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vnd.openxmlformats-officedocument.spreadsheetml.sheet" Extension="xlsx"/>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drawingml.chart+xml" PartName="/ppt/charts/chart1.xml"/>
  <Override ContentType="application/vnd.openxmlformats-officedocument.drawingml.chart+xml" PartName="/ppt/charts/chart2.xml"/>
  <Override ContentType="application/vnd.openxmlformats-officedocument.drawingml.chart+xml" PartName="/ppt/charts/chart3.xml"/>
  <Override ContentType="application/vnd.ms-office.chartcolorstyle+xml" PartName="/ppt/charts/colors1.xml"/>
  <Override ContentType="application/vnd.ms-office.chartcolorstyle+xml" PartName="/ppt/charts/colors2.xml"/>
  <Override ContentType="application/vnd.ms-office.chartcolorstyle+xml" PartName="/ppt/charts/colors3.xml"/>
  <Override ContentType="application/vnd.ms-office.chartstyle+xml" PartName="/ppt/charts/style1.xml"/>
  <Override ContentType="application/vnd.ms-office.chartstyle+xml" PartName="/ppt/charts/style2.xml"/>
  <Override ContentType="application/vnd.ms-office.chartstyle+xml" PartName="/ppt/charts/style3.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48" r:id="rId1"/>
    <p:sldMasterId id="2147483654" r:id="rId2"/>
  </p:sldMasterIdLst>
  <p:notesMasterIdLst>
    <p:notesMasterId r:id="rId3"/>
  </p:notesMasterIdLst>
  <p:sldIdLst>
    <p:sldId id="274" r:id="rId4"/>
    <p:sldId id="294" r:id="rId5"/>
    <p:sldId id="292" r:id="rId6"/>
    <p:sldId id="325" r:id="rId7"/>
    <p:sldId id="326" r:id="rId8"/>
    <p:sldId id="327" r:id="rId9"/>
    <p:sldId id="328" r:id="rId10"/>
    <p:sldId id="321" r:id="rId11"/>
    <p:sldId id="329" r:id="rId12"/>
    <p:sldId id="330" r:id="rId13"/>
    <p:sldId id="331" r:id="rId14"/>
    <p:sldId id="332" r:id="rId15"/>
    <p:sldId id="333" r:id="rId16"/>
    <p:sldId id="322" r:id="rId17"/>
    <p:sldId id="334" r:id="rId18"/>
    <p:sldId id="335" r:id="rId19"/>
    <p:sldId id="337" r:id="rId20"/>
    <p:sldId id="336" r:id="rId21"/>
    <p:sldId id="323" r:id="rId22"/>
    <p:sldId id="338" r:id="rId23"/>
    <p:sldId id="340" r:id="rId24"/>
    <p:sldId id="339" r:id="rId25"/>
    <p:sldId id="341" r:id="rId26"/>
    <p:sldId id="324" r:id="rId27"/>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5">
          <p15:clr>
            <a:srgbClr val="A4A3A4"/>
          </p15:clr>
        </p15:guide>
        <p15:guide id="2" pos="3840">
          <p15:clr>
            <a:srgbClr val="A4A3A4"/>
          </p15:clr>
        </p15:guide>
      </p15:sldGuideLst>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3" autoAdjust="0"/>
    <p:restoredTop sz="95015" autoAdjust="0"/>
  </p:normalViewPr>
  <p:slideViewPr>
    <p:cSldViewPr snapToGrid="0">
      <p:cViewPr varScale="1">
        <p:scale>
          <a:sx n="84" d="100"/>
          <a:sy n="84" d="100"/>
        </p:scale>
        <p:origin x="522" y="90"/>
      </p:cViewPr>
      <p:guideLst>
        <p:guide orient="horz" pos="2205"/>
        <p:guide pos="3840"/>
      </p:guideLst>
    </p:cSldViewPr>
  </p:slideViewPr>
  <p:notesTextViewPr>
    <p:cViewPr>
      <p:scale>
        <a:sx n="1" d="1"/>
        <a:sy n="1" d="1"/>
      </p:scale>
      <p:origin x="0" y="0"/>
    </p:cViewPr>
  </p:notesTextViewPr>
  <p:sorterViewPr>
    <p:cViewPr>
      <p:scale>
        <a:sx n="100" d="100"/>
        <a:sy n="100" d="100"/>
      </p:scale>
      <p:origin x="0" y="-6648"/>
    </p:cViewPr>
  </p:sorter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slides/slide24.xml" Type="http://schemas.openxmlformats.org/officeDocument/2006/relationships/slide"/><Relationship Id="rId28" Target="tags/tag1.xml" Type="http://schemas.openxmlformats.org/officeDocument/2006/relationships/tags"/><Relationship Id="rId29" Target="presProps.xml" Type="http://schemas.openxmlformats.org/officeDocument/2006/relationships/presProps"/><Relationship Id="rId3" Target="notesMasters/notesMaster1.xml" Type="http://schemas.openxmlformats.org/officeDocument/2006/relationships/notesMaster"/><Relationship Id="rId30" Target="viewProps.xml" Type="http://schemas.openxmlformats.org/officeDocument/2006/relationships/viewProps"/><Relationship Id="rId31" Target="theme/theme1.xml" Type="http://schemas.openxmlformats.org/officeDocument/2006/relationships/theme"/><Relationship Id="rId32"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charts/_rels/chart1.xml.rels><?xml version="1.0" encoding="UTF-8" standalone="yes"?><Relationships xmlns="http://schemas.openxmlformats.org/package/2006/relationships"><Relationship Id="rId1" Target="../embeddings/Microsoft_Excel_Worksheet1.xlsx" Type="http://schemas.openxmlformats.org/officeDocument/2006/relationships/package"/><Relationship Id="rId2" Target="colors1.xml" Type="http://schemas.microsoft.com/office/2011/relationships/chartColorStyle"/><Relationship Id="rId3" Target="style1.xml" Type="http://schemas.microsoft.com/office/2011/relationships/chartStyle"/></Relationships>
</file>

<file path=ppt/charts/_rels/chart2.xml.rels><?xml version="1.0" encoding="UTF-8" standalone="yes"?><Relationships xmlns="http://schemas.openxmlformats.org/package/2006/relationships"><Relationship Id="rId1" Target="../embeddings/Microsoft_Excel_Worksheet2.xlsx" Type="http://schemas.openxmlformats.org/officeDocument/2006/relationships/package"/><Relationship Id="rId2" Target="colors2.xml" Type="http://schemas.microsoft.com/office/2011/relationships/chartColorStyle"/><Relationship Id="rId3" Target="style2.xml" Type="http://schemas.microsoft.com/office/2011/relationships/chartStyle"/></Relationships>
</file>

<file path=ppt/charts/_rels/chart3.xml.rels><?xml version="1.0" encoding="UTF-8" standalone="yes"?><Relationships xmlns="http://schemas.openxmlformats.org/package/2006/relationships"><Relationship Id="rId1" Target="../embeddings/Microsoft_Excel_Worksheet3.xlsx" Type="http://schemas.openxmlformats.org/officeDocument/2006/relationships/package"/><Relationship Id="rId2" Target="colors3.xml" Type="http://schemas.microsoft.com/office/2011/relationships/chartColorStyle"/><Relationship Id="rId3" Target="style3.xml" Type="http://schemas.microsoft.com/office/2011/relationships/chartStyle"/></Relationships>
</file>

<file path=ppt/charts/chart1.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chemeClr val="bg1"/>
            </a:solidFill>
            <a:ln w="19050">
              <a:noFill/>
            </a:ln>
          </c:spPr>
          <c:dPt>
            <c:idx val="0"/>
            <c:invertIfNegative val="1"/>
            <c:spPr>
              <a:solidFill>
                <a:schemeClr val="bg1"/>
              </a:solidFill>
              <a:ln w="19050">
                <a:noFill/>
              </a:ln>
            </c:spPr>
          </c:dPt>
          <c:dPt>
            <c:idx val="1"/>
            <c:invertIfNegative val="1"/>
            <c:spPr>
              <a:solidFill>
                <a:schemeClr val="bg1">
                  <a:alpha val="20000"/>
                </a:schemeClr>
              </a:solidFill>
              <a:ln w="19050">
                <a:noFill/>
              </a:ln>
            </c:spPr>
          </c:dPt>
          <c:dLbls>
            <c:delete val="1"/>
            <c:extLst>
              <c:ext xmlns:c15="http://schemas.microsoft.com/office/drawing/2012/chart" uri="{CE6537A1-D6FC-4f65-9D91-7224C49458BB}">
                <c15:showLeaderLines val="1"/>
              </c:ext>
            </c:extLst>
          </c:dLbls>
          <c:cat>
            <c:strRef>
              <c:f>Sheet1!$A$2:$A$3</c:f>
              <c:strCache>
                <c:ptCount val="2"/>
                <c:pt idx="0">
                  <c:v>数据</c:v>
                </c:pt>
                <c:pt idx="1">
                  <c:v>辅助</c:v>
                </c:pt>
              </c:strCache>
            </c:strRef>
          </c:cat>
          <c:val>
            <c:numRef>
              <c:f>Sheet1!$B$2:$B$3</c:f>
              <c:numCache>
                <c:formatCode>0%</c:formatCode>
                <c:ptCount val="2"/>
                <c:pt idx="0">
                  <c:v>0.6</c:v>
                </c:pt>
                <c:pt idx="1">
                  <c:v>0.4</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2.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chemeClr val="tx1">
                <a:lumMod val="65000"/>
                <a:lumOff val="35000"/>
              </a:schemeClr>
            </a:solidFill>
            <a:ln w="19050">
              <a:noFill/>
            </a:ln>
          </c:spPr>
          <c:dPt>
            <c:idx val="0"/>
            <c:invertIfNegative val="1"/>
            <c:spPr>
              <a:solidFill>
                <a:schemeClr val="bg1"/>
              </a:solidFill>
              <a:ln w="19050">
                <a:noFill/>
              </a:ln>
            </c:spPr>
          </c:dPt>
          <c:dPt>
            <c:idx val="1"/>
            <c:invertIfNegative val="1"/>
            <c:spPr>
              <a:solidFill>
                <a:schemeClr val="tx1">
                  <a:lumMod val="65000"/>
                  <a:lumOff val="35000"/>
                </a:schemeClr>
              </a:solidFill>
              <a:ln w="19050">
                <a:noFill/>
              </a:ln>
            </c:spPr>
          </c:dPt>
          <c:dLbls>
            <c:delete val="1"/>
            <c:extLst>
              <c:ext xmlns:c15="http://schemas.microsoft.com/office/drawing/2012/chart" uri="{CE6537A1-D6FC-4f65-9D91-7224C49458BB}">
                <c15:showLeaderLines val="1"/>
              </c:ext>
            </c:extLst>
          </c:dLbls>
          <c:cat>
            <c:strRef>
              <c:f>Sheet1!$A$2:$A$3</c:f>
              <c:strCache>
                <c:ptCount val="2"/>
                <c:pt idx="0">
                  <c:v>数据</c:v>
                </c:pt>
                <c:pt idx="1">
                  <c:v>辅助</c:v>
                </c:pt>
              </c:strCache>
            </c:strRef>
          </c:cat>
          <c:val>
            <c:numRef>
              <c:f>Sheet1!$B$2:$B$3</c:f>
              <c:numCache>
                <c:formatCode>0%</c:formatCode>
                <c:ptCount val="2"/>
                <c:pt idx="0">
                  <c:v>0.39</c:v>
                </c:pt>
                <c:pt idx="1">
                  <c:v>0.61</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hart3.xml><?xml version="1.0" encoding="utf-8"?>
<c:chartSpace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c="http://schemas.openxmlformats.org/drawingml/20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doughnutChart>
        <c:varyColors val="1"/>
        <c:ser>
          <c:idx val="0"/>
          <c:order val="0"/>
          <c:tx>
            <c:strRef>
              <c:f>Sheet1!$B$1</c:f>
              <c:strCache>
                <c:ptCount val="1"/>
                <c:pt idx="0">
                  <c:v>销售额</c:v>
                </c:pt>
              </c:strCache>
            </c:strRef>
          </c:tx>
          <c:spPr>
            <a:solidFill>
              <a:schemeClr val="bg1"/>
            </a:solidFill>
            <a:ln w="19050">
              <a:noFill/>
            </a:ln>
          </c:spPr>
          <c:dPt>
            <c:idx val="0"/>
            <c:invertIfNegative val="1"/>
            <c:spPr>
              <a:solidFill>
                <a:schemeClr val="bg1"/>
              </a:solidFill>
              <a:ln w="19050">
                <a:noFill/>
              </a:ln>
            </c:spPr>
          </c:dPt>
          <c:dPt>
            <c:idx val="1"/>
            <c:invertIfNegative val="1"/>
            <c:spPr>
              <a:solidFill>
                <a:schemeClr val="bg1">
                  <a:alpha val="20000"/>
                </a:schemeClr>
              </a:solidFill>
              <a:ln w="19050">
                <a:noFill/>
              </a:ln>
            </c:spPr>
          </c:dPt>
          <c:dLbls>
            <c:delete val="1"/>
            <c:extLst>
              <c:ext xmlns:c15="http://schemas.microsoft.com/office/drawing/2012/chart" uri="{CE6537A1-D6FC-4f65-9D91-7224C49458BB}">
                <c15:showLeaderLines val="1"/>
              </c:ext>
            </c:extLst>
          </c:dLbls>
          <c:cat>
            <c:strRef>
              <c:f>Sheet1!$A$2:$A$3</c:f>
              <c:strCache>
                <c:ptCount val="2"/>
                <c:pt idx="0">
                  <c:v>数据</c:v>
                </c:pt>
                <c:pt idx="1">
                  <c:v>辅助</c:v>
                </c:pt>
              </c:strCache>
            </c:strRef>
          </c:cat>
          <c:val>
            <c:numRef>
              <c:f>Sheet1!$B$2:$B$3</c:f>
              <c:numCache>
                <c:formatCode>0%</c:formatCode>
                <c:ptCount val="2"/>
                <c:pt idx="0">
                  <c:v>0.88</c:v>
                </c:pt>
                <c:pt idx="1">
                  <c:v>0.12</c:v>
                </c:pt>
              </c:numCache>
            </c:numRef>
          </c:val>
        </c:ser>
        <c:dLbls>
          <c:showLegendKey val="0"/>
          <c:showVal val="0"/>
          <c:showCatName val="0"/>
          <c:showSerName val="0"/>
          <c:showPercent val="0"/>
          <c:showBubbleSize val="0"/>
          <c:showLeaderLines val="0"/>
        </c:dLbls>
        <c:firstSliceAng/>
        <c:holeSize val="75"/>
      </c:doughnutChart>
      <c:spPr>
        <a:noFill/>
        <a:ln>
          <a:noFill/>
        </a:ln>
        <a:effectLst/>
      </c:spPr>
    </c:plotArea>
    <c:plotVisOnly val="1"/>
    <c:dispBlanksAs val="gap"/>
    <c:showDLblsOverMax val="0"/>
  </c:chart>
  <c:spPr>
    <a:noFill/>
    <a:ln>
      <a:noFill/>
    </a:ln>
    <a:effectLst/>
  </c:spPr>
  <c:txPr>
    <a:bodyPr/>
    <a:p>
      <a:pPr>
        <a:defRPr lang="zh-CN" smtId="4294967295"/>
      </a:pPr>
      <a:endParaRPr lang="zh-CN" smtId="4294967295"/>
    </a:p>
  </c:txPr>
  <c:externalData r:id="rId1">
    <c:autoUpdate val="0"/>
  </c:externalData>
</c:chartSpace>
</file>

<file path=ppt/charts/colors1.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a="http://schemas.openxmlformats.org/drawingml/2006/main" xmlns:cs="http://schemas.microsoft.com/office/drawing/2012/chartStyle"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2.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charts/style3.xml><?xml version="1.0" encoding="utf-8"?>
<cs:chartStyle xmlns:a="http://schemas.openxmlformats.org/drawingml/2006/main" xmlns:r="http://schemas.openxmlformats.org/officeDocument/2006/relationships" xmlns:cs="http://schemas.microsoft.com/office/drawing/2012/chartStyle"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5"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2019/4/2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extLst>
      <p:ext uri="{BB962C8B-B14F-4D97-AF65-F5344CB8AC3E}">
        <p14:creationId val="9296658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slides/slide1.xml" Type="http://schemas.openxmlformats.org/officeDocument/2006/relationships/slide"/><Relationship Id="rId2" Target="../notesMasters/notesMaster1.xml" Type="http://schemas.openxmlformats.org/officeDocument/2006/relationships/notesMaster"/></Relationships>
</file>

<file path=ppt/notesSlides/_rels/notesSlide2.xml.rels><?xml version="1.0" encoding="UTF-8" standalone="yes"?><Relationships xmlns="http://schemas.openxmlformats.org/package/2006/relationships"><Relationship Id="rId1" Target="../slides/slide24.xml" Type="http://schemas.openxmlformats.org/officeDocument/2006/relationships/slide"/><Relationship Id="rId2" Target="../notesMasters/notesMaster1.xml" Type="http://schemas.openxmlformats.org/officeDocument/2006/relationships/notesMaster"/></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3245365904"/>
      </p:ext>
    </p:extLst>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Tree>
    <p:extLst>
      <p:ext uri="{BB962C8B-B14F-4D97-AF65-F5344CB8AC3E}">
        <p14:creationId val="284984259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幻灯片">
    <p:spTree>
      <p:nvGrpSpPr>
        <p:cNvPr id="1" name=""/>
        <p:cNvGrpSpPr/>
        <p:nvPr/>
      </p:nvGrpSpPr>
      <p:grpSpPr>
        <a:xfrm>
          <a:off x="0" y="0"/>
          <a:ext cx="0" cy="0"/>
        </a:xfrm>
      </p:grpSpPr>
    </p:spTree>
  </p:cSld>
  <p:clrMapOvr>
    <a:masterClrMapping/>
  </p:clrMapOvr>
  <p:transition>
    <p:wipe dir="u"/>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Content Placeholder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Content Placeholder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2019/4/2</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39446045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2019/4/2</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802804950"/>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2019/4/2</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31179741"/>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64502700"/>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999702054"/>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795604548"/>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115280932"/>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6" name="2 Marcador de posición de imagen"/>
          <p:cNvSpPr>
            <a:spLocks noGrp="1"/>
          </p:cNvSpPr>
          <p:nvPr>
            <p:ph type="pic" sz="quarter" idx="13" hasCustomPrompt="1"/>
          </p:nvPr>
        </p:nvSpPr>
        <p:spPr>
          <a:xfrm>
            <a:off x="3169570" y="2732830"/>
            <a:ext cx="1758255" cy="2082550"/>
          </a:xfrm>
          <a:prstGeom prst="rect">
            <a:avLst/>
          </a:prstGeom>
          <a:solidFill>
            <a:schemeClr val="bg1">
              <a:lumMod val="85000"/>
              <a:alpha val="50000"/>
            </a:schemeClr>
          </a:solidFill>
          <a:ln w="25400">
            <a:solidFill>
              <a:schemeClr val="bg1"/>
            </a:solidFill>
          </a:ln>
        </p:spPr>
        <p:txBody>
          <a:bodyPr/>
          <a:lstStyle>
            <a:lvl1pPr marL="0" indent="0">
              <a:buNone/>
              <a:defRPr/>
            </a:lvl1pPr>
          </a:lstStyle>
          <a:p>
            <a:r>
              <a:rPr lang="zh-CN" altLang="en-US"/>
              <a:t>点击插入图片</a:t>
            </a:r>
            <a:endParaRPr lang="es-SV"/>
          </a:p>
        </p:txBody>
      </p:sp>
      <p:sp>
        <p:nvSpPr>
          <p:cNvPr id="8" name="2 Marcador de posición de imagen"/>
          <p:cNvSpPr>
            <a:spLocks noGrp="1"/>
          </p:cNvSpPr>
          <p:nvPr>
            <p:ph type="pic" sz="quarter" idx="15" hasCustomPrompt="1"/>
          </p:nvPr>
        </p:nvSpPr>
        <p:spPr>
          <a:xfrm>
            <a:off x="2060171" y="3774105"/>
            <a:ext cx="1988527" cy="2159970"/>
          </a:xfrm>
          <a:prstGeom prst="rect">
            <a:avLst/>
          </a:prstGeom>
          <a:solidFill>
            <a:schemeClr val="bg1">
              <a:lumMod val="85000"/>
              <a:alpha val="50000"/>
            </a:schemeClr>
          </a:solidFill>
          <a:ln w="25400">
            <a:solidFill>
              <a:schemeClr val="bg1"/>
            </a:solidFill>
          </a:ln>
        </p:spPr>
        <p:txBody>
          <a:bodyPr/>
          <a:lstStyle>
            <a:lvl1pPr marL="0" indent="0">
              <a:buNone/>
              <a:defRPr/>
            </a:lvl1pPr>
          </a:lstStyle>
          <a:p>
            <a:r>
              <a:rPr lang="zh-CN" altLang="en-US"/>
              <a:t>点击插入图片</a:t>
            </a:r>
            <a:endParaRPr lang="es-SV"/>
          </a:p>
        </p:txBody>
      </p:sp>
      <p:sp>
        <p:nvSpPr>
          <p:cNvPr id="7" name="2 Marcador de posición de imagen"/>
          <p:cNvSpPr>
            <a:spLocks noGrp="1"/>
          </p:cNvSpPr>
          <p:nvPr>
            <p:ph type="pic" sz="quarter" idx="14" hasCustomPrompt="1"/>
          </p:nvPr>
        </p:nvSpPr>
        <p:spPr>
          <a:xfrm>
            <a:off x="1605840" y="1819459"/>
            <a:ext cx="1855124" cy="2024488"/>
          </a:xfrm>
          <a:prstGeom prst="rect">
            <a:avLst/>
          </a:prstGeom>
          <a:solidFill>
            <a:schemeClr val="bg1">
              <a:lumMod val="85000"/>
              <a:alpha val="50000"/>
            </a:schemeClr>
          </a:solidFill>
          <a:ln w="25400">
            <a:solidFill>
              <a:schemeClr val="bg1"/>
            </a:solidFill>
          </a:ln>
        </p:spPr>
        <p:txBody>
          <a:bodyPr/>
          <a:lstStyle>
            <a:lvl1pPr marL="0" indent="0">
              <a:buNone/>
              <a:defRPr/>
            </a:lvl1pPr>
          </a:lstStyle>
          <a:p>
            <a:r>
              <a:rPr lang="zh-CN" altLang="en-US"/>
              <a:t>点击插入图片</a:t>
            </a:r>
            <a:endParaRPr lang="es-SV"/>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strVal val="4/3*#ppt_w"/>
                                          </p:val>
                                        </p:tav>
                                        <p:tav tm="100000">
                                          <p:val>
                                            <p:strVal val="#ppt_w"/>
                                          </p:val>
                                        </p:tav>
                                      </p:tavLst>
                                    </p:anim>
                                    <p:anim calcmode="lin" valueType="num">
                                      <p:cBhvr>
                                        <p:cTn id="8" dur="500" fill="hold"/>
                                        <p:tgtEl>
                                          <p:spTgt spid="6"/>
                                        </p:tgtEl>
                                        <p:attrNameLst>
                                          <p:attrName>ppt_h</p:attrName>
                                        </p:attrNameLst>
                                      </p:cBhvr>
                                      <p:tavLst>
                                        <p:tav tm="0">
                                          <p:val>
                                            <p:strVal val="4/3*#ppt_h"/>
                                          </p:val>
                                        </p:tav>
                                        <p:tav tm="100000">
                                          <p:val>
                                            <p:strVal val="#ppt_h"/>
                                          </p:val>
                                        </p:tav>
                                      </p:tavLst>
                                    </p:anim>
                                  </p:childTnLst>
                                </p:cTn>
                              </p:par>
                              <p:par>
                                <p:cTn id="9" presetID="23" presetClass="entr" presetSubtype="288"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strVal val="4/3*#ppt_w"/>
                                          </p:val>
                                        </p:tav>
                                        <p:tav tm="100000">
                                          <p:val>
                                            <p:strVal val="#ppt_w"/>
                                          </p:val>
                                        </p:tav>
                                      </p:tavLst>
                                    </p:anim>
                                    <p:anim calcmode="lin" valueType="num">
                                      <p:cBhvr>
                                        <p:cTn id="12" dur="500" fill="hold"/>
                                        <p:tgtEl>
                                          <p:spTgt spid="7"/>
                                        </p:tgtEl>
                                        <p:attrNameLst>
                                          <p:attrName>ppt_h</p:attrName>
                                        </p:attrNameLst>
                                      </p:cBhvr>
                                      <p:tavLst>
                                        <p:tav tm="0">
                                          <p:val>
                                            <p:strVal val="4/3*#ppt_h"/>
                                          </p:val>
                                        </p:tav>
                                        <p:tav tm="100000">
                                          <p:val>
                                            <p:strVal val="#ppt_h"/>
                                          </p:val>
                                        </p:tav>
                                      </p:tavLst>
                                    </p:anim>
                                  </p:childTnLst>
                                </p:cTn>
                              </p:par>
                              <p:par>
                                <p:cTn id="13" presetID="23" presetClass="entr" presetSubtype="288"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p:cTn id="15" dur="500" fill="hold"/>
                                        <p:tgtEl>
                                          <p:spTgt spid="8"/>
                                        </p:tgtEl>
                                        <p:attrNameLst>
                                          <p:attrName>ppt_w</p:attrName>
                                        </p:attrNameLst>
                                      </p:cBhvr>
                                      <p:tavLst>
                                        <p:tav tm="0">
                                          <p:val>
                                            <p:strVal val="4/3*#ppt_w"/>
                                          </p:val>
                                        </p:tav>
                                        <p:tav tm="100000">
                                          <p:val>
                                            <p:strVal val="#ppt_w"/>
                                          </p:val>
                                        </p:tav>
                                      </p:tavLst>
                                    </p:anim>
                                    <p:anim calcmode="lin" valueType="num">
                                      <p:cBhvr>
                                        <p:cTn id="16" dur="500" fill="hold"/>
                                        <p:tgtEl>
                                          <p:spTgt spid="8"/>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Lst>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3" name="2 Marcador de posición de imagen"/>
          <p:cNvSpPr>
            <a:spLocks noGrp="1"/>
          </p:cNvSpPr>
          <p:nvPr>
            <p:ph type="pic" sz="quarter" idx="13" hasCustomPrompt="1"/>
          </p:nvPr>
        </p:nvSpPr>
        <p:spPr>
          <a:xfrm>
            <a:off x="0" y="0"/>
            <a:ext cx="12192000" cy="6858000"/>
          </a:xfrm>
          <a:prstGeom prst="rect">
            <a:avLst/>
          </a:prstGeom>
          <a:solidFill>
            <a:schemeClr val="bg1">
              <a:lumMod val="85000"/>
              <a:alpha val="50000"/>
            </a:schemeClr>
          </a:solidFill>
        </p:spPr>
        <p:txBody>
          <a:bodyPr/>
          <a:lstStyle>
            <a:lvl1pPr marL="0" indent="0">
              <a:buNone/>
              <a:defRPr/>
            </a:lvl1pPr>
          </a:lstStyle>
          <a:p>
            <a:r>
              <a:rPr lang="zh-CN" altLang="en-US"/>
              <a:t>点击插入图片</a:t>
            </a:r>
            <a:endParaRPr lang="es-SV"/>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strVal val="4/3*#ppt_w"/>
                                          </p:val>
                                        </p:tav>
                                        <p:tav tm="100000">
                                          <p:val>
                                            <p:strVal val="#ppt_w"/>
                                          </p:val>
                                        </p:tav>
                                      </p:tavLst>
                                    </p:anim>
                                    <p:anim calcmode="lin" valueType="num">
                                      <p:cBhvr>
                                        <p:cTn id="8" dur="500" fill="hold"/>
                                        <p:tgtEl>
                                          <p:spTgt spid="3"/>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4" name="2 Marcador de posición de imagen"/>
          <p:cNvSpPr>
            <a:spLocks noGrp="1"/>
          </p:cNvSpPr>
          <p:nvPr>
            <p:ph type="pic" sz="quarter" idx="13" hasCustomPrompt="1"/>
          </p:nvPr>
        </p:nvSpPr>
        <p:spPr>
          <a:xfrm>
            <a:off x="7116536" y="1104764"/>
            <a:ext cx="4070673" cy="4821474"/>
          </a:xfrm>
          <a:prstGeom prst="rect">
            <a:avLst/>
          </a:prstGeom>
          <a:solidFill>
            <a:schemeClr val="bg1">
              <a:lumMod val="85000"/>
              <a:alpha val="50000"/>
            </a:schemeClr>
          </a:solidFill>
          <a:ln w="38100">
            <a:solidFill>
              <a:schemeClr val="bg1"/>
            </a:solidFill>
          </a:ln>
        </p:spPr>
        <p:txBody>
          <a:bodyPr/>
          <a:lstStyle>
            <a:lvl1pPr marL="0" indent="0">
              <a:buNone/>
              <a:defRPr/>
            </a:lvl1pPr>
          </a:lstStyle>
          <a:p>
            <a:r>
              <a:rPr lang="zh-CN" altLang="en-US"/>
              <a:t>点击插入图片</a:t>
            </a:r>
            <a:endParaRPr lang="es-SV"/>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288"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strVal val="4/3*#ppt_w"/>
                                          </p:val>
                                        </p:tav>
                                        <p:tav tm="100000">
                                          <p:val>
                                            <p:strVal val="#ppt_w"/>
                                          </p:val>
                                        </p:tav>
                                      </p:tavLst>
                                    </p:anim>
                                    <p:anim calcmode="lin" valueType="num">
                                      <p:cBhvr>
                                        <p:cTn id="8" dur="500" fill="hold"/>
                                        <p:tgtEl>
                                          <p:spTgt spid="4"/>
                                        </p:tgtEl>
                                        <p:attrNameLst>
                                          <p:attrName>ppt_h</p:attrName>
                                        </p:attrNameLst>
                                      </p:cBhvr>
                                      <p:tavLst>
                                        <p:tav tm="0">
                                          <p:val>
                                            <p:strVal val="4/3*#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nvPr>
        </p:nvSpPr>
        <p:spPr>
          <a:xfrm>
            <a:off x="838200" y="365125"/>
            <a:ext cx="10515600" cy="1325563"/>
          </a:xfrm>
        </p:spPr>
        <p:txBody>
          <a:bodyPr anchor="ctr" anchorCtr="0"/>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lvl1pPr>
              <a:defRPr sz="2400"/>
            </a:lvl1pPr>
            <a:lvl2pPr>
              <a:defRPr sz="2000"/>
            </a:lvl2pPr>
            <a:lvl3pPr>
              <a:defRPr sz="1800"/>
            </a:lvl3pPr>
            <a:lvl4pPr>
              <a:defRPr sz="1800"/>
            </a:lvl4pPr>
            <a:lvl5pPr>
              <a:defRPr sz="1800"/>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760FBDFE-C587-4B4C-A407-44438C67B59E}" type="datetimeFigureOut">
              <a:rPr lang="zh-CN" altLang="en-US" smtClean="0"/>
              <a:t>2019/4/2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49AE70B2-8BF9-45C0-BB95-33D1B9D3A854}" type="slidenum">
              <a:rPr lang="zh-CN" altLang="en-US" smtClean="0"/>
              <a:t>‹#›</a:t>
            </a:fld>
            <a:endParaRPr lang="zh-CN" altLang="en-US"/>
          </a:p>
        </p:txBody>
      </p:sp>
    </p:spTree>
  </p:cSld>
  <p:clrMapOvr>
    <a:masterClrMapping/>
  </p:clrMapOvr>
  <mc:AlternateContent>
    <mc:Choice Requires="p14">
      <p:transition spd="slow" advClick="0" p14:dur="1250">
        <p:random/>
      </p:transition>
    </mc:Choice>
    <mc:Fallback>
      <p:transition spd="slow" advClick="0">
        <p:random/>
      </p:transition>
    </mc:Fallback>
  </mc:AlternateContent>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352708581"/>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283407447"/>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2019/4/2</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511426055"/>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2019/4/2</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7990695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media/image1.png" Type="http://schemas.openxmlformats.org/officeDocument/2006/relationships/image"/><Relationship Id="rId7" Target="../theme/theme1.xml" Type="http://schemas.openxmlformats.org/officeDocument/2006/relationships/theme"/></Relationships>
</file>

<file path=ppt/slideMasters/_rels/slideMaster2.xml.rels><?xml version="1.0" encoding="UTF-8" standalone="yes"?><Relationships xmlns="http://schemas.openxmlformats.org/package/2006/relationships"><Relationship Id="rId1" Target="../slideLayouts/slideLayout6.xml" Type="http://schemas.openxmlformats.org/officeDocument/2006/relationships/slideLayout"/><Relationship Id="rId10" Target="../slideLayouts/slideLayout15.xml" Type="http://schemas.openxmlformats.org/officeDocument/2006/relationships/slideLayout"/><Relationship Id="rId11" Target="../slideLayouts/slideLayout16.xml" Type="http://schemas.openxmlformats.org/officeDocument/2006/relationships/slideLayout"/><Relationship Id="rId12" Target="../theme/theme2.xml" Type="http://schemas.openxmlformats.org/officeDocument/2006/relationships/theme"/><Relationship Id="rId2" Target="../slideLayouts/slideLayout7.xml" Type="http://schemas.openxmlformats.org/officeDocument/2006/relationships/slideLayout"/><Relationship Id="rId3" Target="../slideLayouts/slideLayout8.xml" Type="http://schemas.openxmlformats.org/officeDocument/2006/relationships/slideLayout"/><Relationship Id="rId4" Target="../slideLayouts/slideLayout9.xml" Type="http://schemas.openxmlformats.org/officeDocument/2006/relationships/slideLayout"/><Relationship Id="rId5" Target="../slideLayouts/slideLayout10.xml" Type="http://schemas.openxmlformats.org/officeDocument/2006/relationships/slideLayout"/><Relationship Id="rId6" Target="../slideLayouts/slideLayout11.xml" Type="http://schemas.openxmlformats.org/officeDocument/2006/relationships/slideLayout"/><Relationship Id="rId7" Target="../slideLayouts/slideLayout12.xml" Type="http://schemas.openxmlformats.org/officeDocument/2006/relationships/slideLayout"/><Relationship Id="rId8" Target="../slideLayouts/slideLayout13.xml" Type="http://schemas.openxmlformats.org/officeDocument/2006/relationships/slideLayout"/><Relationship Id="rId9" Target="../slideLayouts/slideLayout14.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blipFill>
          <a:blip r:embed="rId6"/>
          <a:stretch>
            <a:fillRect/>
          </a:stretch>
        </a:blipFill>
        <a:effectLst/>
      </p:bgPr>
    </p:bg>
    <p:spTree>
      <p:nvGrpSpPr>
        <p:cNvPr id="1" name=""/>
        <p:cNvGrpSpPr/>
        <p:nvPr/>
      </p:nvGrpSpPr>
      <p:grpSpPr>
        <a:xfrm>
          <a:off x="0" y="0"/>
          <a:ext cx="0" cy="0"/>
        </a:xfrm>
      </p:grpSpPr>
      <p:sp>
        <p:nvSpPr>
          <p:cNvPr id="2" name="矩形 1"/>
          <p:cNvSpPr/>
          <p:nvPr userDrawn="1"/>
        </p:nvSpPr>
        <p:spPr>
          <a:xfrm>
            <a:off x="0" y="-17780"/>
            <a:ext cx="12191365" cy="6882765"/>
          </a:xfrm>
          <a:prstGeom prst="rect">
            <a:avLst/>
          </a:prstGeom>
          <a:noFill/>
          <a:ln w="381000">
            <a:solidFill>
              <a:srgbClr val="C8B3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文本框 2"/>
          <p:cNvSpPr txBox="1"/>
          <p:nvPr userDrawn="1"/>
        </p:nvSpPr>
        <p:spPr>
          <a:xfrm>
            <a:off x="3878580" y="2419350"/>
            <a:ext cx="4730115" cy="1476375"/>
          </a:xfrm>
          <a:prstGeom prst="rect">
            <a:avLst/>
          </a:prstGeom>
          <a:noFill/>
        </p:spPr>
        <p:txBody>
          <a:bodyPr wrap="square" rtlCol="0" anchor="t">
            <a:spAutoFit/>
          </a:bodyPr>
          <a:lstStyle/>
          <a:p>
            <a:r>
              <a:rPr lang="zh-CN" altLang="en-US">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感谢您下载包图网平台上提供的</a:t>
            </a:r>
            <a:r>
              <a:rPr lang="en-US" altLang="zh-CN">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PPT</a:t>
            </a:r>
            <a:r>
              <a:rPr lang="zh-CN" altLang="en-US">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作品，</a:t>
            </a:r>
          </a:p>
          <a:p>
            <a:r>
              <a:rPr lang="zh-CN" altLang="en-US">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为了您和包图网以及原创作者的利益，请</a:t>
            </a:r>
          </a:p>
          <a:p>
            <a:r>
              <a:rPr lang="zh-CN" altLang="en-US">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勿复制、传播、销售，否则将承担法律责</a:t>
            </a:r>
          </a:p>
          <a:p>
            <a:r>
              <a:rPr lang="zh-CN" altLang="en-US">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任！包图网将对作品进行维权，按照传播</a:t>
            </a:r>
          </a:p>
          <a:p>
            <a:r>
              <a:rPr lang="zh-CN" altLang="en-US">
                <a:solidFill>
                  <a:schemeClr val="tx1">
                    <a:lumMod val="75000"/>
                    <a:lumOff val="25000"/>
                    <a:alpha val="0"/>
                  </a:schemeClr>
                </a:solidFill>
                <a:latin typeface="微软雅黑" panose="020b0503020204020204" pitchFamily="34" charset="-122"/>
                <a:ea typeface="微软雅黑" panose="020b0503020204020204" pitchFamily="34" charset="-122"/>
                <a:sym typeface="+mn-ea"/>
              </a:rPr>
              <a:t>下载次数进行十倍的索取赔偿！</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ransition>
    <p:wipe dir="u"/>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6E5758D-A3C3-4E88-8AC0-22500507BD7E}" type="datetimeFigureOut">
              <a:rPr lang="zh-CN" altLang="en-US" smtClean="0">
                <a:solidFill>
                  <a:prstClr val="black">
                    <a:tint val="75000"/>
                  </a:prstClr>
                </a:solidFill>
              </a:rPr>
              <a:t>2019/4/2</a:t>
            </a:fld>
            <a:endParaRPr lang="zh-CN" alt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62120942"/>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2.pn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16.png" Type="http://schemas.openxmlformats.org/officeDocument/2006/relationships/image"/><Relationship Id="rId4" Target="../charts/chart1.xml" Type="http://schemas.openxmlformats.org/officeDocument/2006/relationships/chart"/><Relationship Id="rId5" Target="../charts/chart2.xml" Type="http://schemas.openxmlformats.org/officeDocument/2006/relationships/chart"/><Relationship Id="rId6" Target="../charts/chart3.xml" Type="http://schemas.openxmlformats.org/officeDocument/2006/relationships/chart"/></Relationships>
</file>

<file path=ppt/slides/_rels/slide1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17.jpe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18.jpeg" Type="http://schemas.openxmlformats.org/officeDocument/2006/relationships/image"/><Relationship Id="rId4" Target="../media/image19.jpe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20.png" Type="http://schemas.openxmlformats.org/officeDocument/2006/relationships/image"/><Relationship Id="rId4" Target="../media/image21.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22.png" Type="http://schemas.openxmlformats.org/officeDocument/2006/relationships/image"/><Relationship Id="rId4" Target="../media/image2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24.jpeg" Type="http://schemas.openxmlformats.org/officeDocument/2006/relationships/image"/><Relationship Id="rId4" Target="../media/image25.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26.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27.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4.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6.png" Type="http://schemas.openxmlformats.org/officeDocument/2006/relationships/image"/><Relationship Id="rId3"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28.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29.jpe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30.jpeg" Type="http://schemas.openxmlformats.org/officeDocument/2006/relationships/image"/><Relationship Id="rId4" Target="../media/image31.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32.jpe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2.xml" Type="http://schemas.openxmlformats.org/officeDocument/2006/relationships/notesSlide"/><Relationship Id="rId3" Target="../media/image3.png" Type="http://schemas.openxmlformats.org/officeDocument/2006/relationships/image"/><Relationship Id="rId4" Target="../media/image4.png" Type="http://schemas.openxmlformats.org/officeDocument/2006/relationships/image"/><Relationship Id="rId5" Target="../media/image5.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8.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9.png" Type="http://schemas.openxmlformats.org/officeDocument/2006/relationships/image"/><Relationship Id="rId4" Target="../media/image10.png" Type="http://schemas.openxmlformats.org/officeDocument/2006/relationships/image"/><Relationship Id="rId5" Target="../media/image11.png" Type="http://schemas.openxmlformats.org/officeDocument/2006/relationships/image"/><Relationship Id="rId6" Target="../media/image12.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13.jpeg" Type="http://schemas.openxmlformats.org/officeDocument/2006/relationships/image"/><Relationship Id="rId4" Target="../media/image5.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1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7.png" Type="http://schemas.openxmlformats.org/officeDocument/2006/relationships/image"/><Relationship Id="rId3" Target="../media/image4.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4.png" Type="http://schemas.openxmlformats.org/officeDocument/2006/relationships/image"/><Relationship Id="rId3" Target="../media/image15.pn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7780"/>
            <a:ext cx="12191365" cy="6882765"/>
          </a:xfrm>
          <a:prstGeom prst="rect">
            <a:avLst/>
          </a:prstGeom>
          <a:noFill/>
          <a:ln w="381000">
            <a:solidFill>
              <a:srgbClr val="C8B3A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3"/>
          <a:stretch>
            <a:fillRect/>
          </a:stretch>
        </p:blipFill>
        <p:spPr>
          <a:xfrm>
            <a:off x="5310505" y="1727200"/>
            <a:ext cx="1571625" cy="2866390"/>
          </a:xfrm>
          <a:prstGeom prst="rect">
            <a:avLst/>
          </a:prstGeom>
        </p:spPr>
      </p:pic>
      <p:pic>
        <p:nvPicPr>
          <p:cNvPr id="68" name="图片 67"/>
          <p:cNvPicPr>
            <a:picLocks noChangeAspect="1"/>
          </p:cNvPicPr>
          <p:nvPr/>
        </p:nvPicPr>
        <p:blipFill>
          <a:blip r:embed="rId4"/>
          <a:stretch>
            <a:fillRect/>
          </a:stretch>
        </p:blipFill>
        <p:spPr>
          <a:xfrm>
            <a:off x="6506845" y="4697095"/>
            <a:ext cx="546100" cy="640080"/>
          </a:xfrm>
          <a:prstGeom prst="rect">
            <a:avLst/>
          </a:prstGeom>
        </p:spPr>
      </p:pic>
      <p:sp>
        <p:nvSpPr>
          <p:cNvPr id="11" name="文本框 10"/>
          <p:cNvSpPr txBox="1"/>
          <p:nvPr/>
        </p:nvSpPr>
        <p:spPr>
          <a:xfrm>
            <a:off x="5132070" y="5647055"/>
            <a:ext cx="1932305" cy="365760"/>
          </a:xfrm>
          <a:prstGeom prst="rect">
            <a:avLst/>
          </a:prstGeom>
          <a:noFill/>
        </p:spPr>
        <p:txBody>
          <a:bodyPr rtlCol="0" wrap="square">
            <a:spAutoFit/>
          </a:bodyPr>
          <a:lstStyle/>
          <a:p>
            <a:pPr algn="dist"/>
            <a:r>
              <a:rPr altLang="en-US" lang="zh-CN">
                <a:latin charset="-122" panose="02010609060101010101" typeface="楷体"/>
                <a:ea charset="-122" panose="02010609060101010101" typeface="楷体"/>
              </a:rPr>
              <a:t>汇报人：优页PPT</a:t>
            </a:r>
          </a:p>
        </p:txBody>
      </p:sp>
      <p:pic>
        <p:nvPicPr>
          <p:cNvPr id="52" name="图片 51"/>
          <p:cNvPicPr>
            <a:picLocks noChangeAspect="1"/>
          </p:cNvPicPr>
          <p:nvPr/>
        </p:nvPicPr>
        <p:blipFill>
          <a:blip r:embed="rId5">
            <a:extLst>
              <a:ext uri="{28A0092B-C50C-407E-A947-70E740481C1C}">
                <a14:useLocalDpi val="0"/>
              </a:ext>
            </a:extLst>
          </a:blip>
          <a:srcRect b="53532" l="20464" r="69336" t="16719"/>
          <a:stretch>
            <a:fillRect/>
          </a:stretch>
        </p:blipFill>
        <p:spPr>
          <a:xfrm>
            <a:off x="1748972" y="836384"/>
            <a:ext cx="1182914" cy="1589315"/>
          </a:xfrm>
          <a:prstGeom prst="rect">
            <a:avLst/>
          </a:prstGeom>
        </p:spPr>
      </p:pic>
      <p:sp>
        <p:nvSpPr>
          <p:cNvPr id="4" name="文本框 3"/>
          <p:cNvSpPr txBox="1"/>
          <p:nvPr/>
        </p:nvSpPr>
        <p:spPr>
          <a:xfrm>
            <a:off x="3461385" y="836295"/>
            <a:ext cx="5440680" cy="365760"/>
          </a:xfrm>
          <a:prstGeom prst="rect">
            <a:avLst/>
          </a:prstGeom>
          <a:noFill/>
        </p:spPr>
        <p:txBody>
          <a:bodyPr anchor="t" rtlCol="0" wrap="none">
            <a:spAutoFit/>
          </a:bodyPr>
          <a:lstStyle/>
          <a:p>
            <a:r>
              <a:rPr altLang="en-US" lang="zh-CN">
                <a:solidFill>
                  <a:schemeClr val="tx1">
                    <a:lumMod val="75000"/>
                    <a:lumOff val="25000"/>
                  </a:schemeClr>
                </a:solidFill>
                <a:latin charset="-122" panose="02010609060101010101" typeface="楷体"/>
                <a:ea charset="-122" panose="02010609060101010101" typeface="楷体"/>
                <a:cs charset="-122" panose="02010604000101010101" pitchFamily="2" typeface="全字库正楷体"/>
                <a:sym typeface="+mn-ea"/>
              </a:rPr>
              <a:t>人生贵在于恬淡中品味，于自然中享受，花开任它开。</a:t>
            </a:r>
          </a:p>
        </p:txBody>
      </p:sp>
      <p:pic>
        <p:nvPicPr>
          <p:cNvPr id="5" name="图片 4"/>
          <p:cNvPicPr>
            <a:picLocks noChangeAspect="1"/>
          </p:cNvPicPr>
          <p:nvPr/>
        </p:nvPicPr>
        <p:blipFill>
          <a:blip r:embed="rId6">
            <a:biLevel thresh="75000"/>
            <a:extLst>
              <a:ext uri="{28A0092B-C50C-407E-A947-70E740481C1C}">
                <a14:useLocalDpi val="0"/>
              </a:ext>
            </a:extLst>
          </a:blip>
          <a:stretch>
            <a:fillRect/>
          </a:stretch>
        </p:blipFill>
        <p:spPr>
          <a:xfrm>
            <a:off x="6220860" y="2349719"/>
            <a:ext cx="4624465" cy="2987405"/>
          </a:xfrm>
          <a:prstGeom prst="rect">
            <a:avLst/>
          </a:prstGeom>
        </p:spPr>
      </p:pic>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3"/>
                                        </p:tgtEl>
                                        <p:attrNameLst>
                                          <p:attrName>style.visibility</p:attrName>
                                        </p:attrNameLst>
                                      </p:cBhvr>
                                      <p:to>
                                        <p:strVal val="visible"/>
                                      </p:to>
                                    </p:set>
                                    <p:animEffect filter="fade" transition="in">
                                      <p:cBhvr>
                                        <p:cTn dur="1000" id="7"/>
                                        <p:tgtEl>
                                          <p:spTgt spid="3"/>
                                        </p:tgtEl>
                                      </p:cBhvr>
                                    </p:animEffect>
                                    <p:anim calcmode="lin" valueType="num">
                                      <p:cBhvr>
                                        <p:cTn dur="1000" fill="hold" id="8"/>
                                        <p:tgtEl>
                                          <p:spTgt spid="3"/>
                                        </p:tgtEl>
                                        <p:attrNameLst>
                                          <p:attrName>ppt_x</p:attrName>
                                        </p:attrNameLst>
                                      </p:cBhvr>
                                      <p:tavLst>
                                        <p:tav tm="0">
                                          <p:val>
                                            <p:strVal val="#ppt_x"/>
                                          </p:val>
                                        </p:tav>
                                        <p:tav tm="100000">
                                          <p:val>
                                            <p:strVal val="#ppt_x"/>
                                          </p:val>
                                        </p:tav>
                                      </p:tavLst>
                                    </p:anim>
                                    <p:anim calcmode="lin" valueType="num">
                                      <p:cBhvr>
                                        <p:cTn dur="1000" fill="hold" id="9"/>
                                        <p:tgtEl>
                                          <p:spTgt spid="3"/>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52"/>
                                        </p:tgtEl>
                                        <p:attrNameLst>
                                          <p:attrName>style.visibility</p:attrName>
                                        </p:attrNameLst>
                                      </p:cBhvr>
                                      <p:to>
                                        <p:strVal val="visible"/>
                                      </p:to>
                                    </p:set>
                                    <p:animEffect filter="fade" transition="in">
                                      <p:cBhvr>
                                        <p:cTn dur="1000" id="12"/>
                                        <p:tgtEl>
                                          <p:spTgt spid="52"/>
                                        </p:tgtEl>
                                      </p:cBhvr>
                                    </p:animEffect>
                                    <p:anim calcmode="lin" valueType="num">
                                      <p:cBhvr>
                                        <p:cTn dur="1000" fill="hold" id="13"/>
                                        <p:tgtEl>
                                          <p:spTgt spid="52"/>
                                        </p:tgtEl>
                                        <p:attrNameLst>
                                          <p:attrName>ppt_x</p:attrName>
                                        </p:attrNameLst>
                                      </p:cBhvr>
                                      <p:tavLst>
                                        <p:tav tm="0">
                                          <p:val>
                                            <p:strVal val="#ppt_x"/>
                                          </p:val>
                                        </p:tav>
                                        <p:tav tm="100000">
                                          <p:val>
                                            <p:strVal val="#ppt_x"/>
                                          </p:val>
                                        </p:tav>
                                      </p:tavLst>
                                    </p:anim>
                                    <p:anim calcmode="lin" valueType="num">
                                      <p:cBhvr>
                                        <p:cTn dur="1000" fill="hold" id="14"/>
                                        <p:tgtEl>
                                          <p:spTgt spid="52"/>
                                        </p:tgtEl>
                                        <p:attrNameLst>
                                          <p:attrName>ppt_y</p:attrName>
                                        </p:attrNameLst>
                                      </p:cBhvr>
                                      <p:tavLst>
                                        <p:tav tm="0">
                                          <p:val>
                                            <p:strVal val="#ppt_y+.1"/>
                                          </p:val>
                                        </p:tav>
                                        <p:tav tm="100000">
                                          <p:val>
                                            <p:strVal val="#ppt_y"/>
                                          </p:val>
                                        </p:tav>
                                      </p:tavLst>
                                    </p:anim>
                                  </p:childTnLst>
                                </p:cTn>
                              </p:par>
                            </p:childTnLst>
                          </p:cTn>
                        </p:par>
                        <p:par>
                          <p:cTn fill="hold" id="15" nodeType="afterGroup">
                            <p:stCondLst>
                              <p:cond delay="1000"/>
                            </p:stCondLst>
                            <p:childTnLst>
                              <p:par>
                                <p:cTn fill="hold" id="16" nodeType="afterEffect" presetClass="entr" presetID="55" presetSubtype="0">
                                  <p:stCondLst>
                                    <p:cond delay="0"/>
                                  </p:stCondLst>
                                  <p:childTnLst>
                                    <p:set>
                                      <p:cBhvr>
                                        <p:cTn dur="1" fill="hold" id="17">
                                          <p:stCondLst>
                                            <p:cond delay="0"/>
                                          </p:stCondLst>
                                        </p:cTn>
                                        <p:tgtEl>
                                          <p:spTgt spid="68"/>
                                        </p:tgtEl>
                                        <p:attrNameLst>
                                          <p:attrName>style.visibility</p:attrName>
                                        </p:attrNameLst>
                                      </p:cBhvr>
                                      <p:to>
                                        <p:strVal val="visible"/>
                                      </p:to>
                                    </p:set>
                                    <p:anim calcmode="lin" valueType="num">
                                      <p:cBhvr>
                                        <p:cTn dur="1000" fill="hold" id="18"/>
                                        <p:tgtEl>
                                          <p:spTgt spid="68"/>
                                        </p:tgtEl>
                                        <p:attrNameLst>
                                          <p:attrName>ppt_w</p:attrName>
                                        </p:attrNameLst>
                                      </p:cBhvr>
                                      <p:tavLst>
                                        <p:tav tm="0">
                                          <p:val>
                                            <p:strVal val="#ppt_w*0.70"/>
                                          </p:val>
                                        </p:tav>
                                        <p:tav tm="100000">
                                          <p:val>
                                            <p:strVal val="#ppt_w"/>
                                          </p:val>
                                        </p:tav>
                                      </p:tavLst>
                                    </p:anim>
                                    <p:anim calcmode="lin" valueType="num">
                                      <p:cBhvr>
                                        <p:cTn dur="1000" fill="hold" id="19"/>
                                        <p:tgtEl>
                                          <p:spTgt spid="68"/>
                                        </p:tgtEl>
                                        <p:attrNameLst>
                                          <p:attrName>ppt_h</p:attrName>
                                        </p:attrNameLst>
                                      </p:cBhvr>
                                      <p:tavLst>
                                        <p:tav tm="0">
                                          <p:val>
                                            <p:strVal val="#ppt_h"/>
                                          </p:val>
                                        </p:tav>
                                        <p:tav tm="100000">
                                          <p:val>
                                            <p:strVal val="#ppt_h"/>
                                          </p:val>
                                        </p:tav>
                                      </p:tavLst>
                                    </p:anim>
                                    <p:animEffect filter="fade" transition="in">
                                      <p:cBhvr>
                                        <p:cTn dur="1000" id="20"/>
                                        <p:tgtEl>
                                          <p:spTgt spid="68"/>
                                        </p:tgtEl>
                                      </p:cBhvr>
                                    </p:animEffect>
                                  </p:childTnLst>
                                </p:cTn>
                              </p:par>
                              <p:par>
                                <p:cTn fill="hold" id="21" nodeType="withEffect" presetClass="entr" presetID="55" presetSubtype="0">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p:cTn dur="1000" fill="hold" id="23"/>
                                        <p:tgtEl>
                                          <p:spTgt spid="5"/>
                                        </p:tgtEl>
                                        <p:attrNameLst>
                                          <p:attrName>ppt_w</p:attrName>
                                        </p:attrNameLst>
                                      </p:cBhvr>
                                      <p:tavLst>
                                        <p:tav tm="0">
                                          <p:val>
                                            <p:strVal val="#ppt_w*0.70"/>
                                          </p:val>
                                        </p:tav>
                                        <p:tav tm="100000">
                                          <p:val>
                                            <p:strVal val="#ppt_w"/>
                                          </p:val>
                                        </p:tav>
                                      </p:tavLst>
                                    </p:anim>
                                    <p:anim calcmode="lin" valueType="num">
                                      <p:cBhvr>
                                        <p:cTn dur="1000" fill="hold" id="24"/>
                                        <p:tgtEl>
                                          <p:spTgt spid="5"/>
                                        </p:tgtEl>
                                        <p:attrNameLst>
                                          <p:attrName>ppt_h</p:attrName>
                                        </p:attrNameLst>
                                      </p:cBhvr>
                                      <p:tavLst>
                                        <p:tav tm="0">
                                          <p:val>
                                            <p:strVal val="#ppt_h"/>
                                          </p:val>
                                        </p:tav>
                                        <p:tav tm="100000">
                                          <p:val>
                                            <p:strVal val="#ppt_h"/>
                                          </p:val>
                                        </p:tav>
                                      </p:tavLst>
                                    </p:anim>
                                    <p:animEffect filter="fade" transition="in">
                                      <p:cBhvr>
                                        <p:cTn dur="1000" id="25"/>
                                        <p:tgtEl>
                                          <p:spTgt spid="5"/>
                                        </p:tgtEl>
                                      </p:cBhvr>
                                    </p:animEffect>
                                  </p:childTnLst>
                                </p:cTn>
                              </p:par>
                            </p:childTnLst>
                          </p:cTn>
                        </p:par>
                        <p:par>
                          <p:cTn fill="hold" id="26" nodeType="afterGroup">
                            <p:stCondLst>
                              <p:cond delay="2000"/>
                            </p:stCondLst>
                            <p:childTnLst>
                              <p:par>
                                <p:cTn fill="hold" grpId="0" id="27" nodeType="afterEffect" presetClass="entr" presetID="42" presetSubtype="0">
                                  <p:stCondLst>
                                    <p:cond delay="0"/>
                                  </p:stCondLst>
                                  <p:childTnLst>
                                    <p:set>
                                      <p:cBhvr>
                                        <p:cTn dur="1" fill="hold" id="28">
                                          <p:stCondLst>
                                            <p:cond delay="0"/>
                                          </p:stCondLst>
                                        </p:cTn>
                                        <p:tgtEl>
                                          <p:spTgt spid="4"/>
                                        </p:tgtEl>
                                        <p:attrNameLst>
                                          <p:attrName>style.visibility</p:attrName>
                                        </p:attrNameLst>
                                      </p:cBhvr>
                                      <p:to>
                                        <p:strVal val="visible"/>
                                      </p:to>
                                    </p:set>
                                    <p:animEffect filter="fade" transition="in">
                                      <p:cBhvr>
                                        <p:cTn dur="1000" id="29"/>
                                        <p:tgtEl>
                                          <p:spTgt spid="4"/>
                                        </p:tgtEl>
                                      </p:cBhvr>
                                    </p:animEffect>
                                    <p:anim calcmode="lin" valueType="num">
                                      <p:cBhvr>
                                        <p:cTn dur="1000" fill="hold" id="30"/>
                                        <p:tgtEl>
                                          <p:spTgt spid="4"/>
                                        </p:tgtEl>
                                        <p:attrNameLst>
                                          <p:attrName>ppt_x</p:attrName>
                                        </p:attrNameLst>
                                      </p:cBhvr>
                                      <p:tavLst>
                                        <p:tav tm="0">
                                          <p:val>
                                            <p:strVal val="#ppt_x"/>
                                          </p:val>
                                        </p:tav>
                                        <p:tav tm="100000">
                                          <p:val>
                                            <p:strVal val="#ppt_x"/>
                                          </p:val>
                                        </p:tav>
                                      </p:tavLst>
                                    </p:anim>
                                    <p:anim calcmode="lin" valueType="num">
                                      <p:cBhvr>
                                        <p:cTn dur="1000" fill="hold" id="31"/>
                                        <p:tgtEl>
                                          <p:spTgt spid="4"/>
                                        </p:tgtEl>
                                        <p:attrNameLst>
                                          <p:attrName>ppt_y</p:attrName>
                                        </p:attrNameLst>
                                      </p:cBhvr>
                                      <p:tavLst>
                                        <p:tav tm="0">
                                          <p:val>
                                            <p:strVal val="#ppt_y+.1"/>
                                          </p:val>
                                        </p:tav>
                                        <p:tav tm="100000">
                                          <p:val>
                                            <p:strVal val="#ppt_y"/>
                                          </p:val>
                                        </p:tav>
                                      </p:tavLst>
                                    </p:anim>
                                  </p:childTnLst>
                                </p:cTn>
                              </p:par>
                              <p:par>
                                <p:cTn fill="hold" grpId="0" id="32" nodeType="withEffect" presetClass="entr" presetID="42" presetSubtype="0">
                                  <p:stCondLst>
                                    <p:cond delay="0"/>
                                  </p:stCondLst>
                                  <p:childTnLst>
                                    <p:set>
                                      <p:cBhvr>
                                        <p:cTn dur="1" fill="hold" id="33">
                                          <p:stCondLst>
                                            <p:cond delay="0"/>
                                          </p:stCondLst>
                                        </p:cTn>
                                        <p:tgtEl>
                                          <p:spTgt spid="11"/>
                                        </p:tgtEl>
                                        <p:attrNameLst>
                                          <p:attrName>style.visibility</p:attrName>
                                        </p:attrNameLst>
                                      </p:cBhvr>
                                      <p:to>
                                        <p:strVal val="visible"/>
                                      </p:to>
                                    </p:set>
                                    <p:animEffect filter="fade" transition="in">
                                      <p:cBhvr>
                                        <p:cTn dur="1000" id="34"/>
                                        <p:tgtEl>
                                          <p:spTgt spid="11"/>
                                        </p:tgtEl>
                                      </p:cBhvr>
                                    </p:animEffect>
                                    <p:anim calcmode="lin" valueType="num">
                                      <p:cBhvr>
                                        <p:cTn dur="1000" fill="hold" id="35"/>
                                        <p:tgtEl>
                                          <p:spTgt spid="11"/>
                                        </p:tgtEl>
                                        <p:attrNameLst>
                                          <p:attrName>ppt_x</p:attrName>
                                        </p:attrNameLst>
                                      </p:cBhvr>
                                      <p:tavLst>
                                        <p:tav tm="0">
                                          <p:val>
                                            <p:strVal val="#ppt_x"/>
                                          </p:val>
                                        </p:tav>
                                        <p:tav tm="100000">
                                          <p:val>
                                            <p:strVal val="#ppt_x"/>
                                          </p:val>
                                        </p:tav>
                                      </p:tavLst>
                                    </p:anim>
                                    <p:anim calcmode="lin" valueType="num">
                                      <p:cBhvr>
                                        <p:cTn dur="1000" fill="hold" id="36"/>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1"/>
      <p:bldP grpId="0" spid="4"/>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290060" y="422910"/>
            <a:ext cx="3771900" cy="365760"/>
          </a:xfrm>
          <a:prstGeom prst="rect">
            <a:avLst/>
          </a:prstGeom>
          <a:noFill/>
        </p:spPr>
        <p:txBody>
          <a:bodyPr rtlCol="0" wrap="square">
            <a:spAutoFit/>
          </a:bodyPr>
          <a:lstStyle/>
          <a:p>
            <a:pPr algn="ctr"/>
            <a:r>
              <a:rPr altLang="en-US" b="1" lang="zh-CN">
                <a:latin charset="-122" panose="02010609060101010101" typeface="仿宋"/>
                <a:ea charset="-122" panose="02010609060101010101" typeface="仿宋"/>
              </a:rPr>
              <a:t>此处输入标题</a:t>
            </a:r>
          </a:p>
        </p:txBody>
      </p:sp>
      <p:pic>
        <p:nvPicPr>
          <p:cNvPr id="52" name="图片 51"/>
          <p:cNvPicPr>
            <a:picLocks noChangeAspect="1"/>
          </p:cNvPicPr>
          <p:nvPr/>
        </p:nvPicPr>
        <p:blipFill>
          <a:blip r:embed="rId2">
            <a:extLst>
              <a:ext uri="{28A0092B-C50C-407E-A947-70E740481C1C}">
                <a14:useLocalDpi val="0"/>
              </a:ext>
            </a:extLst>
          </a:blip>
          <a:srcRect b="53532" l="20464" r="69336" t="16719"/>
          <a:stretch>
            <a:fillRect/>
          </a:stretch>
        </p:blipFill>
        <p:spPr>
          <a:xfrm>
            <a:off x="3168197" y="150584"/>
            <a:ext cx="1182914" cy="1589315"/>
          </a:xfrm>
          <a:prstGeom prst="rect">
            <a:avLst/>
          </a:prstGeom>
        </p:spPr>
      </p:pic>
      <p:pic>
        <p:nvPicPr>
          <p:cNvPr id="3" name="图片 2"/>
          <p:cNvPicPr>
            <a:picLocks noChangeAspect="1"/>
          </p:cNvPicPr>
          <p:nvPr/>
        </p:nvPicPr>
        <p:blipFill>
          <a:blip r:embed="rId3">
            <a:extLst>
              <a:ext uri="{28A0092B-C50C-407E-A947-70E740481C1C}">
                <a14:useLocalDpi val="0"/>
              </a:ext>
            </a:extLst>
          </a:blip>
          <a:stretch>
            <a:fillRect/>
          </a:stretch>
        </p:blipFill>
        <p:spPr>
          <a:xfrm>
            <a:off x="171295" y="1461913"/>
            <a:ext cx="4762500" cy="4762500"/>
          </a:xfrm>
          <a:prstGeom prst="rect">
            <a:avLst/>
          </a:prstGeom>
        </p:spPr>
      </p:pic>
      <p:grpSp>
        <p:nvGrpSpPr>
          <p:cNvPr id="4" name="组合 3"/>
          <p:cNvGrpSpPr/>
          <p:nvPr/>
        </p:nvGrpSpPr>
        <p:grpSpPr>
          <a:xfrm>
            <a:off x="5837854" y="4512981"/>
            <a:ext cx="1375730" cy="1473376"/>
            <a:chOff x="5568253" y="4350562"/>
            <a:chExt cx="1375730" cy="1473376"/>
          </a:xfrm>
        </p:grpSpPr>
        <p:sp>
          <p:nvSpPr>
            <p:cNvPr id="34" name="Freeform 10428"/>
            <p:cNvSpPr>
              <a:spLocks noEditPoints="1"/>
            </p:cNvSpPr>
            <p:nvPr/>
          </p:nvSpPr>
          <p:spPr bwMode="auto">
            <a:xfrm rot="16200000">
              <a:off x="5519430" y="4399385"/>
              <a:ext cx="1473376" cy="1375729"/>
            </a:xfrm>
            <a:custGeom>
              <a:gdLst>
                <a:gd fmla="*/ 107 w 165" name="T0"/>
                <a:gd fmla="*/ 12 h 154" name="T1"/>
                <a:gd fmla="*/ 87 w 165" name="T2"/>
                <a:gd fmla="*/ 0 h 154" name="T3"/>
                <a:gd fmla="*/ 89 w 165" name="T4"/>
                <a:gd fmla="*/ 15 h 154" name="T5"/>
                <a:gd fmla="*/ 89 w 165" name="T6"/>
                <a:gd fmla="*/ 15 h 154" name="T7"/>
                <a:gd fmla="*/ 17 w 165" name="T8"/>
                <a:gd fmla="*/ 46 h 154" name="T9"/>
                <a:gd fmla="*/ 12 w 165" name="T10"/>
                <a:gd fmla="*/ 48 h 154" name="T11"/>
                <a:gd fmla="*/ 7 w 165" name="T12"/>
                <a:gd fmla="*/ 45 h 154" name="T13"/>
                <a:gd fmla="*/ 12 w 165" name="T14"/>
                <a:gd fmla="*/ 48 h 154" name="T15"/>
                <a:gd fmla="*/ 150 w 165" name="T16"/>
                <a:gd fmla="*/ 45 h 154" name="T17"/>
                <a:gd fmla="*/ 152 w 165" name="T18"/>
                <a:gd fmla="*/ 82 h 154" name="T19"/>
                <a:gd fmla="*/ 149 w 165" name="T20"/>
                <a:gd fmla="*/ 87 h 154" name="T21"/>
                <a:gd fmla="*/ 132 w 165" name="T22"/>
                <a:gd fmla="*/ 131 h 154" name="T23"/>
                <a:gd fmla="*/ 145 w 165" name="T24"/>
                <a:gd fmla="*/ 100 h 154" name="T25"/>
                <a:gd fmla="*/ 146 w 165" name="T26"/>
                <a:gd fmla="*/ 73 h 154" name="T27"/>
                <a:gd fmla="*/ 113 w 165" name="T28"/>
                <a:gd fmla="*/ 18 h 154" name="T29"/>
                <a:gd fmla="*/ 97 w 165" name="T30"/>
                <a:gd fmla="*/ 17 h 154" name="T31"/>
                <a:gd fmla="*/ 98 w 165" name="T32"/>
                <a:gd fmla="*/ 22 h 154" name="T33"/>
                <a:gd fmla="*/ 69 w 165" name="T34"/>
                <a:gd fmla="*/ 21 h 154" name="T35"/>
                <a:gd fmla="*/ 31 w 165" name="T36"/>
                <a:gd fmla="*/ 27 h 154" name="T37"/>
                <a:gd fmla="*/ 23 w 165" name="T38"/>
                <a:gd fmla="*/ 40 h 154" name="T39"/>
                <a:gd fmla="*/ 15 w 165" name="T40"/>
                <a:gd fmla="*/ 65 h 154" name="T41"/>
                <a:gd fmla="*/ 14 w 165" name="T42"/>
                <a:gd fmla="*/ 63 h 154" name="T43"/>
                <a:gd fmla="*/ 13 w 165" name="T44"/>
                <a:gd fmla="*/ 96 h 154" name="T45"/>
                <a:gd fmla="*/ 12 w 165" name="T46"/>
                <a:gd fmla="*/ 112 h 154" name="T47"/>
                <a:gd fmla="*/ 87 w 165" name="T48"/>
                <a:gd fmla="*/ 151 h 154" name="T49"/>
                <a:gd fmla="*/ 117 w 165" name="T50"/>
                <a:gd fmla="*/ 144 h 154" name="T51"/>
                <a:gd fmla="*/ 132 w 165" name="T52"/>
                <a:gd fmla="*/ 131 h 154" name="T53"/>
                <a:gd fmla="*/ 35 w 165" name="T54"/>
                <a:gd fmla="*/ 29 h 154" name="T55"/>
                <a:gd fmla="*/ 31 w 165" name="T56"/>
                <a:gd fmla="*/ 37 h 154" name="T57"/>
                <a:gd fmla="*/ 84 w 165" name="T58"/>
                <a:gd fmla="*/ 30 h 154" name="T59"/>
                <a:gd fmla="*/ 101 w 165" name="T60"/>
                <a:gd fmla="*/ 34 h 154" name="T61"/>
                <a:gd fmla="*/ 101 w 165" name="T62"/>
                <a:gd fmla="*/ 34 h 154" name="T63"/>
                <a:gd fmla="*/ 102 w 165" name="T64"/>
                <a:gd fmla="*/ 43 h 154" name="T65"/>
                <a:gd fmla="*/ 110 w 165" name="T66"/>
                <a:gd fmla="*/ 32 h 154" name="T67"/>
                <a:gd fmla="*/ 110 w 165" name="T68"/>
                <a:gd fmla="*/ 32 h 154" name="T69"/>
                <a:gd fmla="*/ 162 w 165" name="T70"/>
                <a:gd fmla="*/ 86 h 154" name="T71"/>
                <a:gd fmla="*/ 158 w 165" name="T72"/>
                <a:gd fmla="*/ 100 h 154" name="T73"/>
                <a:gd fmla="*/ 158 w 165" name="T74"/>
                <a:gd fmla="*/ 100 h 154" name="T75"/>
                <a:gd fmla="*/ 149 w 165" name="T76"/>
                <a:gd fmla="*/ 115 h 154" name="T77"/>
                <a:gd fmla="*/ 141 w 165" name="T78"/>
                <a:gd fmla="*/ 125 h 15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54" w="165">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solidFill>
              <a:schemeClr val="tx1">
                <a:lumMod val="85000"/>
                <a:lumOff val="15000"/>
              </a:schemeClr>
            </a:solidFill>
            <a:ln>
              <a:noFill/>
            </a:ln>
          </p:spPr>
          <p:txBody>
            <a:bodyPr anchor="ctr" anchorCtr="0" bIns="45720" compatLnSpc="1" lIns="91440" numCol="1" rIns="91440" tIns="45720" vert="horz" wrap="square"/>
            <a:lstStyle/>
            <a:p>
              <a:pPr algn="ctr"/>
              <a:endParaRPr altLang="en-US" lang="zh-CN" sz="4000">
                <a:solidFill>
                  <a:schemeClr val="bg1"/>
                </a:solidFill>
                <a:latin typeface="+mj-ea"/>
                <a:ea typeface="+mj-ea"/>
              </a:endParaRPr>
            </a:p>
          </p:txBody>
        </p:sp>
        <p:graphicFrame>
          <p:nvGraphicFramePr>
            <p:cNvPr id="35" name="图表 34"/>
            <p:cNvGraphicFramePr/>
            <p:nvPr/>
          </p:nvGraphicFramePr>
          <p:xfrm>
            <a:off x="5723898" y="4477206"/>
            <a:ext cx="1220085" cy="1220085"/>
          </p:xfrm>
          <a:graphic>
            <a:graphicData uri="http://schemas.openxmlformats.org/drawingml/2006/chart">
              <c:chart xmlns:c="http://schemas.openxmlformats.org/drawingml/2006/chart" r:id="rId4"/>
            </a:graphicData>
          </a:graphic>
        </p:graphicFrame>
      </p:grpSp>
      <p:grpSp>
        <p:nvGrpSpPr>
          <p:cNvPr id="36" name="组合 35"/>
          <p:cNvGrpSpPr/>
          <p:nvPr/>
        </p:nvGrpSpPr>
        <p:grpSpPr>
          <a:xfrm>
            <a:off x="7591262" y="4453926"/>
            <a:ext cx="1376364" cy="1473376"/>
            <a:chOff x="5568254" y="4350562"/>
            <a:chExt cx="1376364" cy="1473376"/>
          </a:xfrm>
          <a:solidFill>
            <a:srgbClr val="D1C0B1"/>
          </a:solidFill>
        </p:grpSpPr>
        <p:sp>
          <p:nvSpPr>
            <p:cNvPr id="37" name="Freeform 10428"/>
            <p:cNvSpPr>
              <a:spLocks noEditPoints="1"/>
            </p:cNvSpPr>
            <p:nvPr/>
          </p:nvSpPr>
          <p:spPr bwMode="auto">
            <a:xfrm rot="16200000">
              <a:off x="5519430" y="4399385"/>
              <a:ext cx="1473376" cy="1375729"/>
            </a:xfrm>
            <a:custGeom>
              <a:gdLst>
                <a:gd fmla="*/ 107 w 165" name="T0"/>
                <a:gd fmla="*/ 12 h 154" name="T1"/>
                <a:gd fmla="*/ 87 w 165" name="T2"/>
                <a:gd fmla="*/ 0 h 154" name="T3"/>
                <a:gd fmla="*/ 89 w 165" name="T4"/>
                <a:gd fmla="*/ 15 h 154" name="T5"/>
                <a:gd fmla="*/ 89 w 165" name="T6"/>
                <a:gd fmla="*/ 15 h 154" name="T7"/>
                <a:gd fmla="*/ 17 w 165" name="T8"/>
                <a:gd fmla="*/ 46 h 154" name="T9"/>
                <a:gd fmla="*/ 12 w 165" name="T10"/>
                <a:gd fmla="*/ 48 h 154" name="T11"/>
                <a:gd fmla="*/ 7 w 165" name="T12"/>
                <a:gd fmla="*/ 45 h 154" name="T13"/>
                <a:gd fmla="*/ 12 w 165" name="T14"/>
                <a:gd fmla="*/ 48 h 154" name="T15"/>
                <a:gd fmla="*/ 150 w 165" name="T16"/>
                <a:gd fmla="*/ 45 h 154" name="T17"/>
                <a:gd fmla="*/ 152 w 165" name="T18"/>
                <a:gd fmla="*/ 82 h 154" name="T19"/>
                <a:gd fmla="*/ 149 w 165" name="T20"/>
                <a:gd fmla="*/ 87 h 154" name="T21"/>
                <a:gd fmla="*/ 132 w 165" name="T22"/>
                <a:gd fmla="*/ 131 h 154" name="T23"/>
                <a:gd fmla="*/ 145 w 165" name="T24"/>
                <a:gd fmla="*/ 100 h 154" name="T25"/>
                <a:gd fmla="*/ 146 w 165" name="T26"/>
                <a:gd fmla="*/ 73 h 154" name="T27"/>
                <a:gd fmla="*/ 113 w 165" name="T28"/>
                <a:gd fmla="*/ 18 h 154" name="T29"/>
                <a:gd fmla="*/ 97 w 165" name="T30"/>
                <a:gd fmla="*/ 17 h 154" name="T31"/>
                <a:gd fmla="*/ 98 w 165" name="T32"/>
                <a:gd fmla="*/ 22 h 154" name="T33"/>
                <a:gd fmla="*/ 69 w 165" name="T34"/>
                <a:gd fmla="*/ 21 h 154" name="T35"/>
                <a:gd fmla="*/ 31 w 165" name="T36"/>
                <a:gd fmla="*/ 27 h 154" name="T37"/>
                <a:gd fmla="*/ 23 w 165" name="T38"/>
                <a:gd fmla="*/ 40 h 154" name="T39"/>
                <a:gd fmla="*/ 15 w 165" name="T40"/>
                <a:gd fmla="*/ 65 h 154" name="T41"/>
                <a:gd fmla="*/ 14 w 165" name="T42"/>
                <a:gd fmla="*/ 63 h 154" name="T43"/>
                <a:gd fmla="*/ 13 w 165" name="T44"/>
                <a:gd fmla="*/ 96 h 154" name="T45"/>
                <a:gd fmla="*/ 12 w 165" name="T46"/>
                <a:gd fmla="*/ 112 h 154" name="T47"/>
                <a:gd fmla="*/ 87 w 165" name="T48"/>
                <a:gd fmla="*/ 151 h 154" name="T49"/>
                <a:gd fmla="*/ 117 w 165" name="T50"/>
                <a:gd fmla="*/ 144 h 154" name="T51"/>
                <a:gd fmla="*/ 132 w 165" name="T52"/>
                <a:gd fmla="*/ 131 h 154" name="T53"/>
                <a:gd fmla="*/ 35 w 165" name="T54"/>
                <a:gd fmla="*/ 29 h 154" name="T55"/>
                <a:gd fmla="*/ 31 w 165" name="T56"/>
                <a:gd fmla="*/ 37 h 154" name="T57"/>
                <a:gd fmla="*/ 84 w 165" name="T58"/>
                <a:gd fmla="*/ 30 h 154" name="T59"/>
                <a:gd fmla="*/ 101 w 165" name="T60"/>
                <a:gd fmla="*/ 34 h 154" name="T61"/>
                <a:gd fmla="*/ 101 w 165" name="T62"/>
                <a:gd fmla="*/ 34 h 154" name="T63"/>
                <a:gd fmla="*/ 102 w 165" name="T64"/>
                <a:gd fmla="*/ 43 h 154" name="T65"/>
                <a:gd fmla="*/ 110 w 165" name="T66"/>
                <a:gd fmla="*/ 32 h 154" name="T67"/>
                <a:gd fmla="*/ 110 w 165" name="T68"/>
                <a:gd fmla="*/ 32 h 154" name="T69"/>
                <a:gd fmla="*/ 162 w 165" name="T70"/>
                <a:gd fmla="*/ 86 h 154" name="T71"/>
                <a:gd fmla="*/ 158 w 165" name="T72"/>
                <a:gd fmla="*/ 100 h 154" name="T73"/>
                <a:gd fmla="*/ 158 w 165" name="T74"/>
                <a:gd fmla="*/ 100 h 154" name="T75"/>
                <a:gd fmla="*/ 149 w 165" name="T76"/>
                <a:gd fmla="*/ 115 h 154" name="T77"/>
                <a:gd fmla="*/ 141 w 165" name="T78"/>
                <a:gd fmla="*/ 125 h 15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54" w="165">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grpFill/>
            <a:ln>
              <a:noFill/>
            </a:ln>
          </p:spPr>
          <p:txBody>
            <a:bodyPr anchor="ctr" anchorCtr="0" bIns="45720" compatLnSpc="1" lIns="91440" numCol="1" rIns="91440" tIns="45720" vert="horz" wrap="square"/>
            <a:lstStyle/>
            <a:p>
              <a:pPr algn="ctr"/>
              <a:endParaRPr altLang="en-US" lang="zh-CN" sz="4000">
                <a:solidFill>
                  <a:schemeClr val="bg1"/>
                </a:solidFill>
                <a:latin typeface="+mj-ea"/>
                <a:ea typeface="+mj-ea"/>
              </a:endParaRPr>
            </a:p>
          </p:txBody>
        </p:sp>
        <p:graphicFrame>
          <p:nvGraphicFramePr>
            <p:cNvPr id="38" name="图表 37"/>
            <p:cNvGraphicFramePr/>
            <p:nvPr/>
          </p:nvGraphicFramePr>
          <p:xfrm>
            <a:off x="5724533" y="4536261"/>
            <a:ext cx="1220085" cy="1220085"/>
          </p:xfrm>
          <a:graphic>
            <a:graphicData uri="http://schemas.openxmlformats.org/drawingml/2006/chart">
              <c:chart xmlns:c="http://schemas.openxmlformats.org/drawingml/2006/chart" r:id="rId5"/>
            </a:graphicData>
          </a:graphic>
        </p:graphicFrame>
      </p:grpSp>
      <p:grpSp>
        <p:nvGrpSpPr>
          <p:cNvPr id="39" name="组合 38"/>
          <p:cNvGrpSpPr/>
          <p:nvPr/>
        </p:nvGrpSpPr>
        <p:grpSpPr>
          <a:xfrm>
            <a:off x="9534533" y="4512981"/>
            <a:ext cx="1375730" cy="1473376"/>
            <a:chOff x="5568253" y="4350562"/>
            <a:chExt cx="1375730" cy="1473376"/>
          </a:xfrm>
          <a:solidFill>
            <a:srgbClr val="C8B3A1"/>
          </a:solidFill>
        </p:grpSpPr>
        <p:sp>
          <p:nvSpPr>
            <p:cNvPr id="40" name="Freeform 10428"/>
            <p:cNvSpPr>
              <a:spLocks noEditPoints="1"/>
            </p:cNvSpPr>
            <p:nvPr/>
          </p:nvSpPr>
          <p:spPr bwMode="auto">
            <a:xfrm rot="16200000">
              <a:off x="5519430" y="4399385"/>
              <a:ext cx="1473376" cy="1375729"/>
            </a:xfrm>
            <a:custGeom>
              <a:gdLst>
                <a:gd fmla="*/ 107 w 165" name="T0"/>
                <a:gd fmla="*/ 12 h 154" name="T1"/>
                <a:gd fmla="*/ 87 w 165" name="T2"/>
                <a:gd fmla="*/ 0 h 154" name="T3"/>
                <a:gd fmla="*/ 89 w 165" name="T4"/>
                <a:gd fmla="*/ 15 h 154" name="T5"/>
                <a:gd fmla="*/ 89 w 165" name="T6"/>
                <a:gd fmla="*/ 15 h 154" name="T7"/>
                <a:gd fmla="*/ 17 w 165" name="T8"/>
                <a:gd fmla="*/ 46 h 154" name="T9"/>
                <a:gd fmla="*/ 12 w 165" name="T10"/>
                <a:gd fmla="*/ 48 h 154" name="T11"/>
                <a:gd fmla="*/ 7 w 165" name="T12"/>
                <a:gd fmla="*/ 45 h 154" name="T13"/>
                <a:gd fmla="*/ 12 w 165" name="T14"/>
                <a:gd fmla="*/ 48 h 154" name="T15"/>
                <a:gd fmla="*/ 150 w 165" name="T16"/>
                <a:gd fmla="*/ 45 h 154" name="T17"/>
                <a:gd fmla="*/ 152 w 165" name="T18"/>
                <a:gd fmla="*/ 82 h 154" name="T19"/>
                <a:gd fmla="*/ 149 w 165" name="T20"/>
                <a:gd fmla="*/ 87 h 154" name="T21"/>
                <a:gd fmla="*/ 132 w 165" name="T22"/>
                <a:gd fmla="*/ 131 h 154" name="T23"/>
                <a:gd fmla="*/ 145 w 165" name="T24"/>
                <a:gd fmla="*/ 100 h 154" name="T25"/>
                <a:gd fmla="*/ 146 w 165" name="T26"/>
                <a:gd fmla="*/ 73 h 154" name="T27"/>
                <a:gd fmla="*/ 113 w 165" name="T28"/>
                <a:gd fmla="*/ 18 h 154" name="T29"/>
                <a:gd fmla="*/ 97 w 165" name="T30"/>
                <a:gd fmla="*/ 17 h 154" name="T31"/>
                <a:gd fmla="*/ 98 w 165" name="T32"/>
                <a:gd fmla="*/ 22 h 154" name="T33"/>
                <a:gd fmla="*/ 69 w 165" name="T34"/>
                <a:gd fmla="*/ 21 h 154" name="T35"/>
                <a:gd fmla="*/ 31 w 165" name="T36"/>
                <a:gd fmla="*/ 27 h 154" name="T37"/>
                <a:gd fmla="*/ 23 w 165" name="T38"/>
                <a:gd fmla="*/ 40 h 154" name="T39"/>
                <a:gd fmla="*/ 15 w 165" name="T40"/>
                <a:gd fmla="*/ 65 h 154" name="T41"/>
                <a:gd fmla="*/ 14 w 165" name="T42"/>
                <a:gd fmla="*/ 63 h 154" name="T43"/>
                <a:gd fmla="*/ 13 w 165" name="T44"/>
                <a:gd fmla="*/ 96 h 154" name="T45"/>
                <a:gd fmla="*/ 12 w 165" name="T46"/>
                <a:gd fmla="*/ 112 h 154" name="T47"/>
                <a:gd fmla="*/ 87 w 165" name="T48"/>
                <a:gd fmla="*/ 151 h 154" name="T49"/>
                <a:gd fmla="*/ 117 w 165" name="T50"/>
                <a:gd fmla="*/ 144 h 154" name="T51"/>
                <a:gd fmla="*/ 132 w 165" name="T52"/>
                <a:gd fmla="*/ 131 h 154" name="T53"/>
                <a:gd fmla="*/ 35 w 165" name="T54"/>
                <a:gd fmla="*/ 29 h 154" name="T55"/>
                <a:gd fmla="*/ 31 w 165" name="T56"/>
                <a:gd fmla="*/ 37 h 154" name="T57"/>
                <a:gd fmla="*/ 84 w 165" name="T58"/>
                <a:gd fmla="*/ 30 h 154" name="T59"/>
                <a:gd fmla="*/ 101 w 165" name="T60"/>
                <a:gd fmla="*/ 34 h 154" name="T61"/>
                <a:gd fmla="*/ 101 w 165" name="T62"/>
                <a:gd fmla="*/ 34 h 154" name="T63"/>
                <a:gd fmla="*/ 102 w 165" name="T64"/>
                <a:gd fmla="*/ 43 h 154" name="T65"/>
                <a:gd fmla="*/ 110 w 165" name="T66"/>
                <a:gd fmla="*/ 32 h 154" name="T67"/>
                <a:gd fmla="*/ 110 w 165" name="T68"/>
                <a:gd fmla="*/ 32 h 154" name="T69"/>
                <a:gd fmla="*/ 162 w 165" name="T70"/>
                <a:gd fmla="*/ 86 h 154" name="T71"/>
                <a:gd fmla="*/ 158 w 165" name="T72"/>
                <a:gd fmla="*/ 100 h 154" name="T73"/>
                <a:gd fmla="*/ 158 w 165" name="T74"/>
                <a:gd fmla="*/ 100 h 154" name="T75"/>
                <a:gd fmla="*/ 149 w 165" name="T76"/>
                <a:gd fmla="*/ 115 h 154" name="T77"/>
                <a:gd fmla="*/ 141 w 165" name="T78"/>
                <a:gd fmla="*/ 125 h 154" name="T7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b="b" l="0" r="r" t="0"/>
              <a:pathLst>
                <a:path h="154" w="165">
                  <a:moveTo>
                    <a:pt x="92" y="6"/>
                  </a:moveTo>
                  <a:cubicBezTo>
                    <a:pt x="99" y="6"/>
                    <a:pt x="101" y="11"/>
                    <a:pt x="107" y="12"/>
                  </a:cubicBezTo>
                  <a:cubicBezTo>
                    <a:pt x="106" y="10"/>
                    <a:pt x="108" y="10"/>
                    <a:pt x="108" y="9"/>
                  </a:cubicBezTo>
                  <a:cubicBezTo>
                    <a:pt x="99" y="8"/>
                    <a:pt x="96" y="1"/>
                    <a:pt x="87" y="0"/>
                  </a:cubicBezTo>
                  <a:cubicBezTo>
                    <a:pt x="87" y="4"/>
                    <a:pt x="93" y="2"/>
                    <a:pt x="92" y="6"/>
                  </a:cubicBezTo>
                  <a:close/>
                  <a:moveTo>
                    <a:pt x="89" y="15"/>
                  </a:moveTo>
                  <a:cubicBezTo>
                    <a:pt x="92" y="15"/>
                    <a:pt x="95" y="20"/>
                    <a:pt x="97" y="17"/>
                  </a:cubicBezTo>
                  <a:cubicBezTo>
                    <a:pt x="94" y="16"/>
                    <a:pt x="91" y="13"/>
                    <a:pt x="89" y="15"/>
                  </a:cubicBezTo>
                  <a:close/>
                  <a:moveTo>
                    <a:pt x="20" y="32"/>
                  </a:moveTo>
                  <a:cubicBezTo>
                    <a:pt x="19" y="36"/>
                    <a:pt x="14" y="43"/>
                    <a:pt x="17" y="46"/>
                  </a:cubicBezTo>
                  <a:cubicBezTo>
                    <a:pt x="19" y="43"/>
                    <a:pt x="21" y="36"/>
                    <a:pt x="20" y="32"/>
                  </a:cubicBezTo>
                  <a:close/>
                  <a:moveTo>
                    <a:pt x="12" y="48"/>
                  </a:moveTo>
                  <a:cubicBezTo>
                    <a:pt x="11" y="48"/>
                    <a:pt x="11" y="47"/>
                    <a:pt x="11" y="45"/>
                  </a:cubicBezTo>
                  <a:cubicBezTo>
                    <a:pt x="9" y="43"/>
                    <a:pt x="10" y="45"/>
                    <a:pt x="7" y="45"/>
                  </a:cubicBezTo>
                  <a:cubicBezTo>
                    <a:pt x="7" y="43"/>
                    <a:pt x="7" y="41"/>
                    <a:pt x="6" y="40"/>
                  </a:cubicBezTo>
                  <a:cubicBezTo>
                    <a:pt x="0" y="45"/>
                    <a:pt x="8" y="54"/>
                    <a:pt x="12" y="48"/>
                  </a:cubicBezTo>
                  <a:close/>
                  <a:moveTo>
                    <a:pt x="151" y="52"/>
                  </a:moveTo>
                  <a:cubicBezTo>
                    <a:pt x="152" y="51"/>
                    <a:pt x="151" y="47"/>
                    <a:pt x="150" y="45"/>
                  </a:cubicBezTo>
                  <a:cubicBezTo>
                    <a:pt x="151" y="48"/>
                    <a:pt x="148" y="50"/>
                    <a:pt x="151" y="52"/>
                  </a:cubicBezTo>
                  <a:close/>
                  <a:moveTo>
                    <a:pt x="152" y="82"/>
                  </a:moveTo>
                  <a:cubicBezTo>
                    <a:pt x="149" y="82"/>
                    <a:pt x="149" y="82"/>
                    <a:pt x="149" y="82"/>
                  </a:cubicBezTo>
                  <a:cubicBezTo>
                    <a:pt x="149" y="85"/>
                    <a:pt x="151" y="86"/>
                    <a:pt x="149" y="87"/>
                  </a:cubicBezTo>
                  <a:cubicBezTo>
                    <a:pt x="152" y="87"/>
                    <a:pt x="151" y="84"/>
                    <a:pt x="152" y="82"/>
                  </a:cubicBezTo>
                  <a:close/>
                  <a:moveTo>
                    <a:pt x="132" y="131"/>
                  </a:moveTo>
                  <a:cubicBezTo>
                    <a:pt x="138" y="122"/>
                    <a:pt x="141" y="110"/>
                    <a:pt x="148" y="102"/>
                  </a:cubicBezTo>
                  <a:cubicBezTo>
                    <a:pt x="147" y="101"/>
                    <a:pt x="145" y="101"/>
                    <a:pt x="145" y="100"/>
                  </a:cubicBezTo>
                  <a:cubicBezTo>
                    <a:pt x="148" y="89"/>
                    <a:pt x="145" y="79"/>
                    <a:pt x="147" y="69"/>
                  </a:cubicBezTo>
                  <a:cubicBezTo>
                    <a:pt x="144" y="69"/>
                    <a:pt x="148" y="72"/>
                    <a:pt x="146" y="73"/>
                  </a:cubicBezTo>
                  <a:cubicBezTo>
                    <a:pt x="140" y="66"/>
                    <a:pt x="144" y="50"/>
                    <a:pt x="136" y="45"/>
                  </a:cubicBezTo>
                  <a:cubicBezTo>
                    <a:pt x="133" y="31"/>
                    <a:pt x="122" y="26"/>
                    <a:pt x="113" y="18"/>
                  </a:cubicBezTo>
                  <a:cubicBezTo>
                    <a:pt x="113" y="23"/>
                    <a:pt x="121" y="25"/>
                    <a:pt x="119" y="30"/>
                  </a:cubicBezTo>
                  <a:cubicBezTo>
                    <a:pt x="112" y="26"/>
                    <a:pt x="108" y="15"/>
                    <a:pt x="97" y="17"/>
                  </a:cubicBezTo>
                  <a:cubicBezTo>
                    <a:pt x="102" y="19"/>
                    <a:pt x="96" y="19"/>
                    <a:pt x="95" y="19"/>
                  </a:cubicBezTo>
                  <a:cubicBezTo>
                    <a:pt x="96" y="20"/>
                    <a:pt x="100" y="22"/>
                    <a:pt x="98" y="22"/>
                  </a:cubicBezTo>
                  <a:cubicBezTo>
                    <a:pt x="87" y="15"/>
                    <a:pt x="68" y="25"/>
                    <a:pt x="58" y="24"/>
                  </a:cubicBezTo>
                  <a:cubicBezTo>
                    <a:pt x="62" y="22"/>
                    <a:pt x="66" y="22"/>
                    <a:pt x="69" y="21"/>
                  </a:cubicBezTo>
                  <a:cubicBezTo>
                    <a:pt x="63" y="17"/>
                    <a:pt x="52" y="17"/>
                    <a:pt x="47" y="22"/>
                  </a:cubicBezTo>
                  <a:cubicBezTo>
                    <a:pt x="41" y="14"/>
                    <a:pt x="36" y="29"/>
                    <a:pt x="31" y="27"/>
                  </a:cubicBezTo>
                  <a:cubicBezTo>
                    <a:pt x="35" y="30"/>
                    <a:pt x="27" y="38"/>
                    <a:pt x="26" y="43"/>
                  </a:cubicBezTo>
                  <a:cubicBezTo>
                    <a:pt x="25" y="42"/>
                    <a:pt x="25" y="40"/>
                    <a:pt x="23" y="40"/>
                  </a:cubicBezTo>
                  <a:cubicBezTo>
                    <a:pt x="19" y="48"/>
                    <a:pt x="17" y="56"/>
                    <a:pt x="17" y="66"/>
                  </a:cubicBezTo>
                  <a:cubicBezTo>
                    <a:pt x="16" y="66"/>
                    <a:pt x="16" y="65"/>
                    <a:pt x="15" y="65"/>
                  </a:cubicBezTo>
                  <a:cubicBezTo>
                    <a:pt x="13" y="66"/>
                    <a:pt x="18" y="68"/>
                    <a:pt x="14" y="69"/>
                  </a:cubicBezTo>
                  <a:cubicBezTo>
                    <a:pt x="12" y="67"/>
                    <a:pt x="16" y="65"/>
                    <a:pt x="14" y="63"/>
                  </a:cubicBezTo>
                  <a:cubicBezTo>
                    <a:pt x="12" y="65"/>
                    <a:pt x="13" y="57"/>
                    <a:pt x="12" y="56"/>
                  </a:cubicBezTo>
                  <a:cubicBezTo>
                    <a:pt x="10" y="68"/>
                    <a:pt x="11" y="83"/>
                    <a:pt x="13" y="96"/>
                  </a:cubicBezTo>
                  <a:cubicBezTo>
                    <a:pt x="11" y="97"/>
                    <a:pt x="11" y="95"/>
                    <a:pt x="9" y="95"/>
                  </a:cubicBezTo>
                  <a:cubicBezTo>
                    <a:pt x="10" y="101"/>
                    <a:pt x="12" y="105"/>
                    <a:pt x="12" y="112"/>
                  </a:cubicBezTo>
                  <a:cubicBezTo>
                    <a:pt x="20" y="125"/>
                    <a:pt x="33" y="133"/>
                    <a:pt x="43" y="145"/>
                  </a:cubicBezTo>
                  <a:cubicBezTo>
                    <a:pt x="55" y="149"/>
                    <a:pt x="72" y="151"/>
                    <a:pt x="87" y="151"/>
                  </a:cubicBezTo>
                  <a:cubicBezTo>
                    <a:pt x="97" y="154"/>
                    <a:pt x="109" y="146"/>
                    <a:pt x="117" y="141"/>
                  </a:cubicBezTo>
                  <a:cubicBezTo>
                    <a:pt x="117" y="142"/>
                    <a:pt x="115" y="144"/>
                    <a:pt x="117" y="144"/>
                  </a:cubicBezTo>
                  <a:cubicBezTo>
                    <a:pt x="124" y="140"/>
                    <a:pt x="132" y="137"/>
                    <a:pt x="136" y="129"/>
                  </a:cubicBezTo>
                  <a:cubicBezTo>
                    <a:pt x="134" y="129"/>
                    <a:pt x="133" y="132"/>
                    <a:pt x="132" y="131"/>
                  </a:cubicBezTo>
                  <a:close/>
                  <a:moveTo>
                    <a:pt x="31" y="37"/>
                  </a:moveTo>
                  <a:cubicBezTo>
                    <a:pt x="31" y="33"/>
                    <a:pt x="33" y="31"/>
                    <a:pt x="35" y="29"/>
                  </a:cubicBezTo>
                  <a:cubicBezTo>
                    <a:pt x="36" y="29"/>
                    <a:pt x="36" y="30"/>
                    <a:pt x="37" y="30"/>
                  </a:cubicBezTo>
                  <a:cubicBezTo>
                    <a:pt x="36" y="33"/>
                    <a:pt x="35" y="36"/>
                    <a:pt x="31" y="37"/>
                  </a:cubicBezTo>
                  <a:close/>
                  <a:moveTo>
                    <a:pt x="77" y="30"/>
                  </a:moveTo>
                  <a:cubicBezTo>
                    <a:pt x="79" y="29"/>
                    <a:pt x="82" y="29"/>
                    <a:pt x="84" y="30"/>
                  </a:cubicBezTo>
                  <a:cubicBezTo>
                    <a:pt x="83" y="33"/>
                    <a:pt x="80" y="30"/>
                    <a:pt x="77" y="30"/>
                  </a:cubicBezTo>
                  <a:close/>
                  <a:moveTo>
                    <a:pt x="101" y="34"/>
                  </a:moveTo>
                  <a:cubicBezTo>
                    <a:pt x="94" y="34"/>
                    <a:pt x="91" y="30"/>
                    <a:pt x="87" y="25"/>
                  </a:cubicBezTo>
                  <a:cubicBezTo>
                    <a:pt x="94" y="27"/>
                    <a:pt x="97" y="27"/>
                    <a:pt x="101" y="34"/>
                  </a:cubicBezTo>
                  <a:close/>
                  <a:moveTo>
                    <a:pt x="89" y="31"/>
                  </a:moveTo>
                  <a:cubicBezTo>
                    <a:pt x="95" y="33"/>
                    <a:pt x="98" y="38"/>
                    <a:pt x="102" y="43"/>
                  </a:cubicBezTo>
                  <a:cubicBezTo>
                    <a:pt x="98" y="39"/>
                    <a:pt x="92" y="36"/>
                    <a:pt x="89" y="31"/>
                  </a:cubicBezTo>
                  <a:close/>
                  <a:moveTo>
                    <a:pt x="110" y="32"/>
                  </a:moveTo>
                  <a:cubicBezTo>
                    <a:pt x="107" y="32"/>
                    <a:pt x="105" y="30"/>
                    <a:pt x="103" y="29"/>
                  </a:cubicBezTo>
                  <a:cubicBezTo>
                    <a:pt x="106" y="27"/>
                    <a:pt x="110" y="29"/>
                    <a:pt x="110" y="32"/>
                  </a:cubicBezTo>
                  <a:close/>
                  <a:moveTo>
                    <a:pt x="164" y="77"/>
                  </a:moveTo>
                  <a:cubicBezTo>
                    <a:pt x="162" y="79"/>
                    <a:pt x="163" y="83"/>
                    <a:pt x="162" y="86"/>
                  </a:cubicBezTo>
                  <a:cubicBezTo>
                    <a:pt x="165" y="84"/>
                    <a:pt x="164" y="79"/>
                    <a:pt x="164" y="77"/>
                  </a:cubicBezTo>
                  <a:close/>
                  <a:moveTo>
                    <a:pt x="158" y="100"/>
                  </a:moveTo>
                  <a:cubicBezTo>
                    <a:pt x="158" y="96"/>
                    <a:pt x="162" y="93"/>
                    <a:pt x="160" y="89"/>
                  </a:cubicBezTo>
                  <a:cubicBezTo>
                    <a:pt x="160" y="93"/>
                    <a:pt x="156" y="97"/>
                    <a:pt x="158" y="100"/>
                  </a:cubicBezTo>
                  <a:close/>
                  <a:moveTo>
                    <a:pt x="141" y="125"/>
                  </a:moveTo>
                  <a:cubicBezTo>
                    <a:pt x="147" y="126"/>
                    <a:pt x="149" y="121"/>
                    <a:pt x="149" y="115"/>
                  </a:cubicBezTo>
                  <a:cubicBezTo>
                    <a:pt x="154" y="113"/>
                    <a:pt x="158" y="103"/>
                    <a:pt x="157" y="101"/>
                  </a:cubicBezTo>
                  <a:cubicBezTo>
                    <a:pt x="152" y="110"/>
                    <a:pt x="147" y="118"/>
                    <a:pt x="141" y="125"/>
                  </a:cubicBezTo>
                  <a:close/>
                </a:path>
              </a:pathLst>
            </a:custGeom>
            <a:grpFill/>
            <a:ln>
              <a:noFill/>
            </a:ln>
          </p:spPr>
          <p:txBody>
            <a:bodyPr anchor="ctr" anchorCtr="0" bIns="45720" compatLnSpc="1" lIns="91440" numCol="1" rIns="91440" tIns="45720" vert="horz" wrap="square"/>
            <a:lstStyle/>
            <a:p>
              <a:pPr algn="ctr"/>
              <a:endParaRPr altLang="en-US" lang="zh-CN" sz="4000">
                <a:solidFill>
                  <a:schemeClr val="bg1"/>
                </a:solidFill>
                <a:latin typeface="+mj-ea"/>
                <a:ea typeface="+mj-ea"/>
              </a:endParaRPr>
            </a:p>
          </p:txBody>
        </p:sp>
        <p:graphicFrame>
          <p:nvGraphicFramePr>
            <p:cNvPr id="41" name="图表 40"/>
            <p:cNvGraphicFramePr/>
            <p:nvPr/>
          </p:nvGraphicFramePr>
          <p:xfrm>
            <a:off x="5723898" y="4477206"/>
            <a:ext cx="1220085" cy="1220085"/>
          </p:xfrm>
          <a:graphic>
            <a:graphicData uri="http://schemas.openxmlformats.org/drawingml/2006/chart">
              <c:chart xmlns:c="http://schemas.openxmlformats.org/drawingml/2006/chart" r:id="rId6"/>
            </a:graphicData>
          </a:graphic>
        </p:graphicFrame>
      </p:grpSp>
      <p:sp>
        <p:nvSpPr>
          <p:cNvPr id="5" name="文本框 4"/>
          <p:cNvSpPr txBox="1"/>
          <p:nvPr/>
        </p:nvSpPr>
        <p:spPr>
          <a:xfrm>
            <a:off x="6268667" y="5018834"/>
            <a:ext cx="659431" cy="457200"/>
          </a:xfrm>
          <a:prstGeom prst="rect">
            <a:avLst/>
          </a:prstGeom>
          <a:noFill/>
        </p:spPr>
        <p:txBody>
          <a:bodyPr rtlCol="0" wrap="square">
            <a:spAutoFit/>
          </a:bodyPr>
          <a:lstStyle/>
          <a:p>
            <a:r>
              <a:rPr altLang="zh-CN" lang="en-US" sz="2400">
                <a:solidFill>
                  <a:schemeClr val="bg1"/>
                </a:solidFill>
                <a:latin charset="-122" panose="02010609060101010101" typeface="楷体"/>
                <a:ea charset="-122" panose="02010609060101010101" typeface="楷体"/>
              </a:rPr>
              <a:t>60%</a:t>
            </a:r>
          </a:p>
        </p:txBody>
      </p:sp>
      <p:sp>
        <p:nvSpPr>
          <p:cNvPr id="42" name="文本框 41"/>
          <p:cNvSpPr txBox="1"/>
          <p:nvPr/>
        </p:nvSpPr>
        <p:spPr>
          <a:xfrm>
            <a:off x="8027233" y="5018833"/>
            <a:ext cx="659431" cy="457200"/>
          </a:xfrm>
          <a:prstGeom prst="rect">
            <a:avLst/>
          </a:prstGeom>
          <a:noFill/>
        </p:spPr>
        <p:txBody>
          <a:bodyPr rtlCol="0" wrap="square">
            <a:spAutoFit/>
          </a:bodyPr>
          <a:lstStyle/>
          <a:p>
            <a:r>
              <a:rPr altLang="zh-CN" lang="en-US" sz="2400">
                <a:solidFill>
                  <a:schemeClr val="bg1"/>
                </a:solidFill>
                <a:latin charset="-122" panose="02010609060101010101" typeface="楷体"/>
                <a:ea charset="-122" panose="02010609060101010101" typeface="楷体"/>
              </a:rPr>
              <a:t>39%</a:t>
            </a:r>
          </a:p>
        </p:txBody>
      </p:sp>
      <p:sp>
        <p:nvSpPr>
          <p:cNvPr id="43" name="文本框 42"/>
          <p:cNvSpPr txBox="1"/>
          <p:nvPr/>
        </p:nvSpPr>
        <p:spPr>
          <a:xfrm>
            <a:off x="9970505" y="5018832"/>
            <a:ext cx="659431" cy="457200"/>
          </a:xfrm>
          <a:prstGeom prst="rect">
            <a:avLst/>
          </a:prstGeom>
          <a:noFill/>
        </p:spPr>
        <p:txBody>
          <a:bodyPr rtlCol="0" wrap="square">
            <a:spAutoFit/>
          </a:bodyPr>
          <a:lstStyle/>
          <a:p>
            <a:r>
              <a:rPr altLang="zh-CN" lang="en-US" sz="2400">
                <a:solidFill>
                  <a:schemeClr val="bg1"/>
                </a:solidFill>
                <a:latin charset="-122" panose="02010609060101010101" typeface="楷体"/>
                <a:ea charset="-122" panose="02010609060101010101" typeface="楷体"/>
              </a:rPr>
              <a:t>88%</a:t>
            </a:r>
          </a:p>
        </p:txBody>
      </p:sp>
      <p:sp>
        <p:nvSpPr>
          <p:cNvPr id="28" name="矩形 27"/>
          <p:cNvSpPr/>
          <p:nvPr/>
        </p:nvSpPr>
        <p:spPr>
          <a:xfrm>
            <a:off x="5543550" y="2358390"/>
            <a:ext cx="5120640" cy="1767840"/>
          </a:xfrm>
          <a:prstGeom prst="rect">
            <a:avLst/>
          </a:prstGeom>
        </p:spPr>
        <p:txBody>
          <a:bodyPr vert="eaVert" wrap="square">
            <a:spAutoFit/>
          </a:bodyPr>
          <a:lstStyle/>
          <a:p>
            <a:pPr>
              <a:lnSpc>
                <a:spcPct val="150000"/>
              </a:lnSpc>
            </a:pPr>
            <a:r>
              <a:rPr altLang="en-US" lang="zh-CN">
                <a:solidFill>
                  <a:schemeClr val="tx1">
                    <a:lumMod val="75000"/>
                    <a:lumOff val="25000"/>
                  </a:schemeClr>
                </a:solidFill>
                <a:latin charset="-122" panose="02010609060101010101" typeface="楷体"/>
                <a:ea charset="-122" panose="02010609060101010101" typeface="楷体"/>
                <a:cs charset="-122" panose="02010604000101010101" pitchFamily="2" typeface="全字库正楷体"/>
              </a:rPr>
              <a:t>人生贵在于恬淡中品味，于自然中享受。花开任它开，云散任它散。须知，得意时能够淡然处之，是真君子的胸怀，而失意时能够泰然处之，则是大丈夫的风度，所以，无论苦与短，无论成与败，都应保持一颗平常心。</a:t>
            </a:r>
          </a:p>
        </p:txBody>
      </p:sp>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2"/>
                                        </p:tgtEl>
                                        <p:attrNameLst>
                                          <p:attrName>style.visibility</p:attrName>
                                        </p:attrNameLst>
                                      </p:cBhvr>
                                      <p:to>
                                        <p:strVal val="visible"/>
                                      </p:to>
                                    </p:set>
                                    <p:animEffect filter="fade" transition="in">
                                      <p:cBhvr>
                                        <p:cTn dur="1000" id="7"/>
                                        <p:tgtEl>
                                          <p:spTgt spid="52"/>
                                        </p:tgtEl>
                                      </p:cBhvr>
                                    </p:animEffect>
                                    <p:anim calcmode="lin" valueType="num">
                                      <p:cBhvr>
                                        <p:cTn dur="1000" fill="hold" id="8"/>
                                        <p:tgtEl>
                                          <p:spTgt spid="52"/>
                                        </p:tgtEl>
                                        <p:attrNameLst>
                                          <p:attrName>ppt_x</p:attrName>
                                        </p:attrNameLst>
                                      </p:cBhvr>
                                      <p:tavLst>
                                        <p:tav tm="0">
                                          <p:val>
                                            <p:strVal val="#ppt_x"/>
                                          </p:val>
                                        </p:tav>
                                        <p:tav tm="100000">
                                          <p:val>
                                            <p:strVal val="#ppt_x"/>
                                          </p:val>
                                        </p:tav>
                                      </p:tavLst>
                                    </p:anim>
                                    <p:anim calcmode="lin" valueType="num">
                                      <p:cBhvr>
                                        <p:cTn dur="1000" fill="hold" id="9"/>
                                        <p:tgtEl>
                                          <p:spTgt spid="52"/>
                                        </p:tgtEl>
                                        <p:attrNameLst>
                                          <p:attrName>ppt_y</p:attrName>
                                        </p:attrNameLst>
                                      </p:cBhvr>
                                      <p:tavLst>
                                        <p:tav tm="0">
                                          <p:val>
                                            <p:strVal val="#ppt_y+.1"/>
                                          </p:val>
                                        </p:tav>
                                        <p:tav tm="100000">
                                          <p:val>
                                            <p:strVal val="#ppt_y"/>
                                          </p:val>
                                        </p:tav>
                                      </p:tavLst>
                                    </p:anim>
                                  </p:childTnLst>
                                </p:cTn>
                              </p:par>
                              <p:par>
                                <p:cTn fill="hold" grpId="0" id="10" nodeType="withEffect" presetClass="entr" presetID="17" presetSubtype="10">
                                  <p:stCondLst>
                                    <p:cond delay="0"/>
                                  </p:stCondLst>
                                  <p:childTnLst>
                                    <p:set>
                                      <p:cBhvr>
                                        <p:cTn dur="1" fill="hold" id="11">
                                          <p:stCondLst>
                                            <p:cond delay="0"/>
                                          </p:stCondLst>
                                        </p:cTn>
                                        <p:tgtEl>
                                          <p:spTgt spid="28"/>
                                        </p:tgtEl>
                                        <p:attrNameLst>
                                          <p:attrName>style.visibility</p:attrName>
                                        </p:attrNameLst>
                                      </p:cBhvr>
                                      <p:to>
                                        <p:strVal val="visible"/>
                                      </p:to>
                                    </p:set>
                                    <p:anim calcmode="lin" valueType="num">
                                      <p:cBhvr>
                                        <p:cTn dur="500" fill="hold" id="12"/>
                                        <p:tgtEl>
                                          <p:spTgt spid="28"/>
                                        </p:tgtEl>
                                        <p:attrNameLst>
                                          <p:attrName>ppt_w</p:attrName>
                                        </p:attrNameLst>
                                      </p:cBhvr>
                                      <p:tavLst>
                                        <p:tav tm="0">
                                          <p:val>
                                            <p:fltVal val="0"/>
                                          </p:val>
                                        </p:tav>
                                        <p:tav tm="100000">
                                          <p:val>
                                            <p:strVal val="#ppt_w"/>
                                          </p:val>
                                        </p:tav>
                                      </p:tavLst>
                                    </p:anim>
                                    <p:anim calcmode="lin" valueType="num">
                                      <p:cBhvr>
                                        <p:cTn dur="500" fill="hold" id="13"/>
                                        <p:tgtEl>
                                          <p:spTgt spid="28"/>
                                        </p:tgtEl>
                                        <p:attrNameLst>
                                          <p:attrName>ppt_h</p:attrName>
                                        </p:attrNameLst>
                                      </p:cBhvr>
                                      <p:tavLst>
                                        <p:tav tm="0">
                                          <p:val>
                                            <p:strVal val="#ppt_h"/>
                                          </p:val>
                                        </p:tav>
                                        <p:tav tm="100000">
                                          <p:val>
                                            <p:strVal val="#ppt_h"/>
                                          </p:val>
                                        </p:tav>
                                      </p:tavLst>
                                    </p:anim>
                                  </p:childTnLst>
                                </p:cTn>
                              </p:par>
                              <p:par>
                                <p:cTn fill="hold" id="14" nodeType="withEffect" presetClass="entr" presetID="17" presetSubtype="10">
                                  <p:stCondLst>
                                    <p:cond delay="0"/>
                                  </p:stCondLst>
                                  <p:childTnLst>
                                    <p:set>
                                      <p:cBhvr>
                                        <p:cTn dur="1" fill="hold" id="15">
                                          <p:stCondLst>
                                            <p:cond delay="0"/>
                                          </p:stCondLst>
                                        </p:cTn>
                                        <p:tgtEl>
                                          <p:spTgt spid="4"/>
                                        </p:tgtEl>
                                        <p:attrNameLst>
                                          <p:attrName>style.visibility</p:attrName>
                                        </p:attrNameLst>
                                      </p:cBhvr>
                                      <p:to>
                                        <p:strVal val="visible"/>
                                      </p:to>
                                    </p:set>
                                    <p:anim calcmode="lin" valueType="num">
                                      <p:cBhvr>
                                        <p:cTn dur="500" fill="hold" id="16"/>
                                        <p:tgtEl>
                                          <p:spTgt spid="4"/>
                                        </p:tgtEl>
                                        <p:attrNameLst>
                                          <p:attrName>ppt_w</p:attrName>
                                        </p:attrNameLst>
                                      </p:cBhvr>
                                      <p:tavLst>
                                        <p:tav tm="0">
                                          <p:val>
                                            <p:fltVal val="0"/>
                                          </p:val>
                                        </p:tav>
                                        <p:tav tm="100000">
                                          <p:val>
                                            <p:strVal val="#ppt_w"/>
                                          </p:val>
                                        </p:tav>
                                      </p:tavLst>
                                    </p:anim>
                                    <p:anim calcmode="lin" valueType="num">
                                      <p:cBhvr>
                                        <p:cTn dur="500" fill="hold" id="17"/>
                                        <p:tgtEl>
                                          <p:spTgt spid="4"/>
                                        </p:tgtEl>
                                        <p:attrNameLst>
                                          <p:attrName>ppt_h</p:attrName>
                                        </p:attrNameLst>
                                      </p:cBhvr>
                                      <p:tavLst>
                                        <p:tav tm="0">
                                          <p:val>
                                            <p:strVal val="#ppt_h"/>
                                          </p:val>
                                        </p:tav>
                                        <p:tav tm="100000">
                                          <p:val>
                                            <p:strVal val="#ppt_h"/>
                                          </p:val>
                                        </p:tav>
                                      </p:tavLst>
                                    </p:anim>
                                  </p:childTnLst>
                                </p:cTn>
                              </p:par>
                              <p:par>
                                <p:cTn fill="hold" id="18" nodeType="withEffect" presetClass="entr" presetID="17" presetSubtype="10">
                                  <p:stCondLst>
                                    <p:cond delay="0"/>
                                  </p:stCondLst>
                                  <p:childTnLst>
                                    <p:set>
                                      <p:cBhvr>
                                        <p:cTn dur="1" fill="hold" id="19">
                                          <p:stCondLst>
                                            <p:cond delay="0"/>
                                          </p:stCondLst>
                                        </p:cTn>
                                        <p:tgtEl>
                                          <p:spTgt spid="36"/>
                                        </p:tgtEl>
                                        <p:attrNameLst>
                                          <p:attrName>style.visibility</p:attrName>
                                        </p:attrNameLst>
                                      </p:cBhvr>
                                      <p:to>
                                        <p:strVal val="visible"/>
                                      </p:to>
                                    </p:set>
                                    <p:anim calcmode="lin" valueType="num">
                                      <p:cBhvr>
                                        <p:cTn dur="500" fill="hold" id="20"/>
                                        <p:tgtEl>
                                          <p:spTgt spid="36"/>
                                        </p:tgtEl>
                                        <p:attrNameLst>
                                          <p:attrName>ppt_w</p:attrName>
                                        </p:attrNameLst>
                                      </p:cBhvr>
                                      <p:tavLst>
                                        <p:tav tm="0">
                                          <p:val>
                                            <p:fltVal val="0"/>
                                          </p:val>
                                        </p:tav>
                                        <p:tav tm="100000">
                                          <p:val>
                                            <p:strVal val="#ppt_w"/>
                                          </p:val>
                                        </p:tav>
                                      </p:tavLst>
                                    </p:anim>
                                    <p:anim calcmode="lin" valueType="num">
                                      <p:cBhvr>
                                        <p:cTn dur="500" fill="hold" id="21"/>
                                        <p:tgtEl>
                                          <p:spTgt spid="36"/>
                                        </p:tgtEl>
                                        <p:attrNameLst>
                                          <p:attrName>ppt_h</p:attrName>
                                        </p:attrNameLst>
                                      </p:cBhvr>
                                      <p:tavLst>
                                        <p:tav tm="0">
                                          <p:val>
                                            <p:strVal val="#ppt_h"/>
                                          </p:val>
                                        </p:tav>
                                        <p:tav tm="100000">
                                          <p:val>
                                            <p:strVal val="#ppt_h"/>
                                          </p:val>
                                        </p:tav>
                                      </p:tavLst>
                                    </p:anim>
                                  </p:childTnLst>
                                </p:cTn>
                              </p:par>
                              <p:par>
                                <p:cTn fill="hold" id="22" nodeType="withEffect" presetClass="entr" presetID="17" presetSubtype="10">
                                  <p:stCondLst>
                                    <p:cond delay="0"/>
                                  </p:stCondLst>
                                  <p:childTnLst>
                                    <p:set>
                                      <p:cBhvr>
                                        <p:cTn dur="1" fill="hold" id="23">
                                          <p:stCondLst>
                                            <p:cond delay="0"/>
                                          </p:stCondLst>
                                        </p:cTn>
                                        <p:tgtEl>
                                          <p:spTgt spid="39"/>
                                        </p:tgtEl>
                                        <p:attrNameLst>
                                          <p:attrName>style.visibility</p:attrName>
                                        </p:attrNameLst>
                                      </p:cBhvr>
                                      <p:to>
                                        <p:strVal val="visible"/>
                                      </p:to>
                                    </p:set>
                                    <p:anim calcmode="lin" valueType="num">
                                      <p:cBhvr>
                                        <p:cTn dur="500" fill="hold" id="24"/>
                                        <p:tgtEl>
                                          <p:spTgt spid="39"/>
                                        </p:tgtEl>
                                        <p:attrNameLst>
                                          <p:attrName>ppt_w</p:attrName>
                                        </p:attrNameLst>
                                      </p:cBhvr>
                                      <p:tavLst>
                                        <p:tav tm="0">
                                          <p:val>
                                            <p:fltVal val="0"/>
                                          </p:val>
                                        </p:tav>
                                        <p:tav tm="100000">
                                          <p:val>
                                            <p:strVal val="#ppt_w"/>
                                          </p:val>
                                        </p:tav>
                                      </p:tavLst>
                                    </p:anim>
                                    <p:anim calcmode="lin" valueType="num">
                                      <p:cBhvr>
                                        <p:cTn dur="500" fill="hold" id="25"/>
                                        <p:tgtEl>
                                          <p:spTgt spid="39"/>
                                        </p:tgtEl>
                                        <p:attrNameLst>
                                          <p:attrName>ppt_h</p:attrName>
                                        </p:attrNameLst>
                                      </p:cBhvr>
                                      <p:tavLst>
                                        <p:tav tm="0">
                                          <p:val>
                                            <p:strVal val="#ppt_h"/>
                                          </p:val>
                                        </p:tav>
                                        <p:tav tm="100000">
                                          <p:val>
                                            <p:strVal val="#ppt_h"/>
                                          </p:val>
                                        </p:tav>
                                      </p:tavLst>
                                    </p:anim>
                                  </p:childTnLst>
                                </p:cTn>
                              </p:par>
                              <p:par>
                                <p:cTn fill="hold" grpId="0" id="26" nodeType="withEffect" presetClass="entr" presetID="17" presetSubtype="10">
                                  <p:stCondLst>
                                    <p:cond delay="0"/>
                                  </p:stCondLst>
                                  <p:childTnLst>
                                    <p:set>
                                      <p:cBhvr>
                                        <p:cTn dur="1" fill="hold" id="27">
                                          <p:stCondLst>
                                            <p:cond delay="0"/>
                                          </p:stCondLst>
                                        </p:cTn>
                                        <p:tgtEl>
                                          <p:spTgt spid="5"/>
                                        </p:tgtEl>
                                        <p:attrNameLst>
                                          <p:attrName>style.visibility</p:attrName>
                                        </p:attrNameLst>
                                      </p:cBhvr>
                                      <p:to>
                                        <p:strVal val="visible"/>
                                      </p:to>
                                    </p:set>
                                    <p:anim calcmode="lin" valueType="num">
                                      <p:cBhvr>
                                        <p:cTn dur="500" fill="hold" id="28"/>
                                        <p:tgtEl>
                                          <p:spTgt spid="5"/>
                                        </p:tgtEl>
                                        <p:attrNameLst>
                                          <p:attrName>ppt_w</p:attrName>
                                        </p:attrNameLst>
                                      </p:cBhvr>
                                      <p:tavLst>
                                        <p:tav tm="0">
                                          <p:val>
                                            <p:fltVal val="0"/>
                                          </p:val>
                                        </p:tav>
                                        <p:tav tm="100000">
                                          <p:val>
                                            <p:strVal val="#ppt_w"/>
                                          </p:val>
                                        </p:tav>
                                      </p:tavLst>
                                    </p:anim>
                                    <p:anim calcmode="lin" valueType="num">
                                      <p:cBhvr>
                                        <p:cTn dur="500" fill="hold" id="29"/>
                                        <p:tgtEl>
                                          <p:spTgt spid="5"/>
                                        </p:tgtEl>
                                        <p:attrNameLst>
                                          <p:attrName>ppt_h</p:attrName>
                                        </p:attrNameLst>
                                      </p:cBhvr>
                                      <p:tavLst>
                                        <p:tav tm="0">
                                          <p:val>
                                            <p:strVal val="#ppt_h"/>
                                          </p:val>
                                        </p:tav>
                                        <p:tav tm="100000">
                                          <p:val>
                                            <p:strVal val="#ppt_h"/>
                                          </p:val>
                                        </p:tav>
                                      </p:tavLst>
                                    </p:anim>
                                  </p:childTnLst>
                                </p:cTn>
                              </p:par>
                              <p:par>
                                <p:cTn fill="hold" grpId="0" id="30" nodeType="withEffect" presetClass="entr" presetID="17" presetSubtype="10">
                                  <p:stCondLst>
                                    <p:cond delay="0"/>
                                  </p:stCondLst>
                                  <p:childTnLst>
                                    <p:set>
                                      <p:cBhvr>
                                        <p:cTn dur="1" fill="hold" id="31">
                                          <p:stCondLst>
                                            <p:cond delay="0"/>
                                          </p:stCondLst>
                                        </p:cTn>
                                        <p:tgtEl>
                                          <p:spTgt spid="42"/>
                                        </p:tgtEl>
                                        <p:attrNameLst>
                                          <p:attrName>style.visibility</p:attrName>
                                        </p:attrNameLst>
                                      </p:cBhvr>
                                      <p:to>
                                        <p:strVal val="visible"/>
                                      </p:to>
                                    </p:set>
                                    <p:anim calcmode="lin" valueType="num">
                                      <p:cBhvr>
                                        <p:cTn dur="500" fill="hold" id="32"/>
                                        <p:tgtEl>
                                          <p:spTgt spid="42"/>
                                        </p:tgtEl>
                                        <p:attrNameLst>
                                          <p:attrName>ppt_w</p:attrName>
                                        </p:attrNameLst>
                                      </p:cBhvr>
                                      <p:tavLst>
                                        <p:tav tm="0">
                                          <p:val>
                                            <p:fltVal val="0"/>
                                          </p:val>
                                        </p:tav>
                                        <p:tav tm="100000">
                                          <p:val>
                                            <p:strVal val="#ppt_w"/>
                                          </p:val>
                                        </p:tav>
                                      </p:tavLst>
                                    </p:anim>
                                    <p:anim calcmode="lin" valueType="num">
                                      <p:cBhvr>
                                        <p:cTn dur="500" fill="hold" id="33"/>
                                        <p:tgtEl>
                                          <p:spTgt spid="42"/>
                                        </p:tgtEl>
                                        <p:attrNameLst>
                                          <p:attrName>ppt_h</p:attrName>
                                        </p:attrNameLst>
                                      </p:cBhvr>
                                      <p:tavLst>
                                        <p:tav tm="0">
                                          <p:val>
                                            <p:strVal val="#ppt_h"/>
                                          </p:val>
                                        </p:tav>
                                        <p:tav tm="100000">
                                          <p:val>
                                            <p:strVal val="#ppt_h"/>
                                          </p:val>
                                        </p:tav>
                                      </p:tavLst>
                                    </p:anim>
                                  </p:childTnLst>
                                </p:cTn>
                              </p:par>
                              <p:par>
                                <p:cTn fill="hold" grpId="0" id="34" nodeType="withEffect" presetClass="entr" presetID="17" presetSubtype="10">
                                  <p:stCondLst>
                                    <p:cond delay="0"/>
                                  </p:stCondLst>
                                  <p:childTnLst>
                                    <p:set>
                                      <p:cBhvr>
                                        <p:cTn dur="1" fill="hold" id="35">
                                          <p:stCondLst>
                                            <p:cond delay="0"/>
                                          </p:stCondLst>
                                        </p:cTn>
                                        <p:tgtEl>
                                          <p:spTgt spid="43"/>
                                        </p:tgtEl>
                                        <p:attrNameLst>
                                          <p:attrName>style.visibility</p:attrName>
                                        </p:attrNameLst>
                                      </p:cBhvr>
                                      <p:to>
                                        <p:strVal val="visible"/>
                                      </p:to>
                                    </p:set>
                                    <p:anim calcmode="lin" valueType="num">
                                      <p:cBhvr>
                                        <p:cTn dur="500" fill="hold" id="36"/>
                                        <p:tgtEl>
                                          <p:spTgt spid="43"/>
                                        </p:tgtEl>
                                        <p:attrNameLst>
                                          <p:attrName>ppt_w</p:attrName>
                                        </p:attrNameLst>
                                      </p:cBhvr>
                                      <p:tavLst>
                                        <p:tav tm="0">
                                          <p:val>
                                            <p:fltVal val="0"/>
                                          </p:val>
                                        </p:tav>
                                        <p:tav tm="100000">
                                          <p:val>
                                            <p:strVal val="#ppt_w"/>
                                          </p:val>
                                        </p:tav>
                                      </p:tavLst>
                                    </p:anim>
                                    <p:anim calcmode="lin" valueType="num">
                                      <p:cBhvr>
                                        <p:cTn dur="500" fill="hold" id="37"/>
                                        <p:tgtEl>
                                          <p:spTgt spid="43"/>
                                        </p:tgtEl>
                                        <p:attrNameLst>
                                          <p:attrName>ppt_h</p:attrName>
                                        </p:attrNameLst>
                                      </p:cBhvr>
                                      <p:tavLst>
                                        <p:tav tm="0">
                                          <p:val>
                                            <p:strVal val="#ppt_h"/>
                                          </p:val>
                                        </p:tav>
                                        <p:tav tm="100000">
                                          <p:val>
                                            <p:strVal val="#ppt_h"/>
                                          </p:val>
                                        </p:tav>
                                      </p:tavLst>
                                    </p:anim>
                                  </p:childTnLst>
                                </p:cTn>
                              </p:par>
                              <p:par>
                                <p:cTn fill="hold" id="38" nodeType="withEffect" presetClass="entr" presetID="17" presetSubtype="10">
                                  <p:stCondLst>
                                    <p:cond delay="0"/>
                                  </p:stCondLst>
                                  <p:childTnLst>
                                    <p:set>
                                      <p:cBhvr>
                                        <p:cTn dur="1" fill="hold" id="39">
                                          <p:stCondLst>
                                            <p:cond delay="0"/>
                                          </p:stCondLst>
                                        </p:cTn>
                                        <p:tgtEl>
                                          <p:spTgt spid="3"/>
                                        </p:tgtEl>
                                        <p:attrNameLst>
                                          <p:attrName>style.visibility</p:attrName>
                                        </p:attrNameLst>
                                      </p:cBhvr>
                                      <p:to>
                                        <p:strVal val="visible"/>
                                      </p:to>
                                    </p:set>
                                    <p:anim calcmode="lin" valueType="num">
                                      <p:cBhvr>
                                        <p:cTn dur="500" fill="hold" id="40"/>
                                        <p:tgtEl>
                                          <p:spTgt spid="3"/>
                                        </p:tgtEl>
                                        <p:attrNameLst>
                                          <p:attrName>ppt_w</p:attrName>
                                        </p:attrNameLst>
                                      </p:cBhvr>
                                      <p:tavLst>
                                        <p:tav tm="0">
                                          <p:val>
                                            <p:fltVal val="0"/>
                                          </p:val>
                                        </p:tav>
                                        <p:tav tm="100000">
                                          <p:val>
                                            <p:strVal val="#ppt_w"/>
                                          </p:val>
                                        </p:tav>
                                      </p:tavLst>
                                    </p:anim>
                                    <p:anim calcmode="lin" valueType="num">
                                      <p:cBhvr>
                                        <p:cTn dur="500" fill="hold" id="41"/>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42"/>
      <p:bldP grpId="0" spid="43"/>
      <p:bldP grpId="0" spid="28"/>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290060" y="422910"/>
            <a:ext cx="3771900" cy="365760"/>
          </a:xfrm>
          <a:prstGeom prst="rect">
            <a:avLst/>
          </a:prstGeom>
          <a:noFill/>
        </p:spPr>
        <p:txBody>
          <a:bodyPr rtlCol="0" wrap="square">
            <a:spAutoFit/>
          </a:bodyPr>
          <a:lstStyle/>
          <a:p>
            <a:pPr algn="ctr"/>
            <a:r>
              <a:rPr altLang="en-US" b="1" lang="zh-CN">
                <a:latin charset="-122" panose="02010609060101010101" typeface="仿宋"/>
                <a:ea charset="-122" panose="02010609060101010101" typeface="仿宋"/>
              </a:rPr>
              <a:t>此处输入标题</a:t>
            </a:r>
          </a:p>
        </p:txBody>
      </p:sp>
      <p:pic>
        <p:nvPicPr>
          <p:cNvPr id="52" name="图片 51"/>
          <p:cNvPicPr>
            <a:picLocks noChangeAspect="1"/>
          </p:cNvPicPr>
          <p:nvPr/>
        </p:nvPicPr>
        <p:blipFill>
          <a:blip r:embed="rId2">
            <a:extLst>
              <a:ext uri="{28A0092B-C50C-407E-A947-70E740481C1C}">
                <a14:useLocalDpi val="0"/>
              </a:ext>
            </a:extLst>
          </a:blip>
          <a:srcRect b="53532" l="20464" r="69336" t="16719"/>
          <a:stretch>
            <a:fillRect/>
          </a:stretch>
        </p:blipFill>
        <p:spPr>
          <a:xfrm>
            <a:off x="3168197" y="150584"/>
            <a:ext cx="1182914" cy="1589315"/>
          </a:xfrm>
          <a:prstGeom prst="rect">
            <a:avLst/>
          </a:prstGeom>
        </p:spPr>
      </p:pic>
      <p:pic>
        <p:nvPicPr>
          <p:cNvPr id="33" name="图片 32"/>
          <p:cNvPicPr>
            <a:picLocks noChangeAspect="1"/>
          </p:cNvPicPr>
          <p:nvPr/>
        </p:nvPicPr>
        <p:blipFill>
          <a:blip r:embed="rId3">
            <a:clrChange>
              <a:clrFrom>
                <a:srgbClr val="F1F3F2"/>
              </a:clrFrom>
              <a:clrTo>
                <a:srgbClr val="F1F3F2">
                  <a:alpha val="0"/>
                </a:srgbClr>
              </a:clrTo>
            </a:clrChange>
            <a:extLst>
              <a:ext uri="{28A0092B-C50C-407E-A947-70E740481C1C}">
                <a14:useLocalDpi val="0"/>
              </a:ext>
            </a:extLst>
          </a:blip>
          <a:srcRect r="7790" t="15556"/>
          <a:stretch>
            <a:fillRect/>
          </a:stretch>
        </p:blipFill>
        <p:spPr>
          <a:xfrm>
            <a:off x="3516630" y="1739900"/>
            <a:ext cx="4395470" cy="3971290"/>
          </a:xfrm>
          <a:prstGeom prst="rect">
            <a:avLst/>
          </a:prstGeom>
        </p:spPr>
      </p:pic>
      <p:grpSp>
        <p:nvGrpSpPr>
          <p:cNvPr id="17" name="组合 16"/>
          <p:cNvGrpSpPr/>
          <p:nvPr/>
        </p:nvGrpSpPr>
        <p:grpSpPr>
          <a:xfrm>
            <a:off x="1505585" y="2085340"/>
            <a:ext cx="2129790" cy="717550"/>
            <a:chOff x="1797" y="3182"/>
            <a:chExt cx="3354" cy="1130"/>
          </a:xfrm>
        </p:grpSpPr>
        <p:sp>
          <p:nvSpPr>
            <p:cNvPr id="18" name="TextBox 45"/>
            <p:cNvSpPr txBox="1"/>
            <p:nvPr/>
          </p:nvSpPr>
          <p:spPr>
            <a:xfrm>
              <a:off x="1797" y="3182"/>
              <a:ext cx="3354" cy="663"/>
            </a:xfrm>
            <a:prstGeom prst="rect">
              <a:avLst/>
            </a:prstGeom>
          </p:spPr>
          <p:txBody>
            <a:bodyPr anchor="b" anchorCtr="1" bIns="0" lIns="0" rIns="0" tIns="0" vert="horz" wrap="none">
              <a:noAutofit/>
            </a:bodyPr>
            <a:lstStyle/>
            <a:p>
              <a:pPr algn="ctr"/>
              <a:r>
                <a:rPr altLang="en-US" b="1" kern="900" lang="zh-CN" sz="2000">
                  <a:solidFill>
                    <a:schemeClr val="tx1">
                      <a:lumMod val="95000"/>
                      <a:lumOff val="5000"/>
                    </a:schemeClr>
                  </a:solidFill>
                  <a:latin charset="-122" panose="02010609060101010101" typeface="楷体"/>
                  <a:ea charset="-122" panose="02010609060101010101" typeface="楷体"/>
                  <a:cs typeface="+mn-ea"/>
                  <a:sym typeface="+mn-lt"/>
                </a:rPr>
                <a:t>四海八荒</a:t>
              </a:r>
            </a:p>
          </p:txBody>
        </p:sp>
        <p:sp>
          <p:nvSpPr>
            <p:cNvPr id="19" name="TextBox 46"/>
            <p:cNvSpPr txBox="1"/>
            <p:nvPr/>
          </p:nvSpPr>
          <p:spPr>
            <a:xfrm>
              <a:off x="1797" y="3853"/>
              <a:ext cx="3128"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95000"/>
                      <a:lumOff val="5000"/>
                    </a:schemeClr>
                  </a:solidFill>
                  <a:latin charset="-122" panose="02010609060101010101" typeface="楷体"/>
                  <a:ea charset="-122" panose="02010609060101010101" typeface="楷体"/>
                  <a:cs typeface="+mn-ea"/>
                  <a:sym typeface="+mn-lt"/>
                </a:rPr>
                <a:t>此部分内容作为文字排版占位显示</a:t>
              </a:r>
              <a:br>
                <a:rPr altLang="en-US" lang="zh-CN" sz="1200">
                  <a:solidFill>
                    <a:schemeClr val="tx1">
                      <a:lumMod val="95000"/>
                      <a:lumOff val="5000"/>
                    </a:schemeClr>
                  </a:solidFill>
                  <a:latin charset="-122" panose="02010609060101010101" typeface="楷体"/>
                  <a:ea charset="-122" panose="02010609060101010101" typeface="楷体"/>
                  <a:cs typeface="+mn-ea"/>
                  <a:sym typeface="+mn-lt"/>
                </a:rPr>
              </a:br>
              <a:r>
                <a:rPr altLang="en-US" lang="zh-CN" sz="1200">
                  <a:solidFill>
                    <a:schemeClr val="tx1">
                      <a:lumMod val="95000"/>
                      <a:lumOff val="5000"/>
                    </a:schemeClr>
                  </a:solidFill>
                  <a:latin charset="-122" panose="02010609060101010101" typeface="楷体"/>
                  <a:ea charset="-122" panose="02010609060101010101" typeface="楷体"/>
                  <a:cs typeface="+mn-ea"/>
                  <a:sym typeface="+mn-lt"/>
                </a:rPr>
                <a:t>（建议使用主题字体）</a:t>
              </a:r>
            </a:p>
          </p:txBody>
        </p:sp>
      </p:grpSp>
      <p:grpSp>
        <p:nvGrpSpPr>
          <p:cNvPr id="3" name="组合 2"/>
          <p:cNvGrpSpPr/>
          <p:nvPr/>
        </p:nvGrpSpPr>
        <p:grpSpPr>
          <a:xfrm>
            <a:off x="1572260" y="4352290"/>
            <a:ext cx="2129790" cy="717550"/>
            <a:chOff x="1797" y="3182"/>
            <a:chExt cx="3354" cy="1130"/>
          </a:xfrm>
        </p:grpSpPr>
        <p:sp>
          <p:nvSpPr>
            <p:cNvPr id="4" name="TextBox 45"/>
            <p:cNvSpPr txBox="1"/>
            <p:nvPr/>
          </p:nvSpPr>
          <p:spPr>
            <a:xfrm>
              <a:off x="1797" y="3182"/>
              <a:ext cx="3354" cy="663"/>
            </a:xfrm>
            <a:prstGeom prst="rect">
              <a:avLst/>
            </a:prstGeom>
          </p:spPr>
          <p:txBody>
            <a:bodyPr anchor="b" anchorCtr="1" bIns="0" lIns="0" rIns="0" tIns="0" vert="horz" wrap="none">
              <a:noAutofit/>
            </a:bodyPr>
            <a:lstStyle/>
            <a:p>
              <a:pPr algn="ctr"/>
              <a:r>
                <a:rPr altLang="en-US" b="1" kern="900" lang="zh-CN" sz="2000">
                  <a:solidFill>
                    <a:schemeClr val="tx1">
                      <a:lumMod val="95000"/>
                      <a:lumOff val="5000"/>
                    </a:schemeClr>
                  </a:solidFill>
                  <a:latin charset="-122" panose="02010609060101010101" typeface="楷体"/>
                  <a:ea charset="-122" panose="02010609060101010101" typeface="楷体"/>
                  <a:cs typeface="+mn-ea"/>
                  <a:sym typeface="+mn-lt"/>
                </a:rPr>
                <a:t>四海八荒</a:t>
              </a:r>
            </a:p>
          </p:txBody>
        </p:sp>
        <p:sp>
          <p:nvSpPr>
            <p:cNvPr id="5" name="TextBox 46"/>
            <p:cNvSpPr txBox="1"/>
            <p:nvPr/>
          </p:nvSpPr>
          <p:spPr>
            <a:xfrm>
              <a:off x="1797" y="3853"/>
              <a:ext cx="3128"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95000"/>
                      <a:lumOff val="5000"/>
                    </a:schemeClr>
                  </a:solidFill>
                  <a:latin charset="-122" panose="02010609060101010101" typeface="楷体"/>
                  <a:ea charset="-122" panose="02010609060101010101" typeface="楷体"/>
                  <a:cs typeface="+mn-ea"/>
                  <a:sym typeface="+mn-lt"/>
                </a:rPr>
                <a:t>此部分内容作为文字排版占位显示</a:t>
              </a:r>
              <a:br>
                <a:rPr altLang="en-US" lang="zh-CN" sz="1200">
                  <a:solidFill>
                    <a:schemeClr val="tx1">
                      <a:lumMod val="95000"/>
                      <a:lumOff val="5000"/>
                    </a:schemeClr>
                  </a:solidFill>
                  <a:latin charset="-122" panose="02010609060101010101" typeface="楷体"/>
                  <a:ea charset="-122" panose="02010609060101010101" typeface="楷体"/>
                  <a:cs typeface="+mn-ea"/>
                  <a:sym typeface="+mn-lt"/>
                </a:rPr>
              </a:br>
              <a:r>
                <a:rPr altLang="en-US" lang="zh-CN" sz="1200">
                  <a:solidFill>
                    <a:schemeClr val="tx1">
                      <a:lumMod val="95000"/>
                      <a:lumOff val="5000"/>
                    </a:schemeClr>
                  </a:solidFill>
                  <a:latin charset="-122" panose="02010609060101010101" typeface="楷体"/>
                  <a:ea charset="-122" panose="02010609060101010101" typeface="楷体"/>
                  <a:cs typeface="+mn-ea"/>
                  <a:sym typeface="+mn-lt"/>
                </a:rPr>
                <a:t>（建议使用主题字体）</a:t>
              </a:r>
            </a:p>
          </p:txBody>
        </p:sp>
      </p:grpSp>
      <p:grpSp>
        <p:nvGrpSpPr>
          <p:cNvPr id="6" name="组合 5"/>
          <p:cNvGrpSpPr/>
          <p:nvPr/>
        </p:nvGrpSpPr>
        <p:grpSpPr>
          <a:xfrm>
            <a:off x="8433435" y="1937385"/>
            <a:ext cx="2129790" cy="717550"/>
            <a:chOff x="1797" y="3182"/>
            <a:chExt cx="3354" cy="1130"/>
          </a:xfrm>
        </p:grpSpPr>
        <p:sp>
          <p:nvSpPr>
            <p:cNvPr id="7" name="TextBox 45"/>
            <p:cNvSpPr txBox="1"/>
            <p:nvPr/>
          </p:nvSpPr>
          <p:spPr>
            <a:xfrm>
              <a:off x="1797" y="3182"/>
              <a:ext cx="3354" cy="663"/>
            </a:xfrm>
            <a:prstGeom prst="rect">
              <a:avLst/>
            </a:prstGeom>
          </p:spPr>
          <p:txBody>
            <a:bodyPr anchor="b" anchorCtr="1" bIns="0" lIns="0" rIns="0" tIns="0" vert="horz" wrap="none">
              <a:noAutofit/>
            </a:bodyPr>
            <a:lstStyle/>
            <a:p>
              <a:pPr algn="ctr"/>
              <a:r>
                <a:rPr altLang="en-US" b="1" kern="900" lang="zh-CN" sz="2000">
                  <a:solidFill>
                    <a:schemeClr val="tx1">
                      <a:lumMod val="95000"/>
                      <a:lumOff val="5000"/>
                    </a:schemeClr>
                  </a:solidFill>
                  <a:latin charset="-122" panose="02010609060101010101" typeface="楷体"/>
                  <a:ea charset="-122" panose="02010609060101010101" typeface="楷体"/>
                  <a:cs typeface="+mn-ea"/>
                  <a:sym typeface="+mn-lt"/>
                </a:rPr>
                <a:t>四海八荒</a:t>
              </a:r>
            </a:p>
          </p:txBody>
        </p:sp>
        <p:sp>
          <p:nvSpPr>
            <p:cNvPr id="8" name="TextBox 46"/>
            <p:cNvSpPr txBox="1"/>
            <p:nvPr/>
          </p:nvSpPr>
          <p:spPr>
            <a:xfrm>
              <a:off x="1797" y="3853"/>
              <a:ext cx="3128"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95000"/>
                      <a:lumOff val="5000"/>
                    </a:schemeClr>
                  </a:solidFill>
                  <a:latin charset="-122" panose="02010609060101010101" typeface="楷体"/>
                  <a:ea charset="-122" panose="02010609060101010101" typeface="楷体"/>
                  <a:cs typeface="+mn-ea"/>
                  <a:sym typeface="+mn-lt"/>
                </a:rPr>
                <a:t>此部分内容作为文字排版占位显示</a:t>
              </a:r>
              <a:br>
                <a:rPr altLang="en-US" lang="zh-CN" sz="1200">
                  <a:solidFill>
                    <a:schemeClr val="tx1">
                      <a:lumMod val="95000"/>
                      <a:lumOff val="5000"/>
                    </a:schemeClr>
                  </a:solidFill>
                  <a:latin charset="-122" panose="02010609060101010101" typeface="楷体"/>
                  <a:ea charset="-122" panose="02010609060101010101" typeface="楷体"/>
                  <a:cs typeface="+mn-ea"/>
                  <a:sym typeface="+mn-lt"/>
                </a:rPr>
              </a:br>
              <a:r>
                <a:rPr altLang="en-US" lang="zh-CN" sz="1200">
                  <a:solidFill>
                    <a:schemeClr val="tx1">
                      <a:lumMod val="95000"/>
                      <a:lumOff val="5000"/>
                    </a:schemeClr>
                  </a:solidFill>
                  <a:latin charset="-122" panose="02010609060101010101" typeface="楷体"/>
                  <a:ea charset="-122" panose="02010609060101010101" typeface="楷体"/>
                  <a:cs typeface="+mn-ea"/>
                  <a:sym typeface="+mn-lt"/>
                </a:rPr>
                <a:t>（建议使用主题字体）</a:t>
              </a:r>
            </a:p>
          </p:txBody>
        </p:sp>
      </p:grpSp>
      <p:grpSp>
        <p:nvGrpSpPr>
          <p:cNvPr id="9" name="组合 8"/>
          <p:cNvGrpSpPr/>
          <p:nvPr/>
        </p:nvGrpSpPr>
        <p:grpSpPr>
          <a:xfrm>
            <a:off x="8500110" y="4204335"/>
            <a:ext cx="2129790" cy="717550"/>
            <a:chOff x="1797" y="3182"/>
            <a:chExt cx="3354" cy="1130"/>
          </a:xfrm>
        </p:grpSpPr>
        <p:sp>
          <p:nvSpPr>
            <p:cNvPr id="10" name="TextBox 45"/>
            <p:cNvSpPr txBox="1"/>
            <p:nvPr/>
          </p:nvSpPr>
          <p:spPr>
            <a:xfrm>
              <a:off x="1797" y="3182"/>
              <a:ext cx="3354" cy="663"/>
            </a:xfrm>
            <a:prstGeom prst="rect">
              <a:avLst/>
            </a:prstGeom>
          </p:spPr>
          <p:txBody>
            <a:bodyPr anchor="b" anchorCtr="1" bIns="0" lIns="0" rIns="0" tIns="0" vert="horz" wrap="none">
              <a:noAutofit/>
            </a:bodyPr>
            <a:lstStyle/>
            <a:p>
              <a:pPr algn="ctr"/>
              <a:r>
                <a:rPr altLang="en-US" b="1" kern="900" lang="zh-CN" sz="2000">
                  <a:solidFill>
                    <a:schemeClr val="tx1">
                      <a:lumMod val="95000"/>
                      <a:lumOff val="5000"/>
                    </a:schemeClr>
                  </a:solidFill>
                  <a:latin charset="-122" panose="02010609060101010101" typeface="楷体"/>
                  <a:ea charset="-122" panose="02010609060101010101" typeface="楷体"/>
                  <a:cs typeface="+mn-ea"/>
                  <a:sym typeface="+mn-lt"/>
                </a:rPr>
                <a:t>四海八荒</a:t>
              </a:r>
            </a:p>
          </p:txBody>
        </p:sp>
        <p:sp>
          <p:nvSpPr>
            <p:cNvPr id="11" name="TextBox 46"/>
            <p:cNvSpPr txBox="1"/>
            <p:nvPr/>
          </p:nvSpPr>
          <p:spPr>
            <a:xfrm>
              <a:off x="1797" y="3853"/>
              <a:ext cx="3128"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95000"/>
                      <a:lumOff val="5000"/>
                    </a:schemeClr>
                  </a:solidFill>
                  <a:latin charset="-122" panose="02010609060101010101" typeface="楷体"/>
                  <a:ea charset="-122" panose="02010609060101010101" typeface="楷体"/>
                  <a:cs typeface="+mn-ea"/>
                  <a:sym typeface="+mn-lt"/>
                </a:rPr>
                <a:t>此部分内容作为文字排版占位显示</a:t>
              </a:r>
              <a:br>
                <a:rPr altLang="en-US" lang="zh-CN" sz="1200">
                  <a:solidFill>
                    <a:schemeClr val="tx1">
                      <a:lumMod val="95000"/>
                      <a:lumOff val="5000"/>
                    </a:schemeClr>
                  </a:solidFill>
                  <a:latin charset="-122" panose="02010609060101010101" typeface="楷体"/>
                  <a:ea charset="-122" panose="02010609060101010101" typeface="楷体"/>
                  <a:cs typeface="+mn-ea"/>
                  <a:sym typeface="+mn-lt"/>
                </a:rPr>
              </a:br>
              <a:r>
                <a:rPr altLang="en-US" lang="zh-CN" sz="1200">
                  <a:solidFill>
                    <a:schemeClr val="tx1">
                      <a:lumMod val="95000"/>
                      <a:lumOff val="5000"/>
                    </a:schemeClr>
                  </a:solidFill>
                  <a:latin charset="-122" panose="02010609060101010101" typeface="楷体"/>
                  <a:ea charset="-122" panose="02010609060101010101" typeface="楷体"/>
                  <a:cs typeface="+mn-ea"/>
                  <a:sym typeface="+mn-lt"/>
                </a:rPr>
                <a:t>（建议使用主题字体）</a:t>
              </a:r>
            </a:p>
          </p:txBody>
        </p:sp>
      </p:grpSp>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2"/>
                                        </p:tgtEl>
                                        <p:attrNameLst>
                                          <p:attrName>style.visibility</p:attrName>
                                        </p:attrNameLst>
                                      </p:cBhvr>
                                      <p:to>
                                        <p:strVal val="visible"/>
                                      </p:to>
                                    </p:set>
                                    <p:animEffect filter="fade" transition="in">
                                      <p:cBhvr>
                                        <p:cTn dur="1000" id="7"/>
                                        <p:tgtEl>
                                          <p:spTgt spid="52"/>
                                        </p:tgtEl>
                                      </p:cBhvr>
                                    </p:animEffect>
                                    <p:anim calcmode="lin" valueType="num">
                                      <p:cBhvr>
                                        <p:cTn dur="1000" fill="hold" id="8"/>
                                        <p:tgtEl>
                                          <p:spTgt spid="52"/>
                                        </p:tgtEl>
                                        <p:attrNameLst>
                                          <p:attrName>ppt_x</p:attrName>
                                        </p:attrNameLst>
                                      </p:cBhvr>
                                      <p:tavLst>
                                        <p:tav tm="0">
                                          <p:val>
                                            <p:strVal val="#ppt_x"/>
                                          </p:val>
                                        </p:tav>
                                        <p:tav tm="100000">
                                          <p:val>
                                            <p:strVal val="#ppt_x"/>
                                          </p:val>
                                        </p:tav>
                                      </p:tavLst>
                                    </p:anim>
                                    <p:anim calcmode="lin" valueType="num">
                                      <p:cBhvr>
                                        <p:cTn dur="1000" fill="hold" id="9"/>
                                        <p:tgtEl>
                                          <p:spTgt spid="52"/>
                                        </p:tgtEl>
                                        <p:attrNameLst>
                                          <p:attrName>ppt_y</p:attrName>
                                        </p:attrNameLst>
                                      </p:cBhvr>
                                      <p:tavLst>
                                        <p:tav tm="0">
                                          <p:val>
                                            <p:strVal val="#ppt_y+.1"/>
                                          </p:val>
                                        </p:tav>
                                        <p:tav tm="100000">
                                          <p:val>
                                            <p:strVal val="#ppt_y"/>
                                          </p:val>
                                        </p:tav>
                                      </p:tavLst>
                                    </p:anim>
                                  </p:childTnLst>
                                </p:cTn>
                              </p:par>
                              <p:par>
                                <p:cTn fill="hold" id="10" nodeType="withEffect" presetClass="entr" presetID="53" presetSubtype="0">
                                  <p:stCondLst>
                                    <p:cond delay="0"/>
                                  </p:stCondLst>
                                  <p:childTnLst>
                                    <p:set>
                                      <p:cBhvr>
                                        <p:cTn dur="1" fill="hold" id="11">
                                          <p:stCondLst>
                                            <p:cond delay="0"/>
                                          </p:stCondLst>
                                        </p:cTn>
                                        <p:tgtEl>
                                          <p:spTgt spid="33"/>
                                        </p:tgtEl>
                                        <p:attrNameLst>
                                          <p:attrName>style.visibility</p:attrName>
                                        </p:attrNameLst>
                                      </p:cBhvr>
                                      <p:to>
                                        <p:strVal val="visible"/>
                                      </p:to>
                                    </p:set>
                                    <p:anim calcmode="lin" valueType="num">
                                      <p:cBhvr>
                                        <p:cTn dur="1000" fill="hold" id="12"/>
                                        <p:tgtEl>
                                          <p:spTgt spid="33"/>
                                        </p:tgtEl>
                                        <p:attrNameLst>
                                          <p:attrName>ppt_w</p:attrName>
                                        </p:attrNameLst>
                                      </p:cBhvr>
                                      <p:tavLst>
                                        <p:tav tm="0">
                                          <p:val>
                                            <p:fltVal val="0"/>
                                          </p:val>
                                        </p:tav>
                                        <p:tav tm="100000">
                                          <p:val>
                                            <p:strVal val="#ppt_w"/>
                                          </p:val>
                                        </p:tav>
                                      </p:tavLst>
                                    </p:anim>
                                    <p:anim calcmode="lin" valueType="num">
                                      <p:cBhvr>
                                        <p:cTn dur="1000" fill="hold" id="13"/>
                                        <p:tgtEl>
                                          <p:spTgt spid="33"/>
                                        </p:tgtEl>
                                        <p:attrNameLst>
                                          <p:attrName>ppt_h</p:attrName>
                                        </p:attrNameLst>
                                      </p:cBhvr>
                                      <p:tavLst>
                                        <p:tav tm="0">
                                          <p:val>
                                            <p:fltVal val="0"/>
                                          </p:val>
                                        </p:tav>
                                        <p:tav tm="100000">
                                          <p:val>
                                            <p:strVal val="#ppt_h"/>
                                          </p:val>
                                        </p:tav>
                                      </p:tavLst>
                                    </p:anim>
                                    <p:animEffect filter="fade" transition="in">
                                      <p:cBhvr>
                                        <p:cTn dur="1000" id="14"/>
                                        <p:tgtEl>
                                          <p:spTgt spid="33"/>
                                        </p:tgtEl>
                                      </p:cBhvr>
                                    </p:animEffect>
                                  </p:childTnLst>
                                </p:cTn>
                              </p:par>
                            </p:childTnLst>
                          </p:cTn>
                        </p:par>
                        <p:par>
                          <p:cTn fill="hold" id="15" nodeType="afterGroup">
                            <p:stCondLst>
                              <p:cond delay="1000"/>
                            </p:stCondLst>
                            <p:childTnLst>
                              <p:par>
                                <p:cTn fill="hold" id="16" nodeType="afterEffect" presetClass="entr" presetID="5" presetSubtype="10">
                                  <p:stCondLst>
                                    <p:cond delay="0"/>
                                  </p:stCondLst>
                                  <p:childTnLst>
                                    <p:set>
                                      <p:cBhvr>
                                        <p:cTn dur="1" fill="hold" id="17">
                                          <p:stCondLst>
                                            <p:cond delay="0"/>
                                          </p:stCondLst>
                                        </p:cTn>
                                        <p:tgtEl>
                                          <p:spTgt spid="17"/>
                                        </p:tgtEl>
                                        <p:attrNameLst>
                                          <p:attrName>style.visibility</p:attrName>
                                        </p:attrNameLst>
                                      </p:cBhvr>
                                      <p:to>
                                        <p:strVal val="visible"/>
                                      </p:to>
                                    </p:set>
                                    <p:animEffect filter="checkerboard(across)" transition="in">
                                      <p:cBhvr>
                                        <p:cTn dur="500" id="18"/>
                                        <p:tgtEl>
                                          <p:spTgt spid="17"/>
                                        </p:tgtEl>
                                      </p:cBhvr>
                                    </p:animEffect>
                                  </p:childTnLst>
                                </p:cTn>
                              </p:par>
                            </p:childTnLst>
                          </p:cTn>
                        </p:par>
                        <p:par>
                          <p:cTn fill="hold" id="19" nodeType="afterGroup">
                            <p:stCondLst>
                              <p:cond delay="1500"/>
                            </p:stCondLst>
                            <p:childTnLst>
                              <p:par>
                                <p:cTn fill="hold" id="20" nodeType="afterEffect" presetClass="entr" presetID="5" presetSubtype="10">
                                  <p:stCondLst>
                                    <p:cond delay="0"/>
                                  </p:stCondLst>
                                  <p:childTnLst>
                                    <p:set>
                                      <p:cBhvr>
                                        <p:cTn dur="1" fill="hold" id="21">
                                          <p:stCondLst>
                                            <p:cond delay="0"/>
                                          </p:stCondLst>
                                        </p:cTn>
                                        <p:tgtEl>
                                          <p:spTgt spid="3"/>
                                        </p:tgtEl>
                                        <p:attrNameLst>
                                          <p:attrName>style.visibility</p:attrName>
                                        </p:attrNameLst>
                                      </p:cBhvr>
                                      <p:to>
                                        <p:strVal val="visible"/>
                                      </p:to>
                                    </p:set>
                                    <p:animEffect filter="checkerboard(across)" transition="in">
                                      <p:cBhvr>
                                        <p:cTn dur="500" id="22"/>
                                        <p:tgtEl>
                                          <p:spTgt spid="3"/>
                                        </p:tgtEl>
                                      </p:cBhvr>
                                    </p:animEffect>
                                  </p:childTnLst>
                                </p:cTn>
                              </p:par>
                            </p:childTnLst>
                          </p:cTn>
                        </p:par>
                        <p:par>
                          <p:cTn fill="hold" id="23" nodeType="afterGroup">
                            <p:stCondLst>
                              <p:cond delay="2000"/>
                            </p:stCondLst>
                            <p:childTnLst>
                              <p:par>
                                <p:cTn fill="hold" id="24" nodeType="afterEffect" presetClass="entr" presetID="5" presetSubtype="10">
                                  <p:stCondLst>
                                    <p:cond delay="0"/>
                                  </p:stCondLst>
                                  <p:childTnLst>
                                    <p:set>
                                      <p:cBhvr>
                                        <p:cTn dur="1" fill="hold" id="25">
                                          <p:stCondLst>
                                            <p:cond delay="0"/>
                                          </p:stCondLst>
                                        </p:cTn>
                                        <p:tgtEl>
                                          <p:spTgt spid="6"/>
                                        </p:tgtEl>
                                        <p:attrNameLst>
                                          <p:attrName>style.visibility</p:attrName>
                                        </p:attrNameLst>
                                      </p:cBhvr>
                                      <p:to>
                                        <p:strVal val="visible"/>
                                      </p:to>
                                    </p:set>
                                    <p:animEffect filter="checkerboard(across)" transition="in">
                                      <p:cBhvr>
                                        <p:cTn dur="500" id="26"/>
                                        <p:tgtEl>
                                          <p:spTgt spid="6"/>
                                        </p:tgtEl>
                                      </p:cBhvr>
                                    </p:animEffect>
                                  </p:childTnLst>
                                </p:cTn>
                              </p:par>
                            </p:childTnLst>
                          </p:cTn>
                        </p:par>
                        <p:par>
                          <p:cTn fill="hold" id="27" nodeType="afterGroup">
                            <p:stCondLst>
                              <p:cond delay="2500"/>
                            </p:stCondLst>
                            <p:childTnLst>
                              <p:par>
                                <p:cTn fill="hold" id="28" nodeType="afterEffect" presetClass="entr" presetID="5" presetSubtype="10">
                                  <p:stCondLst>
                                    <p:cond delay="0"/>
                                  </p:stCondLst>
                                  <p:childTnLst>
                                    <p:set>
                                      <p:cBhvr>
                                        <p:cTn dur="1" fill="hold" id="29">
                                          <p:stCondLst>
                                            <p:cond delay="0"/>
                                          </p:stCondLst>
                                        </p:cTn>
                                        <p:tgtEl>
                                          <p:spTgt spid="9"/>
                                        </p:tgtEl>
                                        <p:attrNameLst>
                                          <p:attrName>style.visibility</p:attrName>
                                        </p:attrNameLst>
                                      </p:cBhvr>
                                      <p:to>
                                        <p:strVal val="visible"/>
                                      </p:to>
                                    </p:set>
                                    <p:animEffect filter="checkerboard(across)" transition="in">
                                      <p:cBhvr>
                                        <p:cTn dur="500" id="30"/>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290060" y="422910"/>
            <a:ext cx="3771900" cy="365760"/>
          </a:xfrm>
          <a:prstGeom prst="rect">
            <a:avLst/>
          </a:prstGeom>
          <a:noFill/>
        </p:spPr>
        <p:txBody>
          <a:bodyPr rtlCol="0" wrap="square">
            <a:spAutoFit/>
          </a:bodyPr>
          <a:lstStyle/>
          <a:p>
            <a:pPr algn="ctr"/>
            <a:r>
              <a:rPr altLang="en-US" b="1" lang="zh-CN">
                <a:latin charset="-122" panose="02010609060101010101" typeface="仿宋"/>
                <a:ea charset="-122" panose="02010609060101010101" typeface="仿宋"/>
              </a:rPr>
              <a:t>此处输入标题</a:t>
            </a:r>
          </a:p>
        </p:txBody>
      </p:sp>
      <p:pic>
        <p:nvPicPr>
          <p:cNvPr id="52" name="图片 51"/>
          <p:cNvPicPr>
            <a:picLocks noChangeAspect="1"/>
          </p:cNvPicPr>
          <p:nvPr/>
        </p:nvPicPr>
        <p:blipFill>
          <a:blip r:embed="rId2">
            <a:extLst>
              <a:ext uri="{28A0092B-C50C-407E-A947-70E740481C1C}">
                <a14:useLocalDpi val="0"/>
              </a:ext>
            </a:extLst>
          </a:blip>
          <a:srcRect b="53532" l="20464" r="69336" t="16719"/>
          <a:stretch>
            <a:fillRect/>
          </a:stretch>
        </p:blipFill>
        <p:spPr>
          <a:xfrm>
            <a:off x="3168197" y="150584"/>
            <a:ext cx="1182914" cy="1589315"/>
          </a:xfrm>
          <a:prstGeom prst="rect">
            <a:avLst/>
          </a:prstGeom>
        </p:spPr>
      </p:pic>
      <p:sp>
        <p:nvSpPr>
          <p:cNvPr id="5" name="矩形 4"/>
          <p:cNvSpPr/>
          <p:nvPr/>
        </p:nvSpPr>
        <p:spPr>
          <a:xfrm>
            <a:off x="6068746" y="1613462"/>
            <a:ext cx="1439502" cy="4100342"/>
          </a:xfrm>
          <a:prstGeom prst="rect">
            <a:avLst/>
          </a:prstGeom>
          <a:solidFill>
            <a:srgbClr val="C8B3A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 name="矩形 5"/>
          <p:cNvSpPr/>
          <p:nvPr/>
        </p:nvSpPr>
        <p:spPr>
          <a:xfrm>
            <a:off x="9608647" y="1634417"/>
            <a:ext cx="1439502" cy="4100342"/>
          </a:xfrm>
          <a:prstGeom prst="rect">
            <a:avLst/>
          </a:prstGeom>
          <a:solidFill>
            <a:schemeClr val="tx1">
              <a:lumMod val="75000"/>
              <a:lumOff val="25000"/>
            </a:schemeClr>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图片 6"/>
          <p:cNvPicPr>
            <a:picLocks noChangeAspect="1"/>
          </p:cNvPicPr>
          <p:nvPr/>
        </p:nvPicPr>
        <p:blipFill>
          <a:blip r:embed="rId3">
            <a:extLst>
              <a:ext uri="{28A0092B-C50C-407E-A947-70E740481C1C}">
                <a14:useLocalDpi val="0"/>
              </a:ext>
            </a:extLst>
          </a:blip>
          <a:stretch>
            <a:fillRect/>
          </a:stretch>
        </p:blipFill>
        <p:spPr>
          <a:xfrm>
            <a:off x="7845120" y="1613309"/>
            <a:ext cx="1426655" cy="4121450"/>
          </a:xfrm>
          <a:prstGeom prst="rect">
            <a:avLst/>
          </a:prstGeom>
        </p:spPr>
      </p:pic>
      <p:sp>
        <p:nvSpPr>
          <p:cNvPr id="8" name="文本框 7"/>
          <p:cNvSpPr txBox="1"/>
          <p:nvPr/>
        </p:nvSpPr>
        <p:spPr>
          <a:xfrm>
            <a:off x="9892992" y="2149261"/>
            <a:ext cx="1005840" cy="3239343"/>
          </a:xfrm>
          <a:prstGeom prst="rect">
            <a:avLst/>
          </a:prstGeom>
          <a:noFill/>
        </p:spPr>
        <p:txBody>
          <a:bodyPr rtlCol="0" vert="eaVert" wrap="square">
            <a:spAutoFit/>
          </a:bodyPr>
          <a:lstStyle/>
          <a:p>
            <a:pPr>
              <a:lnSpc>
                <a:spcPct val="150000"/>
              </a:lnSpc>
            </a:pPr>
            <a:r>
              <a:rPr altLang="en-US" lang="zh-CN">
                <a:solidFill>
                  <a:schemeClr val="bg1"/>
                </a:solidFill>
                <a:latin charset="-122" panose="02000000000000000000" pitchFamily="2" typeface="方正苏新诗柳楷简体"/>
                <a:ea charset="-122" panose="02000000000000000000" pitchFamily="2" typeface="方正苏新诗柳楷简体"/>
              </a:rPr>
              <a:t>点击此处添加文字点击此处添加文字点击此处添加文字</a:t>
            </a:r>
          </a:p>
        </p:txBody>
      </p:sp>
      <p:sp>
        <p:nvSpPr>
          <p:cNvPr id="9" name="文本框 8"/>
          <p:cNvSpPr txBox="1"/>
          <p:nvPr/>
        </p:nvSpPr>
        <p:spPr>
          <a:xfrm>
            <a:off x="6280665" y="2149260"/>
            <a:ext cx="1005840" cy="3239343"/>
          </a:xfrm>
          <a:prstGeom prst="rect">
            <a:avLst/>
          </a:prstGeom>
          <a:noFill/>
        </p:spPr>
        <p:txBody>
          <a:bodyPr rtlCol="0" vert="eaVert" wrap="square">
            <a:spAutoFit/>
          </a:bodyPr>
          <a:lstStyle/>
          <a:p>
            <a:pPr>
              <a:lnSpc>
                <a:spcPct val="150000"/>
              </a:lnSpc>
            </a:pPr>
            <a:r>
              <a:rPr altLang="en-US" lang="zh-CN">
                <a:solidFill>
                  <a:schemeClr val="bg1"/>
                </a:solidFill>
                <a:latin charset="-122" panose="02000000000000000000" pitchFamily="2" typeface="方正苏新诗柳楷简体"/>
                <a:ea charset="-122" panose="02000000000000000000" pitchFamily="2" typeface="方正苏新诗柳楷简体"/>
              </a:rPr>
              <a:t>点击此处添加文字点击此处添加文字点击此处添加文字</a:t>
            </a:r>
          </a:p>
        </p:txBody>
      </p:sp>
      <p:pic>
        <p:nvPicPr>
          <p:cNvPr descr="原创作品：到张家界一定要上梓山漫居看看 ..." id="23" name="图片 22"/>
          <p:cNvPicPr>
            <a:picLocks noChangeArrowheads="1" noChangeAspect="1"/>
          </p:cNvPicPr>
          <p:nvPr/>
        </p:nvPicPr>
        <p:blipFill>
          <a:blip r:embed="rId4">
            <a:clrChange>
              <a:clrFrom>
                <a:srgbClr val="EEEEEC"/>
              </a:clrFrom>
              <a:clrTo>
                <a:srgbClr val="EEEEEC">
                  <a:alpha val="0"/>
                </a:srgbClr>
              </a:clrTo>
            </a:clrChange>
            <a:extLst>
              <a:ext uri="{28A0092B-C50C-407E-A947-70E740481C1C}">
                <a14:useLocalDpi val="0"/>
              </a:ext>
            </a:extLst>
          </a:blip>
          <a:srcRect b="24503" t="24638"/>
          <a:stretch>
            <a:fillRect/>
          </a:stretch>
        </p:blipFill>
        <p:spPr bwMode="auto">
          <a:xfrm>
            <a:off x="-1009650" y="2810510"/>
            <a:ext cx="7491095" cy="2692400"/>
          </a:xfrm>
          <a:custGeom>
            <a:gdLst>
              <a:gd fmla="*/ 2848125 w 7030768" name="connsiteX0"/>
              <a:gd fmla="*/ 0 h 3024336" name="connsiteY0"/>
              <a:gd fmla="*/ 3351274 w 7030768" name="connsiteX1"/>
              <a:gd fmla="*/ 0 h 3024336" name="connsiteY1"/>
              <a:gd fmla="*/ 3362445 w 7030768" name="connsiteX2"/>
              <a:gd fmla="*/ 18473 h 3024336" name="connsiteY2"/>
              <a:gd fmla="*/ 3595010 w 7030768" name="connsiteX3"/>
              <a:gd fmla="*/ 227729 h 3024336" name="connsiteY3"/>
              <a:gd fmla="*/ 4711116 w 7030768" name="connsiteX4"/>
              <a:gd fmla="*/ 227729 h 3024336" name="connsiteY4"/>
              <a:gd fmla="*/ 6695017 w 7030768" name="connsiteX5"/>
              <a:gd fmla="*/ 576250 h 3024336" name="connsiteY5"/>
              <a:gd fmla="*/ 7030768 w 7030768" name="connsiteX6"/>
              <a:gd fmla="*/ 626487 h 3024336" name="connsiteY6"/>
              <a:gd fmla="*/ 7030768 w 7030768" name="connsiteX7"/>
              <a:gd fmla="*/ 3024336 h 3024336" name="connsiteY7"/>
              <a:gd fmla="*/ 0 w 7030768" name="connsiteX8"/>
              <a:gd fmla="*/ 3024336 h 3024336" name="connsiteY8"/>
              <a:gd fmla="*/ 0 w 7030768" name="connsiteX9"/>
              <a:gd fmla="*/ 232779 h 3024336" name="connsiteY9"/>
              <a:gd fmla="*/ 246693 w 7030768" name="connsiteX10"/>
              <a:gd fmla="*/ 221846 h 3024336" name="connsiteY10"/>
              <a:gd fmla="*/ 1026622 w 7030768" name="connsiteX11"/>
              <a:gd fmla="*/ 173941 h 3024336" name="connsiteY11"/>
              <a:gd fmla="*/ 2761293 w 7030768" name="connsiteX12"/>
              <a:gd fmla="*/ 12576 h 3024336"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3024336" w="7030768">
                <a:moveTo>
                  <a:pt x="2848125" y="0"/>
                </a:moveTo>
                <a:lnTo>
                  <a:pt x="3351274" y="0"/>
                </a:lnTo>
                <a:lnTo>
                  <a:pt x="3362445" y="18473"/>
                </a:lnTo>
                <a:cubicBezTo>
                  <a:pt x="3404510" y="96761"/>
                  <a:pt x="3443731" y="195512"/>
                  <a:pt x="3595010" y="227729"/>
                </a:cubicBezTo>
                <a:cubicBezTo>
                  <a:pt x="3837057" y="279276"/>
                  <a:pt x="4038763" y="156011"/>
                  <a:pt x="4711116" y="227729"/>
                </a:cubicBezTo>
                <a:cubicBezTo>
                  <a:pt x="5131337" y="272553"/>
                  <a:pt x="5998917" y="460952"/>
                  <a:pt x="6695017" y="576250"/>
                </a:cubicBezTo>
                <a:lnTo>
                  <a:pt x="7030768" y="626487"/>
                </a:lnTo>
                <a:lnTo>
                  <a:pt x="7030768" y="3024336"/>
                </a:lnTo>
                <a:lnTo>
                  <a:pt x="0" y="3024336"/>
                </a:lnTo>
                <a:lnTo>
                  <a:pt x="0" y="232779"/>
                </a:lnTo>
                <a:lnTo>
                  <a:pt x="246693" y="221846"/>
                </a:lnTo>
                <a:cubicBezTo>
                  <a:pt x="497704" y="209239"/>
                  <a:pt x="755440" y="194112"/>
                  <a:pt x="1026622" y="173941"/>
                </a:cubicBezTo>
                <a:cubicBezTo>
                  <a:pt x="1568987" y="133600"/>
                  <a:pt x="2389258" y="55158"/>
                  <a:pt x="2761293" y="12576"/>
                </a:cubicBezTo>
                <a:close/>
              </a:path>
            </a:pathLst>
          </a:custGeom>
          <a:noFill/>
          <a:extLst>
            <a:ext uri="{909E8E84-426E-40DD-AFC4-6F175D3DCCD1}">
              <a14:hiddenFill>
                <a:solidFill>
                  <a:srgbClr val="FFFFFF"/>
                </a:solidFill>
              </a14:hiddenFill>
            </a:ext>
          </a:extLst>
        </p:spPr>
      </p:pic>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2"/>
                                        </p:tgtEl>
                                        <p:attrNameLst>
                                          <p:attrName>style.visibility</p:attrName>
                                        </p:attrNameLst>
                                      </p:cBhvr>
                                      <p:to>
                                        <p:strVal val="visible"/>
                                      </p:to>
                                    </p:set>
                                    <p:animEffect filter="fade" transition="in">
                                      <p:cBhvr>
                                        <p:cTn dur="1000" id="7"/>
                                        <p:tgtEl>
                                          <p:spTgt spid="52"/>
                                        </p:tgtEl>
                                      </p:cBhvr>
                                    </p:animEffect>
                                    <p:anim calcmode="lin" valueType="num">
                                      <p:cBhvr>
                                        <p:cTn dur="1000" fill="hold" id="8"/>
                                        <p:tgtEl>
                                          <p:spTgt spid="52"/>
                                        </p:tgtEl>
                                        <p:attrNameLst>
                                          <p:attrName>ppt_x</p:attrName>
                                        </p:attrNameLst>
                                      </p:cBhvr>
                                      <p:tavLst>
                                        <p:tav tm="0">
                                          <p:val>
                                            <p:strVal val="#ppt_x"/>
                                          </p:val>
                                        </p:tav>
                                        <p:tav tm="100000">
                                          <p:val>
                                            <p:strVal val="#ppt_x"/>
                                          </p:val>
                                        </p:tav>
                                      </p:tavLst>
                                    </p:anim>
                                    <p:anim calcmode="lin" valueType="num">
                                      <p:cBhvr>
                                        <p:cTn dur="1000" fill="hold" id="9"/>
                                        <p:tgtEl>
                                          <p:spTgt spid="5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23"/>
                                        </p:tgtEl>
                                        <p:attrNameLst>
                                          <p:attrName>style.visibility</p:attrName>
                                        </p:attrNameLst>
                                      </p:cBhvr>
                                      <p:to>
                                        <p:strVal val="visible"/>
                                      </p:to>
                                    </p:set>
                                    <p:animEffect filter="fade" transition="in">
                                      <p:cBhvr>
                                        <p:cTn dur="1000" id="13"/>
                                        <p:tgtEl>
                                          <p:spTgt spid="23"/>
                                        </p:tgtEl>
                                      </p:cBhvr>
                                    </p:animEffect>
                                    <p:anim calcmode="lin" valueType="num">
                                      <p:cBhvr>
                                        <p:cTn dur="1000" fill="hold" id="14"/>
                                        <p:tgtEl>
                                          <p:spTgt spid="23"/>
                                        </p:tgtEl>
                                        <p:attrNameLst>
                                          <p:attrName>ppt_x</p:attrName>
                                        </p:attrNameLst>
                                      </p:cBhvr>
                                      <p:tavLst>
                                        <p:tav tm="0">
                                          <p:val>
                                            <p:strVal val="#ppt_x"/>
                                          </p:val>
                                        </p:tav>
                                        <p:tav tm="100000">
                                          <p:val>
                                            <p:strVal val="#ppt_x"/>
                                          </p:val>
                                        </p:tav>
                                      </p:tavLst>
                                    </p:anim>
                                    <p:anim calcmode="lin" valueType="num">
                                      <p:cBhvr>
                                        <p:cTn dur="1000" fill="hold" id="15"/>
                                        <p:tgtEl>
                                          <p:spTgt spid="2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55" presetSubtype="0">
                                  <p:stCondLst>
                                    <p:cond delay="0"/>
                                  </p:stCondLst>
                                  <p:childTnLst>
                                    <p:set>
                                      <p:cBhvr>
                                        <p:cTn dur="1" fill="hold" id="18">
                                          <p:stCondLst>
                                            <p:cond delay="0"/>
                                          </p:stCondLst>
                                        </p:cTn>
                                        <p:tgtEl>
                                          <p:spTgt spid="5"/>
                                        </p:tgtEl>
                                        <p:attrNameLst>
                                          <p:attrName>style.visibility</p:attrName>
                                        </p:attrNameLst>
                                      </p:cBhvr>
                                      <p:to>
                                        <p:strVal val="visible"/>
                                      </p:to>
                                    </p:set>
                                    <p:anim calcmode="lin" valueType="num">
                                      <p:cBhvr>
                                        <p:cTn dur="1000" fill="hold" id="19"/>
                                        <p:tgtEl>
                                          <p:spTgt spid="5"/>
                                        </p:tgtEl>
                                        <p:attrNameLst>
                                          <p:attrName>ppt_w</p:attrName>
                                        </p:attrNameLst>
                                      </p:cBhvr>
                                      <p:tavLst>
                                        <p:tav tm="0">
                                          <p:val>
                                            <p:strVal val="#ppt_w*0.70"/>
                                          </p:val>
                                        </p:tav>
                                        <p:tav tm="100000">
                                          <p:val>
                                            <p:strVal val="#ppt_w"/>
                                          </p:val>
                                        </p:tav>
                                      </p:tavLst>
                                    </p:anim>
                                    <p:anim calcmode="lin" valueType="num">
                                      <p:cBhvr>
                                        <p:cTn dur="1000" fill="hold" id="20"/>
                                        <p:tgtEl>
                                          <p:spTgt spid="5"/>
                                        </p:tgtEl>
                                        <p:attrNameLst>
                                          <p:attrName>ppt_h</p:attrName>
                                        </p:attrNameLst>
                                      </p:cBhvr>
                                      <p:tavLst>
                                        <p:tav tm="0">
                                          <p:val>
                                            <p:strVal val="#ppt_h"/>
                                          </p:val>
                                        </p:tav>
                                        <p:tav tm="100000">
                                          <p:val>
                                            <p:strVal val="#ppt_h"/>
                                          </p:val>
                                        </p:tav>
                                      </p:tavLst>
                                    </p:anim>
                                    <p:animEffect filter="fade" transition="in">
                                      <p:cBhvr>
                                        <p:cTn dur="1000" id="21"/>
                                        <p:tgtEl>
                                          <p:spTgt spid="5"/>
                                        </p:tgtEl>
                                      </p:cBhvr>
                                    </p:animEffect>
                                  </p:childTnLst>
                                </p:cTn>
                              </p:par>
                              <p:par>
                                <p:cTn fill="hold" grpId="0" id="22" nodeType="withEffect" presetClass="entr" presetID="55" presetSubtype="0">
                                  <p:stCondLst>
                                    <p:cond delay="0"/>
                                  </p:stCondLst>
                                  <p:childTnLst>
                                    <p:set>
                                      <p:cBhvr>
                                        <p:cTn dur="1" fill="hold" id="23">
                                          <p:stCondLst>
                                            <p:cond delay="0"/>
                                          </p:stCondLst>
                                        </p:cTn>
                                        <p:tgtEl>
                                          <p:spTgt spid="6"/>
                                        </p:tgtEl>
                                        <p:attrNameLst>
                                          <p:attrName>style.visibility</p:attrName>
                                        </p:attrNameLst>
                                      </p:cBhvr>
                                      <p:to>
                                        <p:strVal val="visible"/>
                                      </p:to>
                                    </p:set>
                                    <p:anim calcmode="lin" valueType="num">
                                      <p:cBhvr>
                                        <p:cTn dur="1000" fill="hold" id="24"/>
                                        <p:tgtEl>
                                          <p:spTgt spid="6"/>
                                        </p:tgtEl>
                                        <p:attrNameLst>
                                          <p:attrName>ppt_w</p:attrName>
                                        </p:attrNameLst>
                                      </p:cBhvr>
                                      <p:tavLst>
                                        <p:tav tm="0">
                                          <p:val>
                                            <p:strVal val="#ppt_w*0.70"/>
                                          </p:val>
                                        </p:tav>
                                        <p:tav tm="100000">
                                          <p:val>
                                            <p:strVal val="#ppt_w"/>
                                          </p:val>
                                        </p:tav>
                                      </p:tavLst>
                                    </p:anim>
                                    <p:anim calcmode="lin" valueType="num">
                                      <p:cBhvr>
                                        <p:cTn dur="1000" fill="hold" id="25"/>
                                        <p:tgtEl>
                                          <p:spTgt spid="6"/>
                                        </p:tgtEl>
                                        <p:attrNameLst>
                                          <p:attrName>ppt_h</p:attrName>
                                        </p:attrNameLst>
                                      </p:cBhvr>
                                      <p:tavLst>
                                        <p:tav tm="0">
                                          <p:val>
                                            <p:strVal val="#ppt_h"/>
                                          </p:val>
                                        </p:tav>
                                        <p:tav tm="100000">
                                          <p:val>
                                            <p:strVal val="#ppt_h"/>
                                          </p:val>
                                        </p:tav>
                                      </p:tavLst>
                                    </p:anim>
                                    <p:animEffect filter="fade" transition="in">
                                      <p:cBhvr>
                                        <p:cTn dur="1000" id="26"/>
                                        <p:tgtEl>
                                          <p:spTgt spid="6"/>
                                        </p:tgtEl>
                                      </p:cBhvr>
                                    </p:animEffect>
                                  </p:childTnLst>
                                </p:cTn>
                              </p:par>
                              <p:par>
                                <p:cTn fill="hold" id="27" nodeType="withEffect" presetClass="entr" presetID="55" presetSubtype="0">
                                  <p:stCondLst>
                                    <p:cond delay="0"/>
                                  </p:stCondLst>
                                  <p:childTnLst>
                                    <p:set>
                                      <p:cBhvr>
                                        <p:cTn dur="1" fill="hold" id="28">
                                          <p:stCondLst>
                                            <p:cond delay="0"/>
                                          </p:stCondLst>
                                        </p:cTn>
                                        <p:tgtEl>
                                          <p:spTgt spid="7"/>
                                        </p:tgtEl>
                                        <p:attrNameLst>
                                          <p:attrName>style.visibility</p:attrName>
                                        </p:attrNameLst>
                                      </p:cBhvr>
                                      <p:to>
                                        <p:strVal val="visible"/>
                                      </p:to>
                                    </p:set>
                                    <p:anim calcmode="lin" valueType="num">
                                      <p:cBhvr>
                                        <p:cTn dur="1000" fill="hold" id="29"/>
                                        <p:tgtEl>
                                          <p:spTgt spid="7"/>
                                        </p:tgtEl>
                                        <p:attrNameLst>
                                          <p:attrName>ppt_w</p:attrName>
                                        </p:attrNameLst>
                                      </p:cBhvr>
                                      <p:tavLst>
                                        <p:tav tm="0">
                                          <p:val>
                                            <p:strVal val="#ppt_w*0.70"/>
                                          </p:val>
                                        </p:tav>
                                        <p:tav tm="100000">
                                          <p:val>
                                            <p:strVal val="#ppt_w"/>
                                          </p:val>
                                        </p:tav>
                                      </p:tavLst>
                                    </p:anim>
                                    <p:anim calcmode="lin" valueType="num">
                                      <p:cBhvr>
                                        <p:cTn dur="1000" fill="hold" id="30"/>
                                        <p:tgtEl>
                                          <p:spTgt spid="7"/>
                                        </p:tgtEl>
                                        <p:attrNameLst>
                                          <p:attrName>ppt_h</p:attrName>
                                        </p:attrNameLst>
                                      </p:cBhvr>
                                      <p:tavLst>
                                        <p:tav tm="0">
                                          <p:val>
                                            <p:strVal val="#ppt_h"/>
                                          </p:val>
                                        </p:tav>
                                        <p:tav tm="100000">
                                          <p:val>
                                            <p:strVal val="#ppt_h"/>
                                          </p:val>
                                        </p:tav>
                                      </p:tavLst>
                                    </p:anim>
                                    <p:animEffect filter="fade" transition="in">
                                      <p:cBhvr>
                                        <p:cTn dur="1000" id="31"/>
                                        <p:tgtEl>
                                          <p:spTgt spid="7"/>
                                        </p:tgtEl>
                                      </p:cBhvr>
                                    </p:animEffect>
                                  </p:childTnLst>
                                </p:cTn>
                              </p:par>
                              <p:par>
                                <p:cTn fill="hold" grpId="0" id="32" nodeType="withEffect" presetClass="entr" presetID="55" presetSubtype="0">
                                  <p:stCondLst>
                                    <p:cond delay="0"/>
                                  </p:stCondLst>
                                  <p:childTnLst>
                                    <p:set>
                                      <p:cBhvr>
                                        <p:cTn dur="1" fill="hold" id="33">
                                          <p:stCondLst>
                                            <p:cond delay="0"/>
                                          </p:stCondLst>
                                        </p:cTn>
                                        <p:tgtEl>
                                          <p:spTgt spid="8"/>
                                        </p:tgtEl>
                                        <p:attrNameLst>
                                          <p:attrName>style.visibility</p:attrName>
                                        </p:attrNameLst>
                                      </p:cBhvr>
                                      <p:to>
                                        <p:strVal val="visible"/>
                                      </p:to>
                                    </p:set>
                                    <p:anim calcmode="lin" valueType="num">
                                      <p:cBhvr>
                                        <p:cTn dur="1000" fill="hold" id="34"/>
                                        <p:tgtEl>
                                          <p:spTgt spid="8"/>
                                        </p:tgtEl>
                                        <p:attrNameLst>
                                          <p:attrName>ppt_w</p:attrName>
                                        </p:attrNameLst>
                                      </p:cBhvr>
                                      <p:tavLst>
                                        <p:tav tm="0">
                                          <p:val>
                                            <p:strVal val="#ppt_w*0.70"/>
                                          </p:val>
                                        </p:tav>
                                        <p:tav tm="100000">
                                          <p:val>
                                            <p:strVal val="#ppt_w"/>
                                          </p:val>
                                        </p:tav>
                                      </p:tavLst>
                                    </p:anim>
                                    <p:anim calcmode="lin" valueType="num">
                                      <p:cBhvr>
                                        <p:cTn dur="1000" fill="hold" id="35"/>
                                        <p:tgtEl>
                                          <p:spTgt spid="8"/>
                                        </p:tgtEl>
                                        <p:attrNameLst>
                                          <p:attrName>ppt_h</p:attrName>
                                        </p:attrNameLst>
                                      </p:cBhvr>
                                      <p:tavLst>
                                        <p:tav tm="0">
                                          <p:val>
                                            <p:strVal val="#ppt_h"/>
                                          </p:val>
                                        </p:tav>
                                        <p:tav tm="100000">
                                          <p:val>
                                            <p:strVal val="#ppt_h"/>
                                          </p:val>
                                        </p:tav>
                                      </p:tavLst>
                                    </p:anim>
                                    <p:animEffect filter="fade" transition="in">
                                      <p:cBhvr>
                                        <p:cTn dur="1000" id="36"/>
                                        <p:tgtEl>
                                          <p:spTgt spid="8"/>
                                        </p:tgtEl>
                                      </p:cBhvr>
                                    </p:animEffect>
                                  </p:childTnLst>
                                </p:cTn>
                              </p:par>
                              <p:par>
                                <p:cTn fill="hold" grpId="0" id="37" nodeType="withEffect" presetClass="entr" presetID="55" presetSubtype="0">
                                  <p:stCondLst>
                                    <p:cond delay="0"/>
                                  </p:stCondLst>
                                  <p:childTnLst>
                                    <p:set>
                                      <p:cBhvr>
                                        <p:cTn dur="1" fill="hold" id="38">
                                          <p:stCondLst>
                                            <p:cond delay="0"/>
                                          </p:stCondLst>
                                        </p:cTn>
                                        <p:tgtEl>
                                          <p:spTgt spid="9"/>
                                        </p:tgtEl>
                                        <p:attrNameLst>
                                          <p:attrName>style.visibility</p:attrName>
                                        </p:attrNameLst>
                                      </p:cBhvr>
                                      <p:to>
                                        <p:strVal val="visible"/>
                                      </p:to>
                                    </p:set>
                                    <p:anim calcmode="lin" valueType="num">
                                      <p:cBhvr>
                                        <p:cTn dur="1000" fill="hold" id="39"/>
                                        <p:tgtEl>
                                          <p:spTgt spid="9"/>
                                        </p:tgtEl>
                                        <p:attrNameLst>
                                          <p:attrName>ppt_w</p:attrName>
                                        </p:attrNameLst>
                                      </p:cBhvr>
                                      <p:tavLst>
                                        <p:tav tm="0">
                                          <p:val>
                                            <p:strVal val="#ppt_w*0.70"/>
                                          </p:val>
                                        </p:tav>
                                        <p:tav tm="100000">
                                          <p:val>
                                            <p:strVal val="#ppt_w"/>
                                          </p:val>
                                        </p:tav>
                                      </p:tavLst>
                                    </p:anim>
                                    <p:anim calcmode="lin" valueType="num">
                                      <p:cBhvr>
                                        <p:cTn dur="1000" fill="hold" id="40"/>
                                        <p:tgtEl>
                                          <p:spTgt spid="9"/>
                                        </p:tgtEl>
                                        <p:attrNameLst>
                                          <p:attrName>ppt_h</p:attrName>
                                        </p:attrNameLst>
                                      </p:cBhvr>
                                      <p:tavLst>
                                        <p:tav tm="0">
                                          <p:val>
                                            <p:strVal val="#ppt_h"/>
                                          </p:val>
                                        </p:tav>
                                        <p:tav tm="100000">
                                          <p:val>
                                            <p:strVal val="#ppt_h"/>
                                          </p:val>
                                        </p:tav>
                                      </p:tavLst>
                                    </p:anim>
                                    <p:animEffect filter="fade" transition="in">
                                      <p:cBhvr>
                                        <p:cTn dur="1000" id="4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
      <p:bldP grpId="0" spid="6"/>
      <p:bldP grpId="0" spid="8"/>
      <p:bldP grpId="0" spid="9"/>
    </p:bld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290060" y="422910"/>
            <a:ext cx="3771900" cy="365760"/>
          </a:xfrm>
          <a:prstGeom prst="rect">
            <a:avLst/>
          </a:prstGeom>
          <a:noFill/>
        </p:spPr>
        <p:txBody>
          <a:bodyPr rtlCol="0" wrap="square">
            <a:spAutoFit/>
          </a:bodyPr>
          <a:lstStyle/>
          <a:p>
            <a:pPr algn="ctr"/>
            <a:r>
              <a:rPr altLang="en-US" b="1" lang="zh-CN">
                <a:latin charset="-122" panose="02010609060101010101" typeface="仿宋"/>
                <a:ea charset="-122" panose="02010609060101010101" typeface="仿宋"/>
              </a:rPr>
              <a:t>此处输入标题</a:t>
            </a:r>
          </a:p>
        </p:txBody>
      </p:sp>
      <p:pic>
        <p:nvPicPr>
          <p:cNvPr id="52" name="图片 51"/>
          <p:cNvPicPr>
            <a:picLocks noChangeAspect="1"/>
          </p:cNvPicPr>
          <p:nvPr/>
        </p:nvPicPr>
        <p:blipFill>
          <a:blip r:embed="rId2">
            <a:extLst>
              <a:ext uri="{28A0092B-C50C-407E-A947-70E740481C1C}">
                <a14:useLocalDpi val="0"/>
              </a:ext>
            </a:extLst>
          </a:blip>
          <a:srcRect b="53532" l="20464" r="69336" t="16719"/>
          <a:stretch>
            <a:fillRect/>
          </a:stretch>
        </p:blipFill>
        <p:spPr>
          <a:xfrm>
            <a:off x="3168197" y="150584"/>
            <a:ext cx="1182914" cy="1589315"/>
          </a:xfrm>
          <a:prstGeom prst="rect">
            <a:avLst/>
          </a:prstGeom>
        </p:spPr>
      </p:pic>
      <p:sp>
        <p:nvSpPr>
          <p:cNvPr id="9" name="文本框 8"/>
          <p:cNvSpPr txBox="1"/>
          <p:nvPr/>
        </p:nvSpPr>
        <p:spPr>
          <a:xfrm>
            <a:off x="1882175" y="2623003"/>
            <a:ext cx="4635205" cy="914400"/>
          </a:xfrm>
          <a:prstGeom prst="rect">
            <a:avLst/>
          </a:prstGeom>
          <a:noFill/>
        </p:spPr>
        <p:txBody>
          <a:bodyPr rtlCol="0" wrap="square">
            <a:spAutoFit/>
          </a:bodyPr>
          <a:lstStyle/>
          <a:p>
            <a:r>
              <a:rPr altLang="en-US" lang="zh-CN" smtClean="0">
                <a:solidFill>
                  <a:schemeClr val="tx1">
                    <a:lumMod val="95000"/>
                    <a:lumOff val="5000"/>
                  </a:schemeClr>
                </a:solidFill>
                <a:latin charset="-122" panose="02010609060101010101" typeface="楷体"/>
                <a:ea charset="-122" panose="02010609060101010101" typeface="楷体"/>
              </a:rPr>
              <a:t>请在此处添加您的文本请在此处添加您的文本请在此处添加您的文本请在此处添加您的文本请在此处添加您的文本</a:t>
            </a:r>
          </a:p>
        </p:txBody>
      </p:sp>
      <p:sp>
        <p:nvSpPr>
          <p:cNvPr id="10" name="文本框 9"/>
          <p:cNvSpPr txBox="1"/>
          <p:nvPr/>
        </p:nvSpPr>
        <p:spPr>
          <a:xfrm>
            <a:off x="1882175" y="2120972"/>
            <a:ext cx="1666790" cy="457200"/>
          </a:xfrm>
          <a:prstGeom prst="rect">
            <a:avLst/>
          </a:prstGeom>
          <a:noFill/>
        </p:spPr>
        <p:txBody>
          <a:bodyPr rtlCol="0" wrap="square">
            <a:spAutoFit/>
          </a:bodyPr>
          <a:lstStyle/>
          <a:p>
            <a:r>
              <a:rPr altLang="en-US" lang="zh-CN" smtClean="0" sz="2400">
                <a:latin charset="-122" panose="02010609060101010101" typeface="楷体"/>
                <a:ea charset="-122" panose="02010609060101010101" typeface="楷体"/>
              </a:rPr>
              <a:t>添加文本</a:t>
            </a:r>
          </a:p>
        </p:txBody>
      </p:sp>
      <p:sp>
        <p:nvSpPr>
          <p:cNvPr id="11" name="文本框 10"/>
          <p:cNvSpPr txBox="1"/>
          <p:nvPr/>
        </p:nvSpPr>
        <p:spPr>
          <a:xfrm>
            <a:off x="1882175" y="4655362"/>
            <a:ext cx="4635205" cy="914400"/>
          </a:xfrm>
          <a:prstGeom prst="rect">
            <a:avLst/>
          </a:prstGeom>
          <a:noFill/>
        </p:spPr>
        <p:txBody>
          <a:bodyPr rtlCol="0" wrap="square">
            <a:spAutoFit/>
          </a:bodyPr>
          <a:lstStyle/>
          <a:p>
            <a:r>
              <a:rPr altLang="en-US" lang="zh-CN" smtClean="0">
                <a:solidFill>
                  <a:schemeClr val="tx1">
                    <a:lumMod val="95000"/>
                    <a:lumOff val="5000"/>
                  </a:schemeClr>
                </a:solidFill>
                <a:latin charset="-122" panose="02010609060101010101" typeface="楷体"/>
                <a:ea charset="-122" panose="02010609060101010101" typeface="楷体"/>
              </a:rPr>
              <a:t>请在此处添加您的文本请在此处添加您的文本请在此处添加您的文本请在此处添加您的文本请在此处添加您的文本</a:t>
            </a:r>
          </a:p>
        </p:txBody>
      </p:sp>
      <p:sp>
        <p:nvSpPr>
          <p:cNvPr id="12" name="文本框 11"/>
          <p:cNvSpPr txBox="1"/>
          <p:nvPr/>
        </p:nvSpPr>
        <p:spPr>
          <a:xfrm>
            <a:off x="1882175" y="4153331"/>
            <a:ext cx="1666790" cy="457200"/>
          </a:xfrm>
          <a:prstGeom prst="rect">
            <a:avLst/>
          </a:prstGeom>
          <a:noFill/>
        </p:spPr>
        <p:txBody>
          <a:bodyPr rtlCol="0" wrap="square">
            <a:spAutoFit/>
          </a:bodyPr>
          <a:lstStyle/>
          <a:p>
            <a:r>
              <a:rPr altLang="en-US" lang="zh-CN" smtClean="0" sz="2400">
                <a:latin charset="-122" panose="02010609060101010101" typeface="楷体"/>
                <a:ea charset="-122" panose="02010609060101010101" typeface="楷体"/>
              </a:rPr>
              <a:t>添加文本</a:t>
            </a:r>
          </a:p>
        </p:txBody>
      </p:sp>
      <p:pic>
        <p:nvPicPr>
          <p:cNvPr id="13" name="图片 6"/>
          <p:cNvPicPr>
            <a:picLocks noChangeArrowheads="1" noChangeAspect="1"/>
          </p:cNvPicPr>
          <p:nvPr/>
        </p:nvPicPr>
        <p:blipFill>
          <a:blip r:embed="rId3">
            <a:extLst>
              <a:ext uri="{28A0092B-C50C-407E-A947-70E740481C1C}">
                <a14:useLocalDpi val="0"/>
              </a:ext>
            </a:extLst>
          </a:blip>
          <a:stretch>
            <a:fillRect/>
          </a:stretch>
        </p:blipFill>
        <p:spPr bwMode="auto">
          <a:xfrm>
            <a:off x="432813" y="2226875"/>
            <a:ext cx="1254125" cy="647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id="14" name="图片 6"/>
          <p:cNvPicPr>
            <a:picLocks noChangeArrowheads="1" noChangeAspect="1"/>
          </p:cNvPicPr>
          <p:nvPr/>
        </p:nvPicPr>
        <p:blipFill>
          <a:blip r:embed="rId3">
            <a:extLst>
              <a:ext uri="{28A0092B-C50C-407E-A947-70E740481C1C}">
                <a14:useLocalDpi val="0"/>
              </a:ext>
            </a:extLst>
          </a:blip>
          <a:stretch>
            <a:fillRect/>
          </a:stretch>
        </p:blipFill>
        <p:spPr bwMode="auto">
          <a:xfrm>
            <a:off x="478730" y="4183238"/>
            <a:ext cx="1254125" cy="6477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pic>
        <p:nvPicPr>
          <p:cNvPr descr="屋顶" id="32" name="Picture 4"/>
          <p:cNvPicPr>
            <a:picLocks noChangeArrowheads="1" noChangeAspect="1"/>
          </p:cNvPicPr>
          <p:nvPr/>
        </p:nvPicPr>
        <p:blipFill>
          <a:blip r:embed="rId4">
            <a:extLst>
              <a:ext uri="{28A0092B-C50C-407E-A947-70E740481C1C}">
                <a14:useLocalDpi val="0"/>
              </a:ext>
            </a:extLst>
          </a:blip>
          <a:stretch>
            <a:fillRect/>
          </a:stretch>
        </p:blipFill>
        <p:spPr bwMode="auto">
          <a:xfrm>
            <a:off x="6240780" y="1295400"/>
            <a:ext cx="5476875" cy="1123950"/>
          </a:xfrm>
          <a:prstGeom prst="rect">
            <a:avLst/>
          </a:prstGeom>
          <a:noFill/>
          <a:extLst>
            <a:ext uri="{909E8E84-426E-40DD-AFC4-6F175D3DCCD1}">
              <a14:hiddenFill>
                <a:solidFill>
                  <a:srgbClr val="FFFFFF"/>
                </a:solidFill>
              </a14:hiddenFill>
            </a:ext>
          </a:extLst>
        </p:spPr>
      </p:pic>
      <p:sp>
        <p:nvSpPr>
          <p:cNvPr id="62" name="文本框 61"/>
          <p:cNvSpPr txBox="1"/>
          <p:nvPr/>
        </p:nvSpPr>
        <p:spPr>
          <a:xfrm>
            <a:off x="6995590" y="2419144"/>
            <a:ext cx="3367479" cy="4297680"/>
          </a:xfrm>
          <a:prstGeom prst="rect">
            <a:avLst/>
          </a:prstGeom>
          <a:noFill/>
        </p:spPr>
        <p:txBody>
          <a:bodyPr rtlCol="0" wrap="square">
            <a:spAutoFit/>
          </a:bodyPr>
          <a:lstStyle/>
          <a:p>
            <a:pPr algn="ctr"/>
            <a:r>
              <a:rPr altLang="en-US" b="1" lang="zh-CN" sz="13800">
                <a:solidFill>
                  <a:srgbClr val="D1C0B1"/>
                </a:solidFill>
                <a:latin charset="-122" panose="02010609060101010101" typeface="仿宋"/>
                <a:ea charset="-122" panose="02010609060101010101" typeface="仿宋"/>
              </a:rPr>
              <a:t>国</a:t>
            </a:r>
          </a:p>
          <a:p>
            <a:pPr algn="ctr"/>
            <a:r>
              <a:rPr altLang="en-US" b="1" lang="zh-CN" sz="13800">
                <a:solidFill>
                  <a:srgbClr val="D1C0B1"/>
                </a:solidFill>
                <a:latin charset="-122" panose="02010609060101010101" typeface="仿宋"/>
                <a:ea charset="-122" panose="02010609060101010101" typeface="仿宋"/>
              </a:rPr>
              <a:t>风</a:t>
            </a:r>
          </a:p>
        </p:txBody>
      </p:sp>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2"/>
                                        </p:tgtEl>
                                        <p:attrNameLst>
                                          <p:attrName>style.visibility</p:attrName>
                                        </p:attrNameLst>
                                      </p:cBhvr>
                                      <p:to>
                                        <p:strVal val="visible"/>
                                      </p:to>
                                    </p:set>
                                    <p:animEffect filter="fade" transition="in">
                                      <p:cBhvr>
                                        <p:cTn dur="1000" id="7"/>
                                        <p:tgtEl>
                                          <p:spTgt spid="52"/>
                                        </p:tgtEl>
                                      </p:cBhvr>
                                    </p:animEffect>
                                    <p:anim calcmode="lin" valueType="num">
                                      <p:cBhvr>
                                        <p:cTn dur="1000" fill="hold" id="8"/>
                                        <p:tgtEl>
                                          <p:spTgt spid="52"/>
                                        </p:tgtEl>
                                        <p:attrNameLst>
                                          <p:attrName>ppt_x</p:attrName>
                                        </p:attrNameLst>
                                      </p:cBhvr>
                                      <p:tavLst>
                                        <p:tav tm="0">
                                          <p:val>
                                            <p:strVal val="#ppt_x"/>
                                          </p:val>
                                        </p:tav>
                                        <p:tav tm="100000">
                                          <p:val>
                                            <p:strVal val="#ppt_x"/>
                                          </p:val>
                                        </p:tav>
                                      </p:tavLst>
                                    </p:anim>
                                    <p:anim calcmode="lin" valueType="num">
                                      <p:cBhvr>
                                        <p:cTn dur="1000" fill="hold" id="9"/>
                                        <p:tgtEl>
                                          <p:spTgt spid="5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6" presetSubtype="21">
                                  <p:stCondLst>
                                    <p:cond delay="0"/>
                                  </p:stCondLst>
                                  <p:childTnLst>
                                    <p:set>
                                      <p:cBhvr>
                                        <p:cTn dur="1" fill="hold" id="12">
                                          <p:stCondLst>
                                            <p:cond delay="0"/>
                                          </p:stCondLst>
                                        </p:cTn>
                                        <p:tgtEl>
                                          <p:spTgt spid="32"/>
                                        </p:tgtEl>
                                        <p:attrNameLst>
                                          <p:attrName>style.visibility</p:attrName>
                                        </p:attrNameLst>
                                      </p:cBhvr>
                                      <p:to>
                                        <p:strVal val="visible"/>
                                      </p:to>
                                    </p:set>
                                    <p:animEffect filter="barn(inVertical)" transition="in">
                                      <p:cBhvr>
                                        <p:cTn dur="500" id="13"/>
                                        <p:tgtEl>
                                          <p:spTgt spid="32"/>
                                        </p:tgtEl>
                                      </p:cBhvr>
                                    </p:animEffect>
                                  </p:childTnLst>
                                </p:cTn>
                              </p:par>
                            </p:childTnLst>
                          </p:cTn>
                        </p:par>
                        <p:par>
                          <p:cTn fill="hold" id="14" nodeType="afterGroup">
                            <p:stCondLst>
                              <p:cond delay="1500"/>
                            </p:stCondLst>
                            <p:childTnLst>
                              <p:par>
                                <p:cTn fill="hold" grpId="0" id="15" nodeType="afterEffect" presetClass="entr" presetID="10" presetSubtype="0">
                                  <p:stCondLst>
                                    <p:cond delay="0"/>
                                  </p:stCondLst>
                                  <p:childTnLst>
                                    <p:set>
                                      <p:cBhvr>
                                        <p:cTn dur="1" fill="hold" id="16">
                                          <p:stCondLst>
                                            <p:cond delay="0"/>
                                          </p:stCondLst>
                                        </p:cTn>
                                        <p:tgtEl>
                                          <p:spTgt spid="62"/>
                                        </p:tgtEl>
                                        <p:attrNameLst>
                                          <p:attrName>style.visibility</p:attrName>
                                        </p:attrNameLst>
                                      </p:cBhvr>
                                      <p:to>
                                        <p:strVal val="visible"/>
                                      </p:to>
                                    </p:set>
                                    <p:animEffect filter="fade" transition="in">
                                      <p:cBhvr>
                                        <p:cTn dur="500" id="17"/>
                                        <p:tgtEl>
                                          <p:spTgt spid="62"/>
                                        </p:tgtEl>
                                      </p:cBhvr>
                                    </p:animEffect>
                                  </p:childTnLst>
                                </p:cTn>
                              </p:par>
                            </p:childTnLst>
                          </p:cTn>
                        </p:par>
                        <p:par>
                          <p:cTn fill="hold" id="18" nodeType="afterGroup">
                            <p:stCondLst>
                              <p:cond delay="2000"/>
                            </p:stCondLst>
                            <p:childTnLst>
                              <p:par>
                                <p:cTn fill="hold" grpId="0" id="19" nodeType="afterEffect" presetClass="entr" presetID="42" presetSubtype="0">
                                  <p:stCondLst>
                                    <p:cond delay="0"/>
                                  </p:stCondLst>
                                  <p:childTnLst>
                                    <p:set>
                                      <p:cBhvr>
                                        <p:cTn dur="1" fill="hold" id="20">
                                          <p:stCondLst>
                                            <p:cond delay="0"/>
                                          </p:stCondLst>
                                        </p:cTn>
                                        <p:tgtEl>
                                          <p:spTgt spid="9"/>
                                        </p:tgtEl>
                                        <p:attrNameLst>
                                          <p:attrName>style.visibility</p:attrName>
                                        </p:attrNameLst>
                                      </p:cBhvr>
                                      <p:to>
                                        <p:strVal val="visible"/>
                                      </p:to>
                                    </p:set>
                                    <p:animEffect filter="fade" transition="in">
                                      <p:cBhvr>
                                        <p:cTn dur="1000" id="21"/>
                                        <p:tgtEl>
                                          <p:spTgt spid="9"/>
                                        </p:tgtEl>
                                      </p:cBhvr>
                                    </p:animEffect>
                                    <p:anim calcmode="lin" valueType="num">
                                      <p:cBhvr>
                                        <p:cTn dur="1000" fill="hold" id="22"/>
                                        <p:tgtEl>
                                          <p:spTgt spid="9"/>
                                        </p:tgtEl>
                                        <p:attrNameLst>
                                          <p:attrName>ppt_x</p:attrName>
                                        </p:attrNameLst>
                                      </p:cBhvr>
                                      <p:tavLst>
                                        <p:tav tm="0">
                                          <p:val>
                                            <p:strVal val="#ppt_x"/>
                                          </p:val>
                                        </p:tav>
                                        <p:tav tm="100000">
                                          <p:val>
                                            <p:strVal val="#ppt_x"/>
                                          </p:val>
                                        </p:tav>
                                      </p:tavLst>
                                    </p:anim>
                                    <p:anim calcmode="lin" valueType="num">
                                      <p:cBhvr>
                                        <p:cTn dur="1000" fill="hold" id="23"/>
                                        <p:tgtEl>
                                          <p:spTgt spid="9"/>
                                        </p:tgtEl>
                                        <p:attrNameLst>
                                          <p:attrName>ppt_y</p:attrName>
                                        </p:attrNameLst>
                                      </p:cBhvr>
                                      <p:tavLst>
                                        <p:tav tm="0">
                                          <p:val>
                                            <p:strVal val="#ppt_y+.1"/>
                                          </p:val>
                                        </p:tav>
                                        <p:tav tm="100000">
                                          <p:val>
                                            <p:strVal val="#ppt_y"/>
                                          </p:val>
                                        </p:tav>
                                      </p:tavLst>
                                    </p:anim>
                                  </p:childTnLst>
                                </p:cTn>
                              </p:par>
                              <p:par>
                                <p:cTn fill="hold" grpId="0" id="24" nodeType="withEffect" presetClass="entr" presetID="42" presetSubtype="0">
                                  <p:stCondLst>
                                    <p:cond delay="0"/>
                                  </p:stCondLst>
                                  <p:childTnLst>
                                    <p:set>
                                      <p:cBhvr>
                                        <p:cTn dur="1" fill="hold" id="25">
                                          <p:stCondLst>
                                            <p:cond delay="0"/>
                                          </p:stCondLst>
                                        </p:cTn>
                                        <p:tgtEl>
                                          <p:spTgt spid="10"/>
                                        </p:tgtEl>
                                        <p:attrNameLst>
                                          <p:attrName>style.visibility</p:attrName>
                                        </p:attrNameLst>
                                      </p:cBhvr>
                                      <p:to>
                                        <p:strVal val="visible"/>
                                      </p:to>
                                    </p:set>
                                    <p:animEffect filter="fade" transition="in">
                                      <p:cBhvr>
                                        <p:cTn dur="1000" id="26"/>
                                        <p:tgtEl>
                                          <p:spTgt spid="10"/>
                                        </p:tgtEl>
                                      </p:cBhvr>
                                    </p:animEffect>
                                    <p:anim calcmode="lin" valueType="num">
                                      <p:cBhvr>
                                        <p:cTn dur="1000" fill="hold" id="27"/>
                                        <p:tgtEl>
                                          <p:spTgt spid="10"/>
                                        </p:tgtEl>
                                        <p:attrNameLst>
                                          <p:attrName>ppt_x</p:attrName>
                                        </p:attrNameLst>
                                      </p:cBhvr>
                                      <p:tavLst>
                                        <p:tav tm="0">
                                          <p:val>
                                            <p:strVal val="#ppt_x"/>
                                          </p:val>
                                        </p:tav>
                                        <p:tav tm="100000">
                                          <p:val>
                                            <p:strVal val="#ppt_x"/>
                                          </p:val>
                                        </p:tav>
                                      </p:tavLst>
                                    </p:anim>
                                    <p:anim calcmode="lin" valueType="num">
                                      <p:cBhvr>
                                        <p:cTn dur="1000" fill="hold" id="28"/>
                                        <p:tgtEl>
                                          <p:spTgt spid="10"/>
                                        </p:tgtEl>
                                        <p:attrNameLst>
                                          <p:attrName>ppt_y</p:attrName>
                                        </p:attrNameLst>
                                      </p:cBhvr>
                                      <p:tavLst>
                                        <p:tav tm="0">
                                          <p:val>
                                            <p:strVal val="#ppt_y+.1"/>
                                          </p:val>
                                        </p:tav>
                                        <p:tav tm="100000">
                                          <p:val>
                                            <p:strVal val="#ppt_y"/>
                                          </p:val>
                                        </p:tav>
                                      </p:tavLst>
                                    </p:anim>
                                  </p:childTnLst>
                                </p:cTn>
                              </p:par>
                              <p:par>
                                <p:cTn fill="hold" grpId="0" id="29" nodeType="withEffect" presetClass="entr" presetID="42" presetSubtype="0">
                                  <p:stCondLst>
                                    <p:cond delay="0"/>
                                  </p:stCondLst>
                                  <p:childTnLst>
                                    <p:set>
                                      <p:cBhvr>
                                        <p:cTn dur="1" fill="hold" id="30">
                                          <p:stCondLst>
                                            <p:cond delay="0"/>
                                          </p:stCondLst>
                                        </p:cTn>
                                        <p:tgtEl>
                                          <p:spTgt spid="11"/>
                                        </p:tgtEl>
                                        <p:attrNameLst>
                                          <p:attrName>style.visibility</p:attrName>
                                        </p:attrNameLst>
                                      </p:cBhvr>
                                      <p:to>
                                        <p:strVal val="visible"/>
                                      </p:to>
                                    </p:set>
                                    <p:animEffect filter="fade" transition="in">
                                      <p:cBhvr>
                                        <p:cTn dur="1000" id="31"/>
                                        <p:tgtEl>
                                          <p:spTgt spid="11"/>
                                        </p:tgtEl>
                                      </p:cBhvr>
                                    </p:animEffect>
                                    <p:anim calcmode="lin" valueType="num">
                                      <p:cBhvr>
                                        <p:cTn dur="1000" fill="hold" id="32"/>
                                        <p:tgtEl>
                                          <p:spTgt spid="11"/>
                                        </p:tgtEl>
                                        <p:attrNameLst>
                                          <p:attrName>ppt_x</p:attrName>
                                        </p:attrNameLst>
                                      </p:cBhvr>
                                      <p:tavLst>
                                        <p:tav tm="0">
                                          <p:val>
                                            <p:strVal val="#ppt_x"/>
                                          </p:val>
                                        </p:tav>
                                        <p:tav tm="100000">
                                          <p:val>
                                            <p:strVal val="#ppt_x"/>
                                          </p:val>
                                        </p:tav>
                                      </p:tavLst>
                                    </p:anim>
                                    <p:anim calcmode="lin" valueType="num">
                                      <p:cBhvr>
                                        <p:cTn dur="1000" fill="hold" id="33"/>
                                        <p:tgtEl>
                                          <p:spTgt spid="11"/>
                                        </p:tgtEl>
                                        <p:attrNameLst>
                                          <p:attrName>ppt_y</p:attrName>
                                        </p:attrNameLst>
                                      </p:cBhvr>
                                      <p:tavLst>
                                        <p:tav tm="0">
                                          <p:val>
                                            <p:strVal val="#ppt_y+.1"/>
                                          </p:val>
                                        </p:tav>
                                        <p:tav tm="100000">
                                          <p:val>
                                            <p:strVal val="#ppt_y"/>
                                          </p:val>
                                        </p:tav>
                                      </p:tavLst>
                                    </p:anim>
                                  </p:childTnLst>
                                </p:cTn>
                              </p:par>
                              <p:par>
                                <p:cTn fill="hold" grpId="0" id="34" nodeType="withEffect" presetClass="entr" presetID="42" presetSubtype="0">
                                  <p:stCondLst>
                                    <p:cond delay="0"/>
                                  </p:stCondLst>
                                  <p:childTnLst>
                                    <p:set>
                                      <p:cBhvr>
                                        <p:cTn dur="1" fill="hold" id="35">
                                          <p:stCondLst>
                                            <p:cond delay="0"/>
                                          </p:stCondLst>
                                        </p:cTn>
                                        <p:tgtEl>
                                          <p:spTgt spid="12"/>
                                        </p:tgtEl>
                                        <p:attrNameLst>
                                          <p:attrName>style.visibility</p:attrName>
                                        </p:attrNameLst>
                                      </p:cBhvr>
                                      <p:to>
                                        <p:strVal val="visible"/>
                                      </p:to>
                                    </p:set>
                                    <p:animEffect filter="fade" transition="in">
                                      <p:cBhvr>
                                        <p:cTn dur="1000" id="36"/>
                                        <p:tgtEl>
                                          <p:spTgt spid="12"/>
                                        </p:tgtEl>
                                      </p:cBhvr>
                                    </p:animEffect>
                                    <p:anim calcmode="lin" valueType="num">
                                      <p:cBhvr>
                                        <p:cTn dur="1000" fill="hold" id="37"/>
                                        <p:tgtEl>
                                          <p:spTgt spid="12"/>
                                        </p:tgtEl>
                                        <p:attrNameLst>
                                          <p:attrName>ppt_x</p:attrName>
                                        </p:attrNameLst>
                                      </p:cBhvr>
                                      <p:tavLst>
                                        <p:tav tm="0">
                                          <p:val>
                                            <p:strVal val="#ppt_x"/>
                                          </p:val>
                                        </p:tav>
                                        <p:tav tm="100000">
                                          <p:val>
                                            <p:strVal val="#ppt_x"/>
                                          </p:val>
                                        </p:tav>
                                      </p:tavLst>
                                    </p:anim>
                                    <p:anim calcmode="lin" valueType="num">
                                      <p:cBhvr>
                                        <p:cTn dur="1000" fill="hold" id="38"/>
                                        <p:tgtEl>
                                          <p:spTgt spid="12"/>
                                        </p:tgtEl>
                                        <p:attrNameLst>
                                          <p:attrName>ppt_y</p:attrName>
                                        </p:attrNameLst>
                                      </p:cBhvr>
                                      <p:tavLst>
                                        <p:tav tm="0">
                                          <p:val>
                                            <p:strVal val="#ppt_y+.1"/>
                                          </p:val>
                                        </p:tav>
                                        <p:tav tm="100000">
                                          <p:val>
                                            <p:strVal val="#ppt_y"/>
                                          </p:val>
                                        </p:tav>
                                      </p:tavLst>
                                    </p:anim>
                                  </p:childTnLst>
                                </p:cTn>
                              </p:par>
                              <p:par>
                                <p:cTn fill="hold" id="39" nodeType="withEffect" presetClass="entr" presetID="42" presetSubtype="0">
                                  <p:stCondLst>
                                    <p:cond delay="0"/>
                                  </p:stCondLst>
                                  <p:childTnLst>
                                    <p:set>
                                      <p:cBhvr>
                                        <p:cTn dur="1" fill="hold" id="40">
                                          <p:stCondLst>
                                            <p:cond delay="0"/>
                                          </p:stCondLst>
                                        </p:cTn>
                                        <p:tgtEl>
                                          <p:spTgt spid="13"/>
                                        </p:tgtEl>
                                        <p:attrNameLst>
                                          <p:attrName>style.visibility</p:attrName>
                                        </p:attrNameLst>
                                      </p:cBhvr>
                                      <p:to>
                                        <p:strVal val="visible"/>
                                      </p:to>
                                    </p:set>
                                    <p:animEffect filter="fade" transition="in">
                                      <p:cBhvr>
                                        <p:cTn dur="1000" id="41"/>
                                        <p:tgtEl>
                                          <p:spTgt spid="13"/>
                                        </p:tgtEl>
                                      </p:cBhvr>
                                    </p:animEffect>
                                    <p:anim calcmode="lin" valueType="num">
                                      <p:cBhvr>
                                        <p:cTn dur="1000" fill="hold" id="42"/>
                                        <p:tgtEl>
                                          <p:spTgt spid="13"/>
                                        </p:tgtEl>
                                        <p:attrNameLst>
                                          <p:attrName>ppt_x</p:attrName>
                                        </p:attrNameLst>
                                      </p:cBhvr>
                                      <p:tavLst>
                                        <p:tav tm="0">
                                          <p:val>
                                            <p:strVal val="#ppt_x"/>
                                          </p:val>
                                        </p:tav>
                                        <p:tav tm="100000">
                                          <p:val>
                                            <p:strVal val="#ppt_x"/>
                                          </p:val>
                                        </p:tav>
                                      </p:tavLst>
                                    </p:anim>
                                    <p:anim calcmode="lin" valueType="num">
                                      <p:cBhvr>
                                        <p:cTn dur="1000" fill="hold" id="43"/>
                                        <p:tgtEl>
                                          <p:spTgt spid="13"/>
                                        </p:tgtEl>
                                        <p:attrNameLst>
                                          <p:attrName>ppt_y</p:attrName>
                                        </p:attrNameLst>
                                      </p:cBhvr>
                                      <p:tavLst>
                                        <p:tav tm="0">
                                          <p:val>
                                            <p:strVal val="#ppt_y+.1"/>
                                          </p:val>
                                        </p:tav>
                                        <p:tav tm="100000">
                                          <p:val>
                                            <p:strVal val="#ppt_y"/>
                                          </p:val>
                                        </p:tav>
                                      </p:tavLst>
                                    </p:anim>
                                  </p:childTnLst>
                                </p:cTn>
                              </p:par>
                              <p:par>
                                <p:cTn fill="hold" id="44" nodeType="withEffect" presetClass="entr" presetID="42" presetSubtype="0">
                                  <p:stCondLst>
                                    <p:cond delay="0"/>
                                  </p:stCondLst>
                                  <p:childTnLst>
                                    <p:set>
                                      <p:cBhvr>
                                        <p:cTn dur="1" fill="hold" id="45">
                                          <p:stCondLst>
                                            <p:cond delay="0"/>
                                          </p:stCondLst>
                                        </p:cTn>
                                        <p:tgtEl>
                                          <p:spTgt spid="14"/>
                                        </p:tgtEl>
                                        <p:attrNameLst>
                                          <p:attrName>style.visibility</p:attrName>
                                        </p:attrNameLst>
                                      </p:cBhvr>
                                      <p:to>
                                        <p:strVal val="visible"/>
                                      </p:to>
                                    </p:set>
                                    <p:animEffect filter="fade" transition="in">
                                      <p:cBhvr>
                                        <p:cTn dur="1000" id="46"/>
                                        <p:tgtEl>
                                          <p:spTgt spid="14"/>
                                        </p:tgtEl>
                                      </p:cBhvr>
                                    </p:animEffect>
                                    <p:anim calcmode="lin" valueType="num">
                                      <p:cBhvr>
                                        <p:cTn dur="1000" fill="hold" id="47"/>
                                        <p:tgtEl>
                                          <p:spTgt spid="14"/>
                                        </p:tgtEl>
                                        <p:attrNameLst>
                                          <p:attrName>ppt_x</p:attrName>
                                        </p:attrNameLst>
                                      </p:cBhvr>
                                      <p:tavLst>
                                        <p:tav tm="0">
                                          <p:val>
                                            <p:strVal val="#ppt_x"/>
                                          </p:val>
                                        </p:tav>
                                        <p:tav tm="100000">
                                          <p:val>
                                            <p:strVal val="#ppt_x"/>
                                          </p:val>
                                        </p:tav>
                                      </p:tavLst>
                                    </p:anim>
                                    <p:anim calcmode="lin" valueType="num">
                                      <p:cBhvr>
                                        <p:cTn dur="1000" fill="hold" id="48"/>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6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7730746" y="916790"/>
            <a:ext cx="1675667" cy="4114800"/>
          </a:xfrm>
          <a:prstGeom prst="rect">
            <a:avLst/>
          </a:prstGeom>
          <a:noFill/>
        </p:spPr>
        <p:txBody>
          <a:bodyPr rtlCol="0" wrap="square">
            <a:spAutoFit/>
          </a:bodyPr>
          <a:lstStyle/>
          <a:p>
            <a:pPr algn="ctr"/>
            <a:r>
              <a:rPr altLang="en-US" lang="zh-CN" sz="8800">
                <a:latin charset="-120" panose="03000409000000000000" pitchFamily="65" typeface="新蒂文徵明體"/>
                <a:ea charset="-120" panose="03000409000000000000" pitchFamily="65" typeface="新蒂文徵明體"/>
              </a:rPr>
              <a:t>第三章</a:t>
            </a:r>
          </a:p>
        </p:txBody>
      </p:sp>
      <p:sp>
        <p:nvSpPr>
          <p:cNvPr id="2" name="文本框 1"/>
          <p:cNvSpPr txBox="1"/>
          <p:nvPr/>
        </p:nvSpPr>
        <p:spPr>
          <a:xfrm>
            <a:off x="6009261" y="3409019"/>
            <a:ext cx="1706880" cy="1461840"/>
          </a:xfrm>
          <a:prstGeom prst="rect">
            <a:avLst/>
          </a:prstGeom>
          <a:noFill/>
        </p:spPr>
        <p:txBody>
          <a:bodyPr rtlCol="0" vert="eaVert" wrap="square">
            <a:spAutoFit/>
          </a:bodyPr>
          <a:lstStyle/>
          <a:p>
            <a:pPr>
              <a:lnSpc>
                <a:spcPct val="250000"/>
              </a:lnSpc>
            </a:pPr>
            <a:r>
              <a:rPr altLang="en-US" b="1" lang="zh-CN" spc="300" sz="2000">
                <a:solidFill>
                  <a:srgbClr val="323E32"/>
                </a:solidFill>
                <a:latin charset="-122" panose="02010609060101010101" typeface="仿宋"/>
                <a:ea charset="-122" panose="02010609060101010101" typeface="仿宋"/>
                <a:sym typeface="+mn-ea"/>
              </a:rPr>
              <a:t>粗茶香漫旧书卷</a:t>
            </a: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a:off x="157480" y="2364740"/>
            <a:ext cx="6496050" cy="4117340"/>
          </a:xfrm>
          <a:prstGeom prst="rect">
            <a:avLst/>
          </a:prstGeom>
        </p:spPr>
      </p:pic>
      <p:pic>
        <p:nvPicPr>
          <p:cNvPr id="52" name="图片 51"/>
          <p:cNvPicPr>
            <a:picLocks noChangeAspect="1"/>
          </p:cNvPicPr>
          <p:nvPr/>
        </p:nvPicPr>
        <p:blipFill>
          <a:blip r:embed="rId3">
            <a:extLst>
              <a:ext uri="{28A0092B-C50C-407E-A947-70E740481C1C}">
                <a14:useLocalDpi val="0"/>
              </a:ext>
            </a:extLst>
          </a:blip>
          <a:srcRect b="53532" l="20464" r="69336" t="16719"/>
          <a:stretch>
            <a:fillRect/>
          </a:stretch>
        </p:blipFill>
        <p:spPr>
          <a:xfrm>
            <a:off x="5168447" y="1274534"/>
            <a:ext cx="1182914" cy="1589315"/>
          </a:xfrm>
          <a:prstGeom prst="rect">
            <a:avLst/>
          </a:prstGeom>
        </p:spPr>
      </p:pic>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Effect filter="fade" transition="in">
                                      <p:cBhvr>
                                        <p:cTn dur="1000" id="9"/>
                                        <p:tgtEl>
                                          <p:spTgt spid="4"/>
                                        </p:tgtEl>
                                      </p:cBhvr>
                                    </p:animEffect>
                                  </p:childTnLst>
                                </p:cTn>
                              </p:par>
                              <p:par>
                                <p:cTn fill="hold" id="10" nodeType="withEffect" presetClass="entr" presetID="42" presetSubtype="0">
                                  <p:stCondLst>
                                    <p:cond delay="0"/>
                                  </p:stCondLst>
                                  <p:childTnLst>
                                    <p:set>
                                      <p:cBhvr>
                                        <p:cTn dur="1" fill="hold" id="11">
                                          <p:stCondLst>
                                            <p:cond delay="0"/>
                                          </p:stCondLst>
                                        </p:cTn>
                                        <p:tgtEl>
                                          <p:spTgt spid="52"/>
                                        </p:tgtEl>
                                        <p:attrNameLst>
                                          <p:attrName>style.visibility</p:attrName>
                                        </p:attrNameLst>
                                      </p:cBhvr>
                                      <p:to>
                                        <p:strVal val="visible"/>
                                      </p:to>
                                    </p:set>
                                    <p:animEffect filter="fade" transition="in">
                                      <p:cBhvr>
                                        <p:cTn dur="1000" id="12"/>
                                        <p:tgtEl>
                                          <p:spTgt spid="52"/>
                                        </p:tgtEl>
                                      </p:cBhvr>
                                    </p:animEffect>
                                    <p:anim calcmode="lin" valueType="num">
                                      <p:cBhvr>
                                        <p:cTn dur="1000" fill="hold" id="13"/>
                                        <p:tgtEl>
                                          <p:spTgt spid="52"/>
                                        </p:tgtEl>
                                        <p:attrNameLst>
                                          <p:attrName>ppt_x</p:attrName>
                                        </p:attrNameLst>
                                      </p:cBhvr>
                                      <p:tavLst>
                                        <p:tav tm="0">
                                          <p:val>
                                            <p:strVal val="#ppt_x"/>
                                          </p:val>
                                        </p:tav>
                                        <p:tav tm="100000">
                                          <p:val>
                                            <p:strVal val="#ppt_x"/>
                                          </p:val>
                                        </p:tav>
                                      </p:tavLst>
                                    </p:anim>
                                    <p:anim calcmode="lin" valueType="num">
                                      <p:cBhvr>
                                        <p:cTn dur="1000" fill="hold" id="14"/>
                                        <p:tgtEl>
                                          <p:spTgt spid="52"/>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2"/>
                                        </p:tgtEl>
                                        <p:attrNameLst>
                                          <p:attrName>style.visibility</p:attrName>
                                        </p:attrNameLst>
                                      </p:cBhvr>
                                      <p:to>
                                        <p:strVal val="visible"/>
                                      </p:to>
                                    </p:set>
                                    <p:animEffect filter="fade" transition="in">
                                      <p:cBhvr>
                                        <p:cTn dur="1000" id="17"/>
                                        <p:tgtEl>
                                          <p:spTgt spid="2"/>
                                        </p:tgtEl>
                                      </p:cBhvr>
                                    </p:animEffect>
                                    <p:anim calcmode="lin" valueType="num">
                                      <p:cBhvr>
                                        <p:cTn dur="1000" fill="hold" id="18"/>
                                        <p:tgtEl>
                                          <p:spTgt spid="2"/>
                                        </p:tgtEl>
                                        <p:attrNameLst>
                                          <p:attrName>ppt_x</p:attrName>
                                        </p:attrNameLst>
                                      </p:cBhvr>
                                      <p:tavLst>
                                        <p:tav tm="0">
                                          <p:val>
                                            <p:strVal val="#ppt_x"/>
                                          </p:val>
                                        </p:tav>
                                        <p:tav tm="100000">
                                          <p:val>
                                            <p:strVal val="#ppt_x"/>
                                          </p:val>
                                        </p:tav>
                                      </p:tavLst>
                                    </p:anim>
                                    <p:anim calcmode="lin" valueType="num">
                                      <p:cBhvr>
                                        <p:cTn dur="1000" fill="hold" id="19"/>
                                        <p:tgtEl>
                                          <p:spTgt spid="2"/>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3"/>
                                        </p:tgtEl>
                                        <p:attrNameLst>
                                          <p:attrName>style.visibility</p:attrName>
                                        </p:attrNameLst>
                                      </p:cBhvr>
                                      <p:to>
                                        <p:strVal val="visible"/>
                                      </p:to>
                                    </p:set>
                                    <p:animEffect filter="fade" transition="in">
                                      <p:cBhvr>
                                        <p:cTn dur="1000" id="22"/>
                                        <p:tgtEl>
                                          <p:spTgt spid="3"/>
                                        </p:tgtEl>
                                      </p:cBhvr>
                                    </p:animEffect>
                                    <p:anim calcmode="lin" valueType="num">
                                      <p:cBhvr>
                                        <p:cTn dur="1000" fill="hold" id="23"/>
                                        <p:tgtEl>
                                          <p:spTgt spid="3"/>
                                        </p:tgtEl>
                                        <p:attrNameLst>
                                          <p:attrName>ppt_x</p:attrName>
                                        </p:attrNameLst>
                                      </p:cBhvr>
                                      <p:tavLst>
                                        <p:tav tm="0">
                                          <p:val>
                                            <p:strVal val="#ppt_x"/>
                                          </p:val>
                                        </p:tav>
                                        <p:tav tm="100000">
                                          <p:val>
                                            <p:strVal val="#ppt_x"/>
                                          </p:val>
                                        </p:tav>
                                      </p:tavLst>
                                    </p:anim>
                                    <p:anim calcmode="lin" valueType="num">
                                      <p:cBhvr>
                                        <p:cTn dur="1000" fill="hold" id="24"/>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290060" y="422910"/>
            <a:ext cx="3771900" cy="365760"/>
          </a:xfrm>
          <a:prstGeom prst="rect">
            <a:avLst/>
          </a:prstGeom>
          <a:noFill/>
        </p:spPr>
        <p:txBody>
          <a:bodyPr rtlCol="0" wrap="square">
            <a:spAutoFit/>
          </a:bodyPr>
          <a:lstStyle/>
          <a:p>
            <a:pPr algn="ctr"/>
            <a:r>
              <a:rPr altLang="en-US" b="1" lang="zh-CN">
                <a:latin charset="-122" panose="02010609060101010101" typeface="仿宋"/>
                <a:ea charset="-122" panose="02010609060101010101" typeface="仿宋"/>
              </a:rPr>
              <a:t>此处输入标题</a:t>
            </a:r>
          </a:p>
        </p:txBody>
      </p:sp>
      <p:pic>
        <p:nvPicPr>
          <p:cNvPr id="52" name="图片 51"/>
          <p:cNvPicPr>
            <a:picLocks noChangeAspect="1"/>
          </p:cNvPicPr>
          <p:nvPr/>
        </p:nvPicPr>
        <p:blipFill>
          <a:blip r:embed="rId2">
            <a:extLst>
              <a:ext uri="{28A0092B-C50C-407E-A947-70E740481C1C}">
                <a14:useLocalDpi val="0"/>
              </a:ext>
            </a:extLst>
          </a:blip>
          <a:srcRect b="53532" l="20464" r="69336" t="16719"/>
          <a:stretch>
            <a:fillRect/>
          </a:stretch>
        </p:blipFill>
        <p:spPr>
          <a:xfrm>
            <a:off x="3168197" y="150584"/>
            <a:ext cx="1182914" cy="1589315"/>
          </a:xfrm>
          <a:prstGeom prst="rect">
            <a:avLst/>
          </a:prstGeom>
        </p:spPr>
      </p:pic>
      <p:sp>
        <p:nvSpPr>
          <p:cNvPr id="6" name="文本框 5"/>
          <p:cNvSpPr txBox="1"/>
          <p:nvPr/>
        </p:nvSpPr>
        <p:spPr>
          <a:xfrm>
            <a:off x="1463675" y="2532871"/>
            <a:ext cx="5054600" cy="3017520"/>
          </a:xfrm>
          <a:prstGeom prst="rect">
            <a:avLst/>
          </a:prstGeom>
          <a:noFill/>
        </p:spPr>
        <p:txBody>
          <a:bodyPr rtlCol="0" wrap="square">
            <a:spAutoFit/>
          </a:bodyPr>
          <a:lstStyle/>
          <a:p>
            <a:pPr>
              <a:lnSpc>
                <a:spcPct val="200000"/>
              </a:lnSpc>
            </a:pPr>
            <a:r>
              <a:rPr altLang="en-US" lang="zh-CN" sz="1600">
                <a:solidFill>
                  <a:schemeClr val="bg2">
                    <a:lumMod val="50000"/>
                  </a:schemeClr>
                </a:solidFill>
                <a:latin charset="-122" panose="02010609060101010101" typeface="楷体"/>
                <a:ea charset="-122" panose="02010609060101010101" typeface="楷体"/>
              </a:rPr>
              <a:t>君不见黄河之水天上来，奔流到海不复回。</a:t>
            </a:r>
          </a:p>
          <a:p>
            <a:pPr>
              <a:lnSpc>
                <a:spcPct val="200000"/>
              </a:lnSpc>
            </a:pPr>
            <a:r>
              <a:rPr altLang="en-US" lang="zh-CN" sz="1600">
                <a:solidFill>
                  <a:schemeClr val="bg2">
                    <a:lumMod val="50000"/>
                  </a:schemeClr>
                </a:solidFill>
                <a:latin charset="-122" panose="02010609060101010101" typeface="楷体"/>
                <a:ea charset="-122" panose="02010609060101010101" typeface="楷体"/>
              </a:rPr>
              <a:t>君不见高堂明镜悲白发，朝如青丝暮成雪。</a:t>
            </a:r>
          </a:p>
          <a:p>
            <a:pPr>
              <a:lnSpc>
                <a:spcPct val="200000"/>
              </a:lnSpc>
            </a:pPr>
            <a:r>
              <a:rPr altLang="en-US" lang="zh-CN" sz="1600">
                <a:solidFill>
                  <a:schemeClr val="bg2">
                    <a:lumMod val="50000"/>
                  </a:schemeClr>
                </a:solidFill>
                <a:latin charset="-122" panose="02010609060101010101" typeface="楷体"/>
                <a:ea charset="-122" panose="02010609060101010101" typeface="楷体"/>
              </a:rPr>
              <a:t>人生得意须尽欢，莫使金樽空对月。</a:t>
            </a:r>
          </a:p>
          <a:p>
            <a:pPr>
              <a:lnSpc>
                <a:spcPct val="200000"/>
              </a:lnSpc>
            </a:pPr>
            <a:r>
              <a:rPr altLang="en-US" lang="zh-CN" sz="1600">
                <a:solidFill>
                  <a:schemeClr val="bg2">
                    <a:lumMod val="50000"/>
                  </a:schemeClr>
                </a:solidFill>
                <a:latin charset="-122" panose="02010609060101010101" typeface="楷体"/>
                <a:ea charset="-122" panose="02010609060101010101" typeface="楷体"/>
              </a:rPr>
              <a:t>天生我材必有用，千金散尽还复来。</a:t>
            </a:r>
          </a:p>
          <a:p>
            <a:pPr>
              <a:lnSpc>
                <a:spcPct val="200000"/>
              </a:lnSpc>
            </a:pPr>
            <a:r>
              <a:rPr altLang="en-US" lang="zh-CN" sz="1600">
                <a:solidFill>
                  <a:schemeClr val="bg2">
                    <a:lumMod val="50000"/>
                  </a:schemeClr>
                </a:solidFill>
                <a:latin charset="-122" panose="02010609060101010101" typeface="楷体"/>
                <a:ea charset="-122" panose="02010609060101010101" typeface="楷体"/>
              </a:rPr>
              <a:t>烹羊宰牛且为乐，会须一饮三百杯。</a:t>
            </a:r>
          </a:p>
          <a:p>
            <a:pPr>
              <a:lnSpc>
                <a:spcPct val="200000"/>
              </a:lnSpc>
            </a:pPr>
            <a:r>
              <a:rPr altLang="en-US" lang="zh-CN" sz="1600">
                <a:solidFill>
                  <a:schemeClr val="bg2">
                    <a:lumMod val="50000"/>
                  </a:schemeClr>
                </a:solidFill>
                <a:latin charset="-122" panose="02010609060101010101" typeface="楷体"/>
                <a:ea charset="-122" panose="02010609060101010101" typeface="楷体"/>
              </a:rPr>
              <a:t>岑夫子、丹丘生：将进酒，杯莫停。</a:t>
            </a:r>
          </a:p>
        </p:txBody>
      </p:sp>
      <p:sp>
        <p:nvSpPr>
          <p:cNvPr id="7" name="文本框 6"/>
          <p:cNvSpPr txBox="1"/>
          <p:nvPr/>
        </p:nvSpPr>
        <p:spPr>
          <a:xfrm>
            <a:off x="1806575" y="1662837"/>
            <a:ext cx="2311400" cy="518160"/>
          </a:xfrm>
          <a:prstGeom prst="rect">
            <a:avLst/>
          </a:prstGeom>
          <a:noFill/>
        </p:spPr>
        <p:txBody>
          <a:bodyPr rtlCol="0" wrap="square">
            <a:spAutoFit/>
          </a:bodyPr>
          <a:lstStyle/>
          <a:p>
            <a:r>
              <a:rPr altLang="en-US" lang="zh-CN" smtClean="0" sz="2800">
                <a:solidFill>
                  <a:schemeClr val="tx1">
                    <a:lumMod val="75000"/>
                    <a:lumOff val="25000"/>
                  </a:schemeClr>
                </a:solidFill>
                <a:latin charset="-122" panose="02010609060101010101" typeface="楷体"/>
                <a:ea charset="-122" panose="02010609060101010101" typeface="楷体"/>
              </a:rPr>
              <a:t>标题文本</a:t>
            </a:r>
          </a:p>
        </p:txBody>
      </p:sp>
      <p:sp>
        <p:nvSpPr>
          <p:cNvPr id="8" name="Freeform 5"/>
          <p:cNvSpPr/>
          <p:nvPr/>
        </p:nvSpPr>
        <p:spPr bwMode="auto">
          <a:xfrm flipH="1">
            <a:off x="1616075" y="1513243"/>
            <a:ext cx="812800" cy="749358"/>
          </a:xfrm>
          <a:custGeom>
            <a:gdLst>
              <a:gd fmla="*/ 0 w 926" name="T0"/>
              <a:gd fmla="*/ 369 h 2009" name="T1"/>
              <a:gd fmla="*/ 0 w 926" name="T2"/>
              <a:gd fmla="*/ 0 h 2009" name="T3"/>
              <a:gd fmla="*/ 926 w 926" name="T4"/>
              <a:gd fmla="*/ 0 h 2009" name="T5"/>
              <a:gd fmla="*/ 926 w 926" name="T6"/>
              <a:gd fmla="*/ 2009 h 2009" name="T7"/>
              <a:gd fmla="*/ 224 w 926" name="T8"/>
              <a:gd fmla="*/ 2009 h 2009" name="T9"/>
            </a:gdLst>
            <a:cxnLst>
              <a:cxn ang="0">
                <a:pos x="T0" y="T1"/>
              </a:cxn>
              <a:cxn ang="0">
                <a:pos x="T2" y="T3"/>
              </a:cxn>
              <a:cxn ang="0">
                <a:pos x="T4" y="T5"/>
              </a:cxn>
              <a:cxn ang="0">
                <a:pos x="T6" y="T7"/>
              </a:cxn>
              <a:cxn ang="0">
                <a:pos x="T8" y="T9"/>
              </a:cxn>
            </a:cxnLst>
            <a:rect b="b" l="0" r="r" t="0"/>
            <a:pathLst>
              <a:path h="2009" w="924">
                <a:moveTo>
                  <a:pt x="0" y="369"/>
                </a:moveTo>
                <a:lnTo>
                  <a:pt x="0" y="0"/>
                </a:lnTo>
                <a:lnTo>
                  <a:pt x="926" y="0"/>
                </a:lnTo>
                <a:lnTo>
                  <a:pt x="926" y="2009"/>
                </a:lnTo>
                <a:lnTo>
                  <a:pt x="224" y="2009"/>
                </a:lnTo>
              </a:path>
            </a:pathLst>
          </a:custGeom>
          <a:noFill/>
          <a:ln cap="flat" w="19050">
            <a:solidFill>
              <a:schemeClr val="tx1">
                <a:lumMod val="50000"/>
                <a:lumOff val="50000"/>
              </a:schemeClr>
            </a:solidFill>
            <a:prstDash val="solid"/>
            <a:miter lim="800000"/>
          </a:ln>
          <a:extLst>
            <a:ext uri="{909E8E84-426E-40DD-AFC4-6F175D3DCCD1}">
              <a14:hiddenFill>
                <a:solidFill>
                  <a:srgbClr val="FFFFFF"/>
                </a:solidFill>
              </a14:hiddenFill>
            </a:ext>
          </a:extLst>
        </p:spPr>
        <p:txBody>
          <a:bodyPr anchor="t" anchorCtr="0" bIns="45720" compatLnSpc="1" lIns="91440" numCol="1" rIns="91440" tIns="45720" vert="horz" wrap="square"/>
          <a:lstStyle/>
          <a:p>
            <a:endParaRPr altLang="en-US" lang="zh-CN">
              <a:solidFill>
                <a:schemeClr val="tx1">
                  <a:lumMod val="75000"/>
                  <a:lumOff val="25000"/>
                </a:schemeClr>
              </a:solidFill>
              <a:latin charset="-122" panose="02010609060101010101" typeface="楷体"/>
              <a:ea charset="-122" panose="02010609060101010101" typeface="楷体"/>
            </a:endParaRPr>
          </a:p>
        </p:txBody>
      </p:sp>
      <p:pic>
        <p:nvPicPr>
          <p:cNvPr id="17" name="图片 16"/>
          <p:cNvPicPr>
            <a:picLocks noChangeAspect="1"/>
          </p:cNvPicPr>
          <p:nvPr/>
        </p:nvPicPr>
        <p:blipFill>
          <a:blip r:embed="rId3">
            <a:extLst>
              <a:ext uri="{28A0092B-C50C-407E-A947-70E740481C1C}">
                <a14:useLocalDpi val="0"/>
              </a:ext>
            </a:extLst>
          </a:blip>
          <a:srcRect b="34479" r="24677"/>
          <a:stretch>
            <a:fillRect/>
          </a:stretch>
        </p:blipFill>
        <p:spPr>
          <a:xfrm>
            <a:off x="1806575" y="2723515"/>
            <a:ext cx="10205085" cy="3945890"/>
          </a:xfrm>
          <a:prstGeom prst="rect">
            <a:avLst/>
          </a:prstGeom>
        </p:spPr>
      </p:pic>
      <p:pic>
        <p:nvPicPr>
          <p:cNvPr id="48" name="图片 47"/>
          <p:cNvPicPr>
            <a:picLocks noChangeAspect="1"/>
          </p:cNvPicPr>
          <p:nvPr/>
        </p:nvPicPr>
        <p:blipFill>
          <a:blip r:embed="rId4">
            <a:extLst>
              <a:ext uri="{28A0092B-C50C-407E-A947-70E740481C1C}">
                <a14:useLocalDpi val="0"/>
              </a:ext>
            </a:extLst>
          </a:blip>
          <a:srcRect b="5745" l="24013" r="40992" t="63232"/>
          <a:stretch>
            <a:fillRect/>
          </a:stretch>
        </p:blipFill>
        <p:spPr>
          <a:xfrm>
            <a:off x="6321286" y="2185085"/>
            <a:ext cx="4266572" cy="1891205"/>
          </a:xfrm>
          <a:prstGeom prst="rect">
            <a:avLst/>
          </a:prstGeom>
        </p:spPr>
      </p:pic>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2"/>
                                        </p:tgtEl>
                                        <p:attrNameLst>
                                          <p:attrName>style.visibility</p:attrName>
                                        </p:attrNameLst>
                                      </p:cBhvr>
                                      <p:to>
                                        <p:strVal val="visible"/>
                                      </p:to>
                                    </p:set>
                                    <p:animEffect filter="fade" transition="in">
                                      <p:cBhvr>
                                        <p:cTn dur="1000" id="7"/>
                                        <p:tgtEl>
                                          <p:spTgt spid="52"/>
                                        </p:tgtEl>
                                      </p:cBhvr>
                                    </p:animEffect>
                                    <p:anim calcmode="lin" valueType="num">
                                      <p:cBhvr>
                                        <p:cTn dur="1000" fill="hold" id="8"/>
                                        <p:tgtEl>
                                          <p:spTgt spid="52"/>
                                        </p:tgtEl>
                                        <p:attrNameLst>
                                          <p:attrName>ppt_x</p:attrName>
                                        </p:attrNameLst>
                                      </p:cBhvr>
                                      <p:tavLst>
                                        <p:tav tm="0">
                                          <p:val>
                                            <p:strVal val="#ppt_x"/>
                                          </p:val>
                                        </p:tav>
                                        <p:tav tm="100000">
                                          <p:val>
                                            <p:strVal val="#ppt_x"/>
                                          </p:val>
                                        </p:tav>
                                      </p:tavLst>
                                    </p:anim>
                                    <p:anim calcmode="lin" valueType="num">
                                      <p:cBhvr>
                                        <p:cTn dur="1000" fill="hold" id="9"/>
                                        <p:tgtEl>
                                          <p:spTgt spid="5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53" presetSubtype="0">
                                  <p:stCondLst>
                                    <p:cond delay="0"/>
                                  </p:stCondLst>
                                  <p:childTnLst>
                                    <p:set>
                                      <p:cBhvr>
                                        <p:cTn dur="1" fill="hold" id="12">
                                          <p:stCondLst>
                                            <p:cond delay="0"/>
                                          </p:stCondLst>
                                        </p:cTn>
                                        <p:tgtEl>
                                          <p:spTgt spid="8"/>
                                        </p:tgtEl>
                                        <p:attrNameLst>
                                          <p:attrName>style.visibility</p:attrName>
                                        </p:attrNameLst>
                                      </p:cBhvr>
                                      <p:to>
                                        <p:strVal val="visible"/>
                                      </p:to>
                                    </p:set>
                                    <p:anim calcmode="lin" valueType="num">
                                      <p:cBhvr>
                                        <p:cTn dur="500" fill="hold" id="13"/>
                                        <p:tgtEl>
                                          <p:spTgt spid="8"/>
                                        </p:tgtEl>
                                        <p:attrNameLst>
                                          <p:attrName>ppt_w</p:attrName>
                                        </p:attrNameLst>
                                      </p:cBhvr>
                                      <p:tavLst>
                                        <p:tav tm="0">
                                          <p:val>
                                            <p:fltVal val="0"/>
                                          </p:val>
                                        </p:tav>
                                        <p:tav tm="100000">
                                          <p:val>
                                            <p:strVal val="#ppt_w"/>
                                          </p:val>
                                        </p:tav>
                                      </p:tavLst>
                                    </p:anim>
                                    <p:anim calcmode="lin" valueType="num">
                                      <p:cBhvr>
                                        <p:cTn dur="500" fill="hold" id="14"/>
                                        <p:tgtEl>
                                          <p:spTgt spid="8"/>
                                        </p:tgtEl>
                                        <p:attrNameLst>
                                          <p:attrName>ppt_h</p:attrName>
                                        </p:attrNameLst>
                                      </p:cBhvr>
                                      <p:tavLst>
                                        <p:tav tm="0">
                                          <p:val>
                                            <p:fltVal val="0"/>
                                          </p:val>
                                        </p:tav>
                                        <p:tav tm="100000">
                                          <p:val>
                                            <p:strVal val="#ppt_h"/>
                                          </p:val>
                                        </p:tav>
                                      </p:tavLst>
                                    </p:anim>
                                    <p:animEffect filter="fade" transition="in">
                                      <p:cBhvr>
                                        <p:cTn dur="500" id="15"/>
                                        <p:tgtEl>
                                          <p:spTgt spid="8"/>
                                        </p:tgtEl>
                                      </p:cBhvr>
                                    </p:animEffect>
                                  </p:childTnLst>
                                </p:cTn>
                              </p:par>
                              <p:par>
                                <p:cTn fill="hold" id="16" nodeType="withEffect" presetClass="entr" presetID="17" presetSubtype="10">
                                  <p:stCondLst>
                                    <p:cond delay="0"/>
                                  </p:stCondLst>
                                  <p:childTnLst>
                                    <p:set>
                                      <p:cBhvr>
                                        <p:cTn dur="1" fill="hold" id="17">
                                          <p:stCondLst>
                                            <p:cond delay="0"/>
                                          </p:stCondLst>
                                        </p:cTn>
                                        <p:tgtEl>
                                          <p:spTgt spid="48"/>
                                        </p:tgtEl>
                                        <p:attrNameLst>
                                          <p:attrName>style.visibility</p:attrName>
                                        </p:attrNameLst>
                                      </p:cBhvr>
                                      <p:to>
                                        <p:strVal val="visible"/>
                                      </p:to>
                                    </p:set>
                                    <p:anim calcmode="lin" valueType="num">
                                      <p:cBhvr>
                                        <p:cTn dur="500" fill="hold" id="18"/>
                                        <p:tgtEl>
                                          <p:spTgt spid="48"/>
                                        </p:tgtEl>
                                        <p:attrNameLst>
                                          <p:attrName>ppt_w</p:attrName>
                                        </p:attrNameLst>
                                      </p:cBhvr>
                                      <p:tavLst>
                                        <p:tav tm="0">
                                          <p:val>
                                            <p:fltVal val="0"/>
                                          </p:val>
                                        </p:tav>
                                        <p:tav tm="100000">
                                          <p:val>
                                            <p:strVal val="#ppt_w"/>
                                          </p:val>
                                        </p:tav>
                                      </p:tavLst>
                                    </p:anim>
                                    <p:anim calcmode="lin" valueType="num">
                                      <p:cBhvr>
                                        <p:cTn dur="500" fill="hold" id="19"/>
                                        <p:tgtEl>
                                          <p:spTgt spid="48"/>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8"/>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290060" y="422910"/>
            <a:ext cx="3771900" cy="365760"/>
          </a:xfrm>
          <a:prstGeom prst="rect">
            <a:avLst/>
          </a:prstGeom>
          <a:noFill/>
        </p:spPr>
        <p:txBody>
          <a:bodyPr rtlCol="0" wrap="square">
            <a:spAutoFit/>
          </a:bodyPr>
          <a:lstStyle/>
          <a:p>
            <a:pPr algn="ctr"/>
            <a:r>
              <a:rPr altLang="en-US" b="1" lang="zh-CN">
                <a:latin charset="-122" panose="02010609060101010101" typeface="仿宋"/>
                <a:ea charset="-122" panose="02010609060101010101" typeface="仿宋"/>
              </a:rPr>
              <a:t>此处输入标题</a:t>
            </a:r>
          </a:p>
        </p:txBody>
      </p:sp>
      <p:pic>
        <p:nvPicPr>
          <p:cNvPr id="52" name="图片 51"/>
          <p:cNvPicPr>
            <a:picLocks noChangeAspect="1"/>
          </p:cNvPicPr>
          <p:nvPr/>
        </p:nvPicPr>
        <p:blipFill>
          <a:blip r:embed="rId2">
            <a:extLst>
              <a:ext uri="{28A0092B-C50C-407E-A947-70E740481C1C}">
                <a14:useLocalDpi val="0"/>
              </a:ext>
            </a:extLst>
          </a:blip>
          <a:srcRect b="53532" l="20464" r="69336" t="16719"/>
          <a:stretch>
            <a:fillRect/>
          </a:stretch>
        </p:blipFill>
        <p:spPr>
          <a:xfrm>
            <a:off x="3168197" y="150584"/>
            <a:ext cx="1182914" cy="1589315"/>
          </a:xfrm>
          <a:prstGeom prst="rect">
            <a:avLst/>
          </a:prstGeom>
        </p:spPr>
      </p:pic>
      <p:pic>
        <p:nvPicPr>
          <p:cNvPr id="39" name="图片 38"/>
          <p:cNvPicPr>
            <a:picLocks noChangeAspect="1"/>
          </p:cNvPicPr>
          <p:nvPr/>
        </p:nvPicPr>
        <p:blipFill>
          <a:blip r:embed="rId3">
            <a:extLst>
              <a:ext uri="{28A0092B-C50C-407E-A947-70E740481C1C}">
                <a14:useLocalDpi val="0"/>
              </a:ext>
            </a:extLst>
          </a:blip>
          <a:srcRect b="11326" l="10945" r="9024" t="8644"/>
          <a:stretch>
            <a:fillRect/>
          </a:stretch>
        </p:blipFill>
        <p:spPr>
          <a:xfrm>
            <a:off x="5849235" y="1834093"/>
            <a:ext cx="793750" cy="793750"/>
          </a:xfrm>
          <a:prstGeom prst="ellipse">
            <a:avLst/>
          </a:prstGeom>
        </p:spPr>
      </p:pic>
      <p:pic>
        <p:nvPicPr>
          <p:cNvPr id="40" name="图片 39"/>
          <p:cNvPicPr>
            <a:picLocks noChangeAspect="1"/>
          </p:cNvPicPr>
          <p:nvPr/>
        </p:nvPicPr>
        <p:blipFill>
          <a:blip r:embed="rId3">
            <a:extLst>
              <a:ext uri="{28A0092B-C50C-407E-A947-70E740481C1C}">
                <a14:useLocalDpi val="0"/>
              </a:ext>
            </a:extLst>
          </a:blip>
          <a:srcRect b="11326" l="10945" r="9024" t="8644"/>
          <a:stretch>
            <a:fillRect/>
          </a:stretch>
        </p:blipFill>
        <p:spPr>
          <a:xfrm>
            <a:off x="5849235" y="3157161"/>
            <a:ext cx="793750" cy="793750"/>
          </a:xfrm>
          <a:prstGeom prst="ellipse">
            <a:avLst/>
          </a:prstGeom>
        </p:spPr>
      </p:pic>
      <p:pic>
        <p:nvPicPr>
          <p:cNvPr id="41" name="图片 40"/>
          <p:cNvPicPr>
            <a:picLocks noChangeAspect="1"/>
          </p:cNvPicPr>
          <p:nvPr/>
        </p:nvPicPr>
        <p:blipFill>
          <a:blip r:embed="rId3">
            <a:extLst>
              <a:ext uri="{28A0092B-C50C-407E-A947-70E740481C1C}">
                <a14:useLocalDpi val="0"/>
              </a:ext>
            </a:extLst>
          </a:blip>
          <a:srcRect b="11326" l="10945" r="9024" t="8644"/>
          <a:stretch>
            <a:fillRect/>
          </a:stretch>
        </p:blipFill>
        <p:spPr>
          <a:xfrm>
            <a:off x="5849235" y="4531936"/>
            <a:ext cx="793750" cy="793750"/>
          </a:xfrm>
          <a:prstGeom prst="ellipse">
            <a:avLst/>
          </a:prstGeom>
        </p:spPr>
      </p:pic>
      <p:sp>
        <p:nvSpPr>
          <p:cNvPr id="42" name="文本框 41"/>
          <p:cNvSpPr txBox="1"/>
          <p:nvPr/>
        </p:nvSpPr>
        <p:spPr>
          <a:xfrm>
            <a:off x="6858202" y="2209463"/>
            <a:ext cx="4114235" cy="640080"/>
          </a:xfrm>
          <a:prstGeom prst="rect">
            <a:avLst/>
          </a:prstGeom>
          <a:noFill/>
        </p:spPr>
        <p:txBody>
          <a:bodyPr rtlCol="0" wrap="square">
            <a:spAutoFit/>
          </a:bodyPr>
          <a:lstStyle/>
          <a:p>
            <a:r>
              <a:rPr altLang="en-US" lang="zh-CN" smtClean="0">
                <a:solidFill>
                  <a:schemeClr val="tx1">
                    <a:lumMod val="95000"/>
                    <a:lumOff val="5000"/>
                  </a:schemeClr>
                </a:solidFill>
                <a:latin charset="-122" panose="02010609060101010101" typeface="楷体"/>
                <a:ea charset="-122" panose="02010609060101010101" typeface="楷体"/>
              </a:rPr>
              <a:t>请在此处添加您的文本请在此处添加您的文本请在此处添加您的文本</a:t>
            </a:r>
          </a:p>
        </p:txBody>
      </p:sp>
      <p:sp>
        <p:nvSpPr>
          <p:cNvPr id="43" name="文本框 42"/>
          <p:cNvSpPr txBox="1"/>
          <p:nvPr/>
        </p:nvSpPr>
        <p:spPr>
          <a:xfrm>
            <a:off x="6858202" y="1707432"/>
            <a:ext cx="1666790" cy="457200"/>
          </a:xfrm>
          <a:prstGeom prst="rect">
            <a:avLst/>
          </a:prstGeom>
          <a:noFill/>
        </p:spPr>
        <p:txBody>
          <a:bodyPr rtlCol="0" wrap="square">
            <a:spAutoFit/>
          </a:bodyPr>
          <a:lstStyle/>
          <a:p>
            <a:r>
              <a:rPr altLang="en-US" lang="zh-CN" smtClean="0" sz="2400">
                <a:latin charset="-122" panose="02000603000000000000" pitchFamily="2" typeface="禹卫书法行书简体"/>
                <a:ea charset="-122" panose="02000603000000000000" pitchFamily="2" typeface="禹卫书法行书简体"/>
              </a:rPr>
              <a:t>添加文本</a:t>
            </a:r>
          </a:p>
        </p:txBody>
      </p:sp>
      <p:sp>
        <p:nvSpPr>
          <p:cNvPr id="44" name="文本框 43"/>
          <p:cNvSpPr txBox="1"/>
          <p:nvPr/>
        </p:nvSpPr>
        <p:spPr>
          <a:xfrm>
            <a:off x="6841457" y="3532530"/>
            <a:ext cx="4114235" cy="640080"/>
          </a:xfrm>
          <a:prstGeom prst="rect">
            <a:avLst/>
          </a:prstGeom>
          <a:noFill/>
        </p:spPr>
        <p:txBody>
          <a:bodyPr rtlCol="0" wrap="square">
            <a:spAutoFit/>
          </a:bodyPr>
          <a:lstStyle/>
          <a:p>
            <a:r>
              <a:rPr altLang="en-US" lang="zh-CN" smtClean="0">
                <a:solidFill>
                  <a:schemeClr val="tx1">
                    <a:lumMod val="95000"/>
                    <a:lumOff val="5000"/>
                  </a:schemeClr>
                </a:solidFill>
                <a:latin charset="-122" panose="02010609060101010101" typeface="楷体"/>
                <a:ea charset="-122" panose="02010609060101010101" typeface="楷体"/>
              </a:rPr>
              <a:t>请在此处添加您的文本请在此处添加您的文本请在此处添加您的文本</a:t>
            </a:r>
          </a:p>
        </p:txBody>
      </p:sp>
      <p:sp>
        <p:nvSpPr>
          <p:cNvPr id="45" name="文本框 44"/>
          <p:cNvSpPr txBox="1"/>
          <p:nvPr/>
        </p:nvSpPr>
        <p:spPr>
          <a:xfrm>
            <a:off x="6841458" y="3030500"/>
            <a:ext cx="1666790" cy="457200"/>
          </a:xfrm>
          <a:prstGeom prst="rect">
            <a:avLst/>
          </a:prstGeom>
          <a:noFill/>
        </p:spPr>
        <p:txBody>
          <a:bodyPr rtlCol="0" wrap="square">
            <a:spAutoFit/>
          </a:bodyPr>
          <a:lstStyle/>
          <a:p>
            <a:r>
              <a:rPr altLang="en-US" lang="zh-CN" smtClean="0" sz="2400">
                <a:latin charset="-122" panose="02000603000000000000" pitchFamily="2" typeface="禹卫书法行书简体"/>
                <a:ea charset="-122" panose="02000603000000000000" pitchFamily="2" typeface="禹卫书法行书简体"/>
              </a:rPr>
              <a:t>添加文本</a:t>
            </a:r>
          </a:p>
        </p:txBody>
      </p:sp>
      <p:sp>
        <p:nvSpPr>
          <p:cNvPr id="46" name="文本框 45"/>
          <p:cNvSpPr txBox="1"/>
          <p:nvPr/>
        </p:nvSpPr>
        <p:spPr>
          <a:xfrm>
            <a:off x="6858202" y="4895965"/>
            <a:ext cx="4114235" cy="640080"/>
          </a:xfrm>
          <a:prstGeom prst="rect">
            <a:avLst/>
          </a:prstGeom>
          <a:noFill/>
        </p:spPr>
        <p:txBody>
          <a:bodyPr rtlCol="0" wrap="square">
            <a:spAutoFit/>
          </a:bodyPr>
          <a:lstStyle/>
          <a:p>
            <a:r>
              <a:rPr altLang="en-US" lang="zh-CN" smtClean="0">
                <a:solidFill>
                  <a:schemeClr val="tx1">
                    <a:lumMod val="95000"/>
                    <a:lumOff val="5000"/>
                  </a:schemeClr>
                </a:solidFill>
                <a:latin charset="-122" panose="02010609060101010101" typeface="楷体"/>
                <a:ea charset="-122" panose="02010609060101010101" typeface="楷体"/>
              </a:rPr>
              <a:t>请在此处添加您的文本请在此处添加您的文本请在此处添加您的文本</a:t>
            </a:r>
          </a:p>
        </p:txBody>
      </p:sp>
      <p:sp>
        <p:nvSpPr>
          <p:cNvPr id="47" name="文本框 46"/>
          <p:cNvSpPr txBox="1"/>
          <p:nvPr/>
        </p:nvSpPr>
        <p:spPr>
          <a:xfrm>
            <a:off x="6858202" y="4393934"/>
            <a:ext cx="1666790" cy="457200"/>
          </a:xfrm>
          <a:prstGeom prst="rect">
            <a:avLst/>
          </a:prstGeom>
          <a:noFill/>
        </p:spPr>
        <p:txBody>
          <a:bodyPr rtlCol="0" wrap="square">
            <a:spAutoFit/>
          </a:bodyPr>
          <a:lstStyle/>
          <a:p>
            <a:r>
              <a:rPr altLang="en-US" lang="zh-CN" smtClean="0" sz="2400">
                <a:latin charset="-122" panose="02000603000000000000" pitchFamily="2" typeface="禹卫书法行书简体"/>
                <a:ea charset="-122" panose="02000603000000000000" pitchFamily="2" typeface="禹卫书法行书简体"/>
              </a:rPr>
              <a:t>添加文本</a:t>
            </a:r>
          </a:p>
        </p:txBody>
      </p:sp>
      <p:pic>
        <p:nvPicPr>
          <p:cNvPr id="16" name="图片 15"/>
          <p:cNvPicPr>
            <a:picLocks noChangeAspect="1"/>
          </p:cNvPicPr>
          <p:nvPr/>
        </p:nvPicPr>
        <p:blipFill>
          <a:blip r:embed="rId4">
            <a:grayscl/>
            <a:extLst>
              <a:ext uri="{BEBA8EAE-BF5A-486C-A8C5-ECC9F3942E4B}">
                <a14:imgProps>
                  <a14:imgLayer xmlns:d3p1="http://schemas.openxmlformats.org/officeDocument/2006/relationships" d3p1:embed="">
                    <a14:imgEffect>
                      <a14:brightnessContrast bright="-20000" contrast="40000"/>
                    </a14:imgEffect>
                  </a14:imgLayer>
                </a14:imgProps>
              </a:ext>
            </a:extLst>
          </a:blip>
          <a:stretch>
            <a:fillRect/>
          </a:stretch>
        </p:blipFill>
        <p:spPr>
          <a:xfrm>
            <a:off x="1987550" y="1035050"/>
            <a:ext cx="2564765" cy="5398770"/>
          </a:xfrm>
          <a:prstGeom prst="rect">
            <a:avLst/>
          </a:prstGeom>
        </p:spPr>
      </p:pic>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2"/>
                                        </p:tgtEl>
                                        <p:attrNameLst>
                                          <p:attrName>style.visibility</p:attrName>
                                        </p:attrNameLst>
                                      </p:cBhvr>
                                      <p:to>
                                        <p:strVal val="visible"/>
                                      </p:to>
                                    </p:set>
                                    <p:animEffect filter="fade" transition="in">
                                      <p:cBhvr>
                                        <p:cTn dur="1000" id="7"/>
                                        <p:tgtEl>
                                          <p:spTgt spid="52"/>
                                        </p:tgtEl>
                                      </p:cBhvr>
                                    </p:animEffect>
                                    <p:anim calcmode="lin" valueType="num">
                                      <p:cBhvr>
                                        <p:cTn dur="1000" fill="hold" id="8"/>
                                        <p:tgtEl>
                                          <p:spTgt spid="52"/>
                                        </p:tgtEl>
                                        <p:attrNameLst>
                                          <p:attrName>ppt_x</p:attrName>
                                        </p:attrNameLst>
                                      </p:cBhvr>
                                      <p:tavLst>
                                        <p:tav tm="0">
                                          <p:val>
                                            <p:strVal val="#ppt_x"/>
                                          </p:val>
                                        </p:tav>
                                        <p:tav tm="100000">
                                          <p:val>
                                            <p:strVal val="#ppt_x"/>
                                          </p:val>
                                        </p:tav>
                                      </p:tavLst>
                                    </p:anim>
                                    <p:anim calcmode="lin" valueType="num">
                                      <p:cBhvr>
                                        <p:cTn dur="1000" fill="hold" id="9"/>
                                        <p:tgtEl>
                                          <p:spTgt spid="5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 presetSubtype="10">
                                  <p:stCondLst>
                                    <p:cond delay="0"/>
                                  </p:stCondLst>
                                  <p:childTnLst>
                                    <p:set>
                                      <p:cBhvr>
                                        <p:cTn dur="1" fill="hold" id="12">
                                          <p:stCondLst>
                                            <p:cond delay="0"/>
                                          </p:stCondLst>
                                        </p:cTn>
                                        <p:tgtEl>
                                          <p:spTgt spid="16"/>
                                        </p:tgtEl>
                                        <p:attrNameLst>
                                          <p:attrName>style.visibility</p:attrName>
                                        </p:attrNameLst>
                                      </p:cBhvr>
                                      <p:to>
                                        <p:strVal val="visible"/>
                                      </p:to>
                                    </p:set>
                                    <p:animEffect filter="checkerboard(across)" transition="in">
                                      <p:cBhvr>
                                        <p:cTn dur="500" id="13"/>
                                        <p:tgtEl>
                                          <p:spTgt spid="16"/>
                                        </p:tgtEl>
                                      </p:cBhvr>
                                    </p:animEffect>
                                  </p:childTnLst>
                                </p:cTn>
                              </p:par>
                            </p:childTnLst>
                          </p:cTn>
                        </p:par>
                        <p:par>
                          <p:cTn fill="hold" id="14" nodeType="afterGroup">
                            <p:stCondLst>
                              <p:cond delay="1500"/>
                            </p:stCondLst>
                            <p:childTnLst>
                              <p:par>
                                <p:cTn fill="hold" id="15" nodeType="afterEffect" presetClass="entr" presetID="42" presetSubtype="0">
                                  <p:stCondLst>
                                    <p:cond delay="0"/>
                                  </p:stCondLst>
                                  <p:childTnLst>
                                    <p:set>
                                      <p:cBhvr>
                                        <p:cTn dur="1" fill="hold" id="16">
                                          <p:stCondLst>
                                            <p:cond delay="0"/>
                                          </p:stCondLst>
                                        </p:cTn>
                                        <p:tgtEl>
                                          <p:spTgt spid="39"/>
                                        </p:tgtEl>
                                        <p:attrNameLst>
                                          <p:attrName>style.visibility</p:attrName>
                                        </p:attrNameLst>
                                      </p:cBhvr>
                                      <p:to>
                                        <p:strVal val="visible"/>
                                      </p:to>
                                    </p:set>
                                    <p:animEffect filter="fade" transition="in">
                                      <p:cBhvr>
                                        <p:cTn dur="1000" id="17"/>
                                        <p:tgtEl>
                                          <p:spTgt spid="39"/>
                                        </p:tgtEl>
                                      </p:cBhvr>
                                    </p:animEffect>
                                    <p:anim calcmode="lin" valueType="num">
                                      <p:cBhvr>
                                        <p:cTn dur="1000" fill="hold" id="18"/>
                                        <p:tgtEl>
                                          <p:spTgt spid="39"/>
                                        </p:tgtEl>
                                        <p:attrNameLst>
                                          <p:attrName>ppt_x</p:attrName>
                                        </p:attrNameLst>
                                      </p:cBhvr>
                                      <p:tavLst>
                                        <p:tav tm="0">
                                          <p:val>
                                            <p:strVal val="#ppt_x"/>
                                          </p:val>
                                        </p:tav>
                                        <p:tav tm="100000">
                                          <p:val>
                                            <p:strVal val="#ppt_x"/>
                                          </p:val>
                                        </p:tav>
                                      </p:tavLst>
                                    </p:anim>
                                    <p:anim calcmode="lin" valueType="num">
                                      <p:cBhvr>
                                        <p:cTn dur="1000" fill="hold" id="19"/>
                                        <p:tgtEl>
                                          <p:spTgt spid="39"/>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40"/>
                                        </p:tgtEl>
                                        <p:attrNameLst>
                                          <p:attrName>style.visibility</p:attrName>
                                        </p:attrNameLst>
                                      </p:cBhvr>
                                      <p:to>
                                        <p:strVal val="visible"/>
                                      </p:to>
                                    </p:set>
                                    <p:animEffect filter="fade" transition="in">
                                      <p:cBhvr>
                                        <p:cTn dur="1000" id="22"/>
                                        <p:tgtEl>
                                          <p:spTgt spid="40"/>
                                        </p:tgtEl>
                                      </p:cBhvr>
                                    </p:animEffect>
                                    <p:anim calcmode="lin" valueType="num">
                                      <p:cBhvr>
                                        <p:cTn dur="1000" fill="hold" id="23"/>
                                        <p:tgtEl>
                                          <p:spTgt spid="40"/>
                                        </p:tgtEl>
                                        <p:attrNameLst>
                                          <p:attrName>ppt_x</p:attrName>
                                        </p:attrNameLst>
                                      </p:cBhvr>
                                      <p:tavLst>
                                        <p:tav tm="0">
                                          <p:val>
                                            <p:strVal val="#ppt_x"/>
                                          </p:val>
                                        </p:tav>
                                        <p:tav tm="100000">
                                          <p:val>
                                            <p:strVal val="#ppt_x"/>
                                          </p:val>
                                        </p:tav>
                                      </p:tavLst>
                                    </p:anim>
                                    <p:anim calcmode="lin" valueType="num">
                                      <p:cBhvr>
                                        <p:cTn dur="1000" fill="hold" id="24"/>
                                        <p:tgtEl>
                                          <p:spTgt spid="40"/>
                                        </p:tgtEl>
                                        <p:attrNameLst>
                                          <p:attrName>ppt_y</p:attrName>
                                        </p:attrNameLst>
                                      </p:cBhvr>
                                      <p:tavLst>
                                        <p:tav tm="0">
                                          <p:val>
                                            <p:strVal val="#ppt_y+.1"/>
                                          </p:val>
                                        </p:tav>
                                        <p:tav tm="100000">
                                          <p:val>
                                            <p:strVal val="#ppt_y"/>
                                          </p:val>
                                        </p:tav>
                                      </p:tavLst>
                                    </p:anim>
                                  </p:childTnLst>
                                </p:cTn>
                              </p:par>
                              <p:par>
                                <p:cTn fill="hold" id="25" nodeType="withEffect" presetClass="entr" presetID="42" presetSubtype="0">
                                  <p:stCondLst>
                                    <p:cond delay="0"/>
                                  </p:stCondLst>
                                  <p:childTnLst>
                                    <p:set>
                                      <p:cBhvr>
                                        <p:cTn dur="1" fill="hold" id="26">
                                          <p:stCondLst>
                                            <p:cond delay="0"/>
                                          </p:stCondLst>
                                        </p:cTn>
                                        <p:tgtEl>
                                          <p:spTgt spid="41"/>
                                        </p:tgtEl>
                                        <p:attrNameLst>
                                          <p:attrName>style.visibility</p:attrName>
                                        </p:attrNameLst>
                                      </p:cBhvr>
                                      <p:to>
                                        <p:strVal val="visible"/>
                                      </p:to>
                                    </p:set>
                                    <p:animEffect filter="fade" transition="in">
                                      <p:cBhvr>
                                        <p:cTn dur="1000" id="27"/>
                                        <p:tgtEl>
                                          <p:spTgt spid="41"/>
                                        </p:tgtEl>
                                      </p:cBhvr>
                                    </p:animEffect>
                                    <p:anim calcmode="lin" valueType="num">
                                      <p:cBhvr>
                                        <p:cTn dur="1000" fill="hold" id="28"/>
                                        <p:tgtEl>
                                          <p:spTgt spid="41"/>
                                        </p:tgtEl>
                                        <p:attrNameLst>
                                          <p:attrName>ppt_x</p:attrName>
                                        </p:attrNameLst>
                                      </p:cBhvr>
                                      <p:tavLst>
                                        <p:tav tm="0">
                                          <p:val>
                                            <p:strVal val="#ppt_x"/>
                                          </p:val>
                                        </p:tav>
                                        <p:tav tm="100000">
                                          <p:val>
                                            <p:strVal val="#ppt_x"/>
                                          </p:val>
                                        </p:tav>
                                      </p:tavLst>
                                    </p:anim>
                                    <p:anim calcmode="lin" valueType="num">
                                      <p:cBhvr>
                                        <p:cTn dur="1000" fill="hold" id="29"/>
                                        <p:tgtEl>
                                          <p:spTgt spid="41"/>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42"/>
                                        </p:tgtEl>
                                        <p:attrNameLst>
                                          <p:attrName>style.visibility</p:attrName>
                                        </p:attrNameLst>
                                      </p:cBhvr>
                                      <p:to>
                                        <p:strVal val="visible"/>
                                      </p:to>
                                    </p:set>
                                    <p:animEffect filter="fade" transition="in">
                                      <p:cBhvr>
                                        <p:cTn dur="1000" id="32"/>
                                        <p:tgtEl>
                                          <p:spTgt spid="42"/>
                                        </p:tgtEl>
                                      </p:cBhvr>
                                    </p:animEffect>
                                    <p:anim calcmode="lin" valueType="num">
                                      <p:cBhvr>
                                        <p:cTn dur="1000" fill="hold" id="33"/>
                                        <p:tgtEl>
                                          <p:spTgt spid="42"/>
                                        </p:tgtEl>
                                        <p:attrNameLst>
                                          <p:attrName>ppt_x</p:attrName>
                                        </p:attrNameLst>
                                      </p:cBhvr>
                                      <p:tavLst>
                                        <p:tav tm="0">
                                          <p:val>
                                            <p:strVal val="#ppt_x"/>
                                          </p:val>
                                        </p:tav>
                                        <p:tav tm="100000">
                                          <p:val>
                                            <p:strVal val="#ppt_x"/>
                                          </p:val>
                                        </p:tav>
                                      </p:tavLst>
                                    </p:anim>
                                    <p:anim calcmode="lin" valueType="num">
                                      <p:cBhvr>
                                        <p:cTn dur="1000" fill="hold" id="34"/>
                                        <p:tgtEl>
                                          <p:spTgt spid="42"/>
                                        </p:tgtEl>
                                        <p:attrNameLst>
                                          <p:attrName>ppt_y</p:attrName>
                                        </p:attrNameLst>
                                      </p:cBhvr>
                                      <p:tavLst>
                                        <p:tav tm="0">
                                          <p:val>
                                            <p:strVal val="#ppt_y+.1"/>
                                          </p:val>
                                        </p:tav>
                                        <p:tav tm="100000">
                                          <p:val>
                                            <p:strVal val="#ppt_y"/>
                                          </p:val>
                                        </p:tav>
                                      </p:tavLst>
                                    </p:anim>
                                  </p:childTnLst>
                                </p:cTn>
                              </p:par>
                              <p:par>
                                <p:cTn fill="hold" grpId="0" id="35" nodeType="withEffect" presetClass="entr" presetID="42" presetSubtype="0">
                                  <p:stCondLst>
                                    <p:cond delay="0"/>
                                  </p:stCondLst>
                                  <p:childTnLst>
                                    <p:set>
                                      <p:cBhvr>
                                        <p:cTn dur="1" fill="hold" id="36">
                                          <p:stCondLst>
                                            <p:cond delay="0"/>
                                          </p:stCondLst>
                                        </p:cTn>
                                        <p:tgtEl>
                                          <p:spTgt spid="43"/>
                                        </p:tgtEl>
                                        <p:attrNameLst>
                                          <p:attrName>style.visibility</p:attrName>
                                        </p:attrNameLst>
                                      </p:cBhvr>
                                      <p:to>
                                        <p:strVal val="visible"/>
                                      </p:to>
                                    </p:set>
                                    <p:animEffect filter="fade" transition="in">
                                      <p:cBhvr>
                                        <p:cTn dur="1000" id="37"/>
                                        <p:tgtEl>
                                          <p:spTgt spid="43"/>
                                        </p:tgtEl>
                                      </p:cBhvr>
                                    </p:animEffect>
                                    <p:anim calcmode="lin" valueType="num">
                                      <p:cBhvr>
                                        <p:cTn dur="1000" fill="hold" id="38"/>
                                        <p:tgtEl>
                                          <p:spTgt spid="43"/>
                                        </p:tgtEl>
                                        <p:attrNameLst>
                                          <p:attrName>ppt_x</p:attrName>
                                        </p:attrNameLst>
                                      </p:cBhvr>
                                      <p:tavLst>
                                        <p:tav tm="0">
                                          <p:val>
                                            <p:strVal val="#ppt_x"/>
                                          </p:val>
                                        </p:tav>
                                        <p:tav tm="100000">
                                          <p:val>
                                            <p:strVal val="#ppt_x"/>
                                          </p:val>
                                        </p:tav>
                                      </p:tavLst>
                                    </p:anim>
                                    <p:anim calcmode="lin" valueType="num">
                                      <p:cBhvr>
                                        <p:cTn dur="1000" fill="hold" id="39"/>
                                        <p:tgtEl>
                                          <p:spTgt spid="43"/>
                                        </p:tgtEl>
                                        <p:attrNameLst>
                                          <p:attrName>ppt_y</p:attrName>
                                        </p:attrNameLst>
                                      </p:cBhvr>
                                      <p:tavLst>
                                        <p:tav tm="0">
                                          <p:val>
                                            <p:strVal val="#ppt_y+.1"/>
                                          </p:val>
                                        </p:tav>
                                        <p:tav tm="100000">
                                          <p:val>
                                            <p:strVal val="#ppt_y"/>
                                          </p:val>
                                        </p:tav>
                                      </p:tavLst>
                                    </p:anim>
                                  </p:childTnLst>
                                </p:cTn>
                              </p:par>
                              <p:par>
                                <p:cTn fill="hold" grpId="0" id="40" nodeType="withEffect" presetClass="entr" presetID="42" presetSubtype="0">
                                  <p:stCondLst>
                                    <p:cond delay="0"/>
                                  </p:stCondLst>
                                  <p:childTnLst>
                                    <p:set>
                                      <p:cBhvr>
                                        <p:cTn dur="1" fill="hold" id="41">
                                          <p:stCondLst>
                                            <p:cond delay="0"/>
                                          </p:stCondLst>
                                        </p:cTn>
                                        <p:tgtEl>
                                          <p:spTgt spid="44"/>
                                        </p:tgtEl>
                                        <p:attrNameLst>
                                          <p:attrName>style.visibility</p:attrName>
                                        </p:attrNameLst>
                                      </p:cBhvr>
                                      <p:to>
                                        <p:strVal val="visible"/>
                                      </p:to>
                                    </p:set>
                                    <p:animEffect filter="fade" transition="in">
                                      <p:cBhvr>
                                        <p:cTn dur="1000" id="42"/>
                                        <p:tgtEl>
                                          <p:spTgt spid="44"/>
                                        </p:tgtEl>
                                      </p:cBhvr>
                                    </p:animEffect>
                                    <p:anim calcmode="lin" valueType="num">
                                      <p:cBhvr>
                                        <p:cTn dur="1000" fill="hold" id="43"/>
                                        <p:tgtEl>
                                          <p:spTgt spid="44"/>
                                        </p:tgtEl>
                                        <p:attrNameLst>
                                          <p:attrName>ppt_x</p:attrName>
                                        </p:attrNameLst>
                                      </p:cBhvr>
                                      <p:tavLst>
                                        <p:tav tm="0">
                                          <p:val>
                                            <p:strVal val="#ppt_x"/>
                                          </p:val>
                                        </p:tav>
                                        <p:tav tm="100000">
                                          <p:val>
                                            <p:strVal val="#ppt_x"/>
                                          </p:val>
                                        </p:tav>
                                      </p:tavLst>
                                    </p:anim>
                                    <p:anim calcmode="lin" valueType="num">
                                      <p:cBhvr>
                                        <p:cTn dur="1000" fill="hold" id="44"/>
                                        <p:tgtEl>
                                          <p:spTgt spid="44"/>
                                        </p:tgtEl>
                                        <p:attrNameLst>
                                          <p:attrName>ppt_y</p:attrName>
                                        </p:attrNameLst>
                                      </p:cBhvr>
                                      <p:tavLst>
                                        <p:tav tm="0">
                                          <p:val>
                                            <p:strVal val="#ppt_y+.1"/>
                                          </p:val>
                                        </p:tav>
                                        <p:tav tm="100000">
                                          <p:val>
                                            <p:strVal val="#ppt_y"/>
                                          </p:val>
                                        </p:tav>
                                      </p:tavLst>
                                    </p:anim>
                                  </p:childTnLst>
                                </p:cTn>
                              </p:par>
                              <p:par>
                                <p:cTn fill="hold" grpId="0" id="45" nodeType="withEffect" presetClass="entr" presetID="42" presetSubtype="0">
                                  <p:stCondLst>
                                    <p:cond delay="0"/>
                                  </p:stCondLst>
                                  <p:childTnLst>
                                    <p:set>
                                      <p:cBhvr>
                                        <p:cTn dur="1" fill="hold" id="46">
                                          <p:stCondLst>
                                            <p:cond delay="0"/>
                                          </p:stCondLst>
                                        </p:cTn>
                                        <p:tgtEl>
                                          <p:spTgt spid="45"/>
                                        </p:tgtEl>
                                        <p:attrNameLst>
                                          <p:attrName>style.visibility</p:attrName>
                                        </p:attrNameLst>
                                      </p:cBhvr>
                                      <p:to>
                                        <p:strVal val="visible"/>
                                      </p:to>
                                    </p:set>
                                    <p:animEffect filter="fade" transition="in">
                                      <p:cBhvr>
                                        <p:cTn dur="1000" id="47"/>
                                        <p:tgtEl>
                                          <p:spTgt spid="45"/>
                                        </p:tgtEl>
                                      </p:cBhvr>
                                    </p:animEffect>
                                    <p:anim calcmode="lin" valueType="num">
                                      <p:cBhvr>
                                        <p:cTn dur="1000" fill="hold" id="48"/>
                                        <p:tgtEl>
                                          <p:spTgt spid="45"/>
                                        </p:tgtEl>
                                        <p:attrNameLst>
                                          <p:attrName>ppt_x</p:attrName>
                                        </p:attrNameLst>
                                      </p:cBhvr>
                                      <p:tavLst>
                                        <p:tav tm="0">
                                          <p:val>
                                            <p:strVal val="#ppt_x"/>
                                          </p:val>
                                        </p:tav>
                                        <p:tav tm="100000">
                                          <p:val>
                                            <p:strVal val="#ppt_x"/>
                                          </p:val>
                                        </p:tav>
                                      </p:tavLst>
                                    </p:anim>
                                    <p:anim calcmode="lin" valueType="num">
                                      <p:cBhvr>
                                        <p:cTn dur="1000" fill="hold" id="49"/>
                                        <p:tgtEl>
                                          <p:spTgt spid="45"/>
                                        </p:tgtEl>
                                        <p:attrNameLst>
                                          <p:attrName>ppt_y</p:attrName>
                                        </p:attrNameLst>
                                      </p:cBhvr>
                                      <p:tavLst>
                                        <p:tav tm="0">
                                          <p:val>
                                            <p:strVal val="#ppt_y+.1"/>
                                          </p:val>
                                        </p:tav>
                                        <p:tav tm="100000">
                                          <p:val>
                                            <p:strVal val="#ppt_y"/>
                                          </p:val>
                                        </p:tav>
                                      </p:tavLst>
                                    </p:anim>
                                  </p:childTnLst>
                                </p:cTn>
                              </p:par>
                              <p:par>
                                <p:cTn fill="hold" grpId="0" id="50" nodeType="withEffect" presetClass="entr" presetID="42" presetSubtype="0">
                                  <p:stCondLst>
                                    <p:cond delay="0"/>
                                  </p:stCondLst>
                                  <p:childTnLst>
                                    <p:set>
                                      <p:cBhvr>
                                        <p:cTn dur="1" fill="hold" id="51">
                                          <p:stCondLst>
                                            <p:cond delay="0"/>
                                          </p:stCondLst>
                                        </p:cTn>
                                        <p:tgtEl>
                                          <p:spTgt spid="46"/>
                                        </p:tgtEl>
                                        <p:attrNameLst>
                                          <p:attrName>style.visibility</p:attrName>
                                        </p:attrNameLst>
                                      </p:cBhvr>
                                      <p:to>
                                        <p:strVal val="visible"/>
                                      </p:to>
                                    </p:set>
                                    <p:animEffect filter="fade" transition="in">
                                      <p:cBhvr>
                                        <p:cTn dur="1000" id="52"/>
                                        <p:tgtEl>
                                          <p:spTgt spid="46"/>
                                        </p:tgtEl>
                                      </p:cBhvr>
                                    </p:animEffect>
                                    <p:anim calcmode="lin" valueType="num">
                                      <p:cBhvr>
                                        <p:cTn dur="1000" fill="hold" id="53"/>
                                        <p:tgtEl>
                                          <p:spTgt spid="46"/>
                                        </p:tgtEl>
                                        <p:attrNameLst>
                                          <p:attrName>ppt_x</p:attrName>
                                        </p:attrNameLst>
                                      </p:cBhvr>
                                      <p:tavLst>
                                        <p:tav tm="0">
                                          <p:val>
                                            <p:strVal val="#ppt_x"/>
                                          </p:val>
                                        </p:tav>
                                        <p:tav tm="100000">
                                          <p:val>
                                            <p:strVal val="#ppt_x"/>
                                          </p:val>
                                        </p:tav>
                                      </p:tavLst>
                                    </p:anim>
                                    <p:anim calcmode="lin" valueType="num">
                                      <p:cBhvr>
                                        <p:cTn dur="1000" fill="hold" id="54"/>
                                        <p:tgtEl>
                                          <p:spTgt spid="46"/>
                                        </p:tgtEl>
                                        <p:attrNameLst>
                                          <p:attrName>ppt_y</p:attrName>
                                        </p:attrNameLst>
                                      </p:cBhvr>
                                      <p:tavLst>
                                        <p:tav tm="0">
                                          <p:val>
                                            <p:strVal val="#ppt_y+.1"/>
                                          </p:val>
                                        </p:tav>
                                        <p:tav tm="100000">
                                          <p:val>
                                            <p:strVal val="#ppt_y"/>
                                          </p:val>
                                        </p:tav>
                                      </p:tavLst>
                                    </p:anim>
                                  </p:childTnLst>
                                </p:cTn>
                              </p:par>
                              <p:par>
                                <p:cTn fill="hold" grpId="0" id="55" nodeType="withEffect" presetClass="entr" presetID="42" presetSubtype="0">
                                  <p:stCondLst>
                                    <p:cond delay="0"/>
                                  </p:stCondLst>
                                  <p:childTnLst>
                                    <p:set>
                                      <p:cBhvr>
                                        <p:cTn dur="1" fill="hold" id="56">
                                          <p:stCondLst>
                                            <p:cond delay="0"/>
                                          </p:stCondLst>
                                        </p:cTn>
                                        <p:tgtEl>
                                          <p:spTgt spid="47"/>
                                        </p:tgtEl>
                                        <p:attrNameLst>
                                          <p:attrName>style.visibility</p:attrName>
                                        </p:attrNameLst>
                                      </p:cBhvr>
                                      <p:to>
                                        <p:strVal val="visible"/>
                                      </p:to>
                                    </p:set>
                                    <p:animEffect filter="fade" transition="in">
                                      <p:cBhvr>
                                        <p:cTn dur="1000" id="57"/>
                                        <p:tgtEl>
                                          <p:spTgt spid="47"/>
                                        </p:tgtEl>
                                      </p:cBhvr>
                                    </p:animEffect>
                                    <p:anim calcmode="lin" valueType="num">
                                      <p:cBhvr>
                                        <p:cTn dur="1000" fill="hold" id="58"/>
                                        <p:tgtEl>
                                          <p:spTgt spid="47"/>
                                        </p:tgtEl>
                                        <p:attrNameLst>
                                          <p:attrName>ppt_x</p:attrName>
                                        </p:attrNameLst>
                                      </p:cBhvr>
                                      <p:tavLst>
                                        <p:tav tm="0">
                                          <p:val>
                                            <p:strVal val="#ppt_x"/>
                                          </p:val>
                                        </p:tav>
                                        <p:tav tm="100000">
                                          <p:val>
                                            <p:strVal val="#ppt_x"/>
                                          </p:val>
                                        </p:tav>
                                      </p:tavLst>
                                    </p:anim>
                                    <p:anim calcmode="lin" valueType="num">
                                      <p:cBhvr>
                                        <p:cTn dur="1000" fill="hold" id="59"/>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2"/>
      <p:bldP grpId="0" spid="43"/>
      <p:bldP grpId="0" spid="44"/>
      <p:bldP grpId="0" spid="45"/>
      <p:bldP grpId="0" spid="46"/>
      <p:bldP grpId="0" spid="47"/>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290060" y="422910"/>
            <a:ext cx="3771900" cy="365760"/>
          </a:xfrm>
          <a:prstGeom prst="rect">
            <a:avLst/>
          </a:prstGeom>
          <a:noFill/>
        </p:spPr>
        <p:txBody>
          <a:bodyPr rtlCol="0" wrap="square">
            <a:spAutoFit/>
          </a:bodyPr>
          <a:lstStyle/>
          <a:p>
            <a:pPr algn="ctr"/>
            <a:r>
              <a:rPr altLang="en-US" b="1" lang="zh-CN">
                <a:latin charset="-122" panose="02010609060101010101" typeface="仿宋"/>
                <a:ea charset="-122" panose="02010609060101010101" typeface="仿宋"/>
              </a:rPr>
              <a:t>此处输入标题</a:t>
            </a:r>
          </a:p>
        </p:txBody>
      </p:sp>
      <p:pic>
        <p:nvPicPr>
          <p:cNvPr id="52" name="图片 51"/>
          <p:cNvPicPr>
            <a:picLocks noChangeAspect="1"/>
          </p:cNvPicPr>
          <p:nvPr/>
        </p:nvPicPr>
        <p:blipFill>
          <a:blip r:embed="rId2">
            <a:extLst>
              <a:ext uri="{28A0092B-C50C-407E-A947-70E740481C1C}">
                <a14:useLocalDpi val="0"/>
              </a:ext>
            </a:extLst>
          </a:blip>
          <a:srcRect b="53532" l="20464" r="69336" t="16719"/>
          <a:stretch>
            <a:fillRect/>
          </a:stretch>
        </p:blipFill>
        <p:spPr>
          <a:xfrm>
            <a:off x="3168197" y="150584"/>
            <a:ext cx="1182914" cy="1589315"/>
          </a:xfrm>
          <a:prstGeom prst="rect">
            <a:avLst/>
          </a:prstGeom>
        </p:spPr>
      </p:pic>
      <p:sp>
        <p:nvSpPr>
          <p:cNvPr id="3" name="矩形 2"/>
          <p:cNvSpPr/>
          <p:nvPr/>
        </p:nvSpPr>
        <p:spPr>
          <a:xfrm rot="5400000">
            <a:off x="-1179830" y="2117725"/>
            <a:ext cx="6494780" cy="2562225"/>
          </a:xfrm>
          <a:prstGeom prst="rect">
            <a:avLst/>
          </a:prstGeom>
          <a:solidFill>
            <a:schemeClr val="bg1">
              <a:lumMod val="8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62" name="文本框 61"/>
          <p:cNvSpPr txBox="1"/>
          <p:nvPr/>
        </p:nvSpPr>
        <p:spPr>
          <a:xfrm>
            <a:off x="232410" y="1158240"/>
            <a:ext cx="6032500" cy="4297680"/>
          </a:xfrm>
          <a:prstGeom prst="rect">
            <a:avLst/>
          </a:prstGeom>
          <a:noFill/>
        </p:spPr>
        <p:txBody>
          <a:bodyPr rtlCol="0" wrap="square">
            <a:spAutoFit/>
          </a:bodyPr>
          <a:lstStyle/>
          <a:p>
            <a:pPr algn="dist"/>
            <a:r>
              <a:rPr altLang="en-US" b="1" lang="zh-CN" sz="13800">
                <a:solidFill>
                  <a:srgbClr val="D1C0B1"/>
                </a:solidFill>
                <a:latin charset="-122" panose="02010609060101010101" typeface="仿宋"/>
                <a:ea charset="-122" panose="02010609060101010101" typeface="仿宋"/>
              </a:rPr>
              <a:t>国</a:t>
            </a:r>
          </a:p>
          <a:p>
            <a:pPr algn="dist"/>
            <a:r>
              <a:rPr altLang="en-US" b="1" lang="zh-CN" sz="13800">
                <a:solidFill>
                  <a:srgbClr val="D1C0B1"/>
                </a:solidFill>
                <a:latin charset="-122" panose="02010609060101010101" typeface="仿宋"/>
                <a:ea charset="-122" panose="02010609060101010101" typeface="仿宋"/>
              </a:rPr>
              <a:t>风</a:t>
            </a:r>
          </a:p>
        </p:txBody>
      </p:sp>
      <p:sp>
        <p:nvSpPr>
          <p:cNvPr id="4" name="椭圆 3"/>
          <p:cNvSpPr/>
          <p:nvPr/>
        </p:nvSpPr>
        <p:spPr>
          <a:xfrm>
            <a:off x="1501775" y="495935"/>
            <a:ext cx="3362325" cy="3095625"/>
          </a:xfrm>
          <a:prstGeom prst="ellipse">
            <a:avLst/>
          </a:prstGeom>
          <a:noFill/>
          <a:ln>
            <a:solidFill>
              <a:srgbClr val="D1C0B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1567180" y="2966085"/>
            <a:ext cx="3362325" cy="3095625"/>
          </a:xfrm>
          <a:prstGeom prst="ellipse">
            <a:avLst/>
          </a:prstGeom>
          <a:noFill/>
          <a:ln>
            <a:solidFill>
              <a:srgbClr val="D1C0B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 name="图片 5"/>
          <p:cNvPicPr>
            <a:picLocks noChangeAspect="1"/>
          </p:cNvPicPr>
          <p:nvPr/>
        </p:nvPicPr>
        <p:blipFill>
          <a:blip r:embed="rId3">
            <a:grayscl/>
          </a:blip>
          <a:srcRect b="-2"/>
          <a:stretch>
            <a:fillRect/>
          </a:stretch>
        </p:blipFill>
        <p:spPr>
          <a:xfrm>
            <a:off x="5980675" y="2348860"/>
            <a:ext cx="6030350" cy="4297685"/>
          </a:xfrm>
          <a:prstGeom prst="rect">
            <a:avLst/>
          </a:prstGeom>
        </p:spPr>
      </p:pic>
      <p:grpSp>
        <p:nvGrpSpPr>
          <p:cNvPr id="9" name="组合 8"/>
          <p:cNvGrpSpPr/>
          <p:nvPr/>
        </p:nvGrpSpPr>
        <p:grpSpPr>
          <a:xfrm flipH="1">
            <a:off x="6141720" y="1036955"/>
            <a:ext cx="5247005" cy="2030095"/>
            <a:chOff x="399075" y="4188714"/>
            <a:chExt cx="3723198" cy="2030095"/>
          </a:xfrm>
        </p:grpSpPr>
        <p:sp>
          <p:nvSpPr>
            <p:cNvPr id="10" name="矩形 9"/>
            <p:cNvSpPr/>
            <p:nvPr/>
          </p:nvSpPr>
          <p:spPr>
            <a:xfrm>
              <a:off x="3798273" y="4188714"/>
              <a:ext cx="324000" cy="944880"/>
            </a:xfrm>
            <a:prstGeom prst="rect">
              <a:avLst/>
            </a:prstGeom>
          </p:spPr>
          <p:txBody>
            <a:bodyPr wrap="square">
              <a:spAutoFit/>
            </a:bodyPr>
            <a:lstStyle/>
            <a:p>
              <a:pPr algn="ctr"/>
              <a:r>
                <a:rPr altLang="en-US" lang="zh-CN" sz="1400">
                  <a:solidFill>
                    <a:schemeClr val="tx1">
                      <a:lumMod val="65000"/>
                      <a:lumOff val="35000"/>
                    </a:schemeClr>
                  </a:solidFill>
                  <a:latin charset="-122" panose="02010609060101010101" typeface="楷体"/>
                  <a:ea charset="-122" panose="02010609060101010101" typeface="楷体"/>
                </a:rPr>
                <a:t>点一滴墨</a:t>
              </a:r>
            </a:p>
          </p:txBody>
        </p:sp>
        <p:sp>
          <p:nvSpPr>
            <p:cNvPr id="11" name="矩形 10"/>
            <p:cNvSpPr/>
            <p:nvPr/>
          </p:nvSpPr>
          <p:spPr>
            <a:xfrm>
              <a:off x="3420584" y="4188714"/>
              <a:ext cx="324000" cy="944880"/>
            </a:xfrm>
            <a:prstGeom prst="rect">
              <a:avLst/>
            </a:prstGeom>
          </p:spPr>
          <p:txBody>
            <a:bodyPr wrap="square">
              <a:spAutoFit/>
            </a:bodyPr>
            <a:lstStyle/>
            <a:p>
              <a:pPr algn="ctr"/>
              <a:r>
                <a:rPr altLang="en-US" lang="zh-CN" sz="1400">
                  <a:solidFill>
                    <a:schemeClr val="tx1">
                      <a:lumMod val="65000"/>
                      <a:lumOff val="35000"/>
                    </a:schemeClr>
                  </a:solidFill>
                  <a:latin charset="-122" panose="02010609060101010101" typeface="楷体"/>
                  <a:ea charset="-122" panose="02010609060101010101" typeface="楷体"/>
                </a:rPr>
                <a:t>倾一世魂</a:t>
              </a:r>
            </a:p>
          </p:txBody>
        </p:sp>
        <p:sp>
          <p:nvSpPr>
            <p:cNvPr id="12" name="矩形 11"/>
            <p:cNvSpPr/>
            <p:nvPr/>
          </p:nvSpPr>
          <p:spPr>
            <a:xfrm>
              <a:off x="3042895" y="4188714"/>
              <a:ext cx="324000" cy="2011681"/>
            </a:xfrm>
            <a:prstGeom prst="rect">
              <a:avLst/>
            </a:prstGeom>
          </p:spPr>
          <p:txBody>
            <a:bodyPr wrap="square">
              <a:spAutoFit/>
            </a:bodyPr>
            <a:lstStyle/>
            <a:p>
              <a:pPr algn="ctr"/>
              <a:r>
                <a:rPr altLang="en-US" lang="zh-CN" sz="1400">
                  <a:solidFill>
                    <a:schemeClr val="tx1">
                      <a:lumMod val="65000"/>
                      <a:lumOff val="35000"/>
                    </a:schemeClr>
                  </a:solidFill>
                  <a:latin charset="-122" panose="02010609060101010101" typeface="楷体"/>
                  <a:ea charset="-122" panose="02010609060101010101" typeface="楷体"/>
                </a:rPr>
                <a:t>百年沧桑情落梦萦中</a:t>
              </a:r>
            </a:p>
          </p:txBody>
        </p:sp>
        <p:sp>
          <p:nvSpPr>
            <p:cNvPr id="13" name="矩形 12"/>
            <p:cNvSpPr/>
            <p:nvPr/>
          </p:nvSpPr>
          <p:spPr>
            <a:xfrm>
              <a:off x="2665207" y="4188714"/>
              <a:ext cx="324000" cy="944880"/>
            </a:xfrm>
            <a:prstGeom prst="rect">
              <a:avLst/>
            </a:prstGeom>
          </p:spPr>
          <p:txBody>
            <a:bodyPr wrap="square">
              <a:spAutoFit/>
            </a:bodyPr>
            <a:lstStyle/>
            <a:p>
              <a:pPr algn="ctr"/>
              <a:r>
                <a:rPr altLang="en-US" lang="zh-CN" sz="1400">
                  <a:solidFill>
                    <a:schemeClr val="tx1">
                      <a:lumMod val="65000"/>
                      <a:lumOff val="35000"/>
                    </a:schemeClr>
                  </a:solidFill>
                  <a:latin charset="-122" panose="02010609060101010101" typeface="楷体"/>
                  <a:ea charset="-122" panose="02010609060101010101" typeface="楷体"/>
                </a:rPr>
                <a:t>注一丝情</a:t>
              </a:r>
            </a:p>
          </p:txBody>
        </p:sp>
        <p:sp>
          <p:nvSpPr>
            <p:cNvPr id="14" name="矩形 13"/>
            <p:cNvSpPr/>
            <p:nvPr/>
          </p:nvSpPr>
          <p:spPr>
            <a:xfrm>
              <a:off x="2287516" y="4188714"/>
              <a:ext cx="324000" cy="1158240"/>
            </a:xfrm>
            <a:prstGeom prst="rect">
              <a:avLst/>
            </a:prstGeom>
          </p:spPr>
          <p:txBody>
            <a:bodyPr wrap="square">
              <a:spAutoFit/>
            </a:bodyPr>
            <a:lstStyle/>
            <a:p>
              <a:pPr algn="ctr"/>
              <a:r>
                <a:rPr altLang="en-US" lang="zh-CN" sz="1400">
                  <a:solidFill>
                    <a:schemeClr val="tx1">
                      <a:lumMod val="65000"/>
                      <a:lumOff val="35000"/>
                    </a:schemeClr>
                  </a:solidFill>
                  <a:latin charset="-122" panose="02010609060101010101" typeface="楷体"/>
                  <a:ea charset="-122" panose="02010609060101010101" typeface="楷体"/>
                </a:rPr>
                <a:t>汇一抹灵气</a:t>
              </a:r>
            </a:p>
          </p:txBody>
        </p:sp>
        <p:sp>
          <p:nvSpPr>
            <p:cNvPr id="15" name="矩形 14"/>
            <p:cNvSpPr/>
            <p:nvPr/>
          </p:nvSpPr>
          <p:spPr>
            <a:xfrm>
              <a:off x="1909828" y="4188714"/>
              <a:ext cx="324000" cy="2011681"/>
            </a:xfrm>
            <a:prstGeom prst="rect">
              <a:avLst/>
            </a:prstGeom>
          </p:spPr>
          <p:txBody>
            <a:bodyPr wrap="square">
              <a:spAutoFit/>
            </a:bodyPr>
            <a:lstStyle/>
            <a:p>
              <a:pPr algn="ctr"/>
              <a:r>
                <a:rPr altLang="en-US" lang="zh-CN" sz="1400">
                  <a:solidFill>
                    <a:schemeClr val="tx1">
                      <a:lumMod val="65000"/>
                      <a:lumOff val="35000"/>
                    </a:schemeClr>
                  </a:solidFill>
                  <a:latin charset="-122" panose="02010609060101010101" typeface="楷体"/>
                  <a:ea charset="-122" panose="02010609060101010101" typeface="楷体"/>
                </a:rPr>
                <a:t>万千惟妙犹在中国风</a:t>
              </a:r>
            </a:p>
          </p:txBody>
        </p:sp>
        <p:sp>
          <p:nvSpPr>
            <p:cNvPr id="16" name="矩形 15"/>
            <p:cNvSpPr/>
            <p:nvPr/>
          </p:nvSpPr>
          <p:spPr>
            <a:xfrm>
              <a:off x="1532140" y="4188714"/>
              <a:ext cx="324000" cy="1584960"/>
            </a:xfrm>
            <a:prstGeom prst="rect">
              <a:avLst/>
            </a:prstGeom>
          </p:spPr>
          <p:txBody>
            <a:bodyPr wrap="square">
              <a:spAutoFit/>
            </a:bodyPr>
            <a:lstStyle/>
            <a:p>
              <a:pPr algn="ctr"/>
              <a:r>
                <a:rPr altLang="en-US" lang="zh-CN" sz="1400">
                  <a:solidFill>
                    <a:schemeClr val="tx1">
                      <a:lumMod val="65000"/>
                      <a:lumOff val="35000"/>
                    </a:schemeClr>
                  </a:solidFill>
                  <a:latin charset="-122" panose="02010609060101010101" typeface="楷体"/>
                  <a:ea charset="-122" panose="02010609060101010101" typeface="楷体"/>
                </a:rPr>
                <a:t>剑走风动淋漓致</a:t>
              </a:r>
            </a:p>
          </p:txBody>
        </p:sp>
        <p:sp>
          <p:nvSpPr>
            <p:cNvPr id="17" name="矩形 16"/>
            <p:cNvSpPr/>
            <p:nvPr/>
          </p:nvSpPr>
          <p:spPr>
            <a:xfrm>
              <a:off x="1154451" y="4188714"/>
              <a:ext cx="324000" cy="1584960"/>
            </a:xfrm>
            <a:prstGeom prst="rect">
              <a:avLst/>
            </a:prstGeom>
          </p:spPr>
          <p:txBody>
            <a:bodyPr wrap="square">
              <a:spAutoFit/>
            </a:bodyPr>
            <a:lstStyle/>
            <a:p>
              <a:pPr algn="ctr"/>
              <a:r>
                <a:rPr altLang="en-US" lang="zh-CN" sz="1400">
                  <a:solidFill>
                    <a:schemeClr val="tx1">
                      <a:lumMod val="65000"/>
                      <a:lumOff val="35000"/>
                    </a:schemeClr>
                  </a:solidFill>
                  <a:latin charset="-122" panose="02010609060101010101" typeface="楷体"/>
                  <a:ea charset="-122" panose="02010609060101010101" typeface="楷体"/>
                </a:rPr>
                <a:t>挥毫泼墨展英姿</a:t>
              </a:r>
            </a:p>
          </p:txBody>
        </p:sp>
        <p:sp>
          <p:nvSpPr>
            <p:cNvPr id="18" name="矩形 17"/>
            <p:cNvSpPr/>
            <p:nvPr/>
          </p:nvSpPr>
          <p:spPr>
            <a:xfrm>
              <a:off x="776760" y="4188714"/>
              <a:ext cx="324000" cy="1584960"/>
            </a:xfrm>
            <a:prstGeom prst="rect">
              <a:avLst/>
            </a:prstGeom>
          </p:spPr>
          <p:txBody>
            <a:bodyPr wrap="square">
              <a:spAutoFit/>
            </a:bodyPr>
            <a:lstStyle/>
            <a:p>
              <a:pPr algn="ctr"/>
              <a:r>
                <a:rPr altLang="en-US" lang="zh-CN" sz="1400">
                  <a:solidFill>
                    <a:schemeClr val="tx1">
                      <a:lumMod val="65000"/>
                      <a:lumOff val="35000"/>
                    </a:schemeClr>
                  </a:solidFill>
                  <a:latin charset="-122" panose="02010609060101010101" typeface="楷体"/>
                  <a:ea charset="-122" panose="02010609060101010101" typeface="楷体"/>
                </a:rPr>
                <a:t>自古英雄出少年</a:t>
              </a:r>
            </a:p>
          </p:txBody>
        </p:sp>
        <p:sp>
          <p:nvSpPr>
            <p:cNvPr id="19" name="矩形 18"/>
            <p:cNvSpPr/>
            <p:nvPr/>
          </p:nvSpPr>
          <p:spPr>
            <a:xfrm>
              <a:off x="399076" y="4188714"/>
              <a:ext cx="324000" cy="1584960"/>
            </a:xfrm>
            <a:prstGeom prst="rect">
              <a:avLst/>
            </a:prstGeom>
          </p:spPr>
          <p:txBody>
            <a:bodyPr wrap="square">
              <a:spAutoFit/>
            </a:bodyPr>
            <a:lstStyle/>
            <a:p>
              <a:pPr algn="ctr"/>
              <a:r>
                <a:rPr altLang="en-US" lang="zh-CN" sz="1400">
                  <a:solidFill>
                    <a:schemeClr val="tx1">
                      <a:lumMod val="65000"/>
                      <a:lumOff val="35000"/>
                    </a:schemeClr>
                  </a:solidFill>
                  <a:latin charset="-122" panose="02010609060101010101" typeface="楷体"/>
                  <a:ea charset="-122" panose="02010609060101010101" typeface="楷体"/>
                </a:rPr>
                <a:t>江郎才现中国风</a:t>
              </a:r>
            </a:p>
          </p:txBody>
        </p:sp>
      </p:grpSp>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2"/>
                                        </p:tgtEl>
                                        <p:attrNameLst>
                                          <p:attrName>style.visibility</p:attrName>
                                        </p:attrNameLst>
                                      </p:cBhvr>
                                      <p:to>
                                        <p:strVal val="visible"/>
                                      </p:to>
                                    </p:set>
                                    <p:animEffect filter="fade" transition="in">
                                      <p:cBhvr>
                                        <p:cTn dur="1000" id="7"/>
                                        <p:tgtEl>
                                          <p:spTgt spid="52"/>
                                        </p:tgtEl>
                                      </p:cBhvr>
                                    </p:animEffect>
                                    <p:anim calcmode="lin" valueType="num">
                                      <p:cBhvr>
                                        <p:cTn dur="1000" fill="hold" id="8"/>
                                        <p:tgtEl>
                                          <p:spTgt spid="52"/>
                                        </p:tgtEl>
                                        <p:attrNameLst>
                                          <p:attrName>ppt_x</p:attrName>
                                        </p:attrNameLst>
                                      </p:cBhvr>
                                      <p:tavLst>
                                        <p:tav tm="0">
                                          <p:val>
                                            <p:strVal val="#ppt_x"/>
                                          </p:val>
                                        </p:tav>
                                        <p:tav tm="100000">
                                          <p:val>
                                            <p:strVal val="#ppt_x"/>
                                          </p:val>
                                        </p:tav>
                                      </p:tavLst>
                                    </p:anim>
                                    <p:anim calcmode="lin" valueType="num">
                                      <p:cBhvr>
                                        <p:cTn dur="1000" fill="hold" id="9"/>
                                        <p:tgtEl>
                                          <p:spTgt spid="5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1000" id="13"/>
                                        <p:tgtEl>
                                          <p:spTgt spid="3"/>
                                        </p:tgtEl>
                                      </p:cBhvr>
                                    </p:animEffect>
                                    <p:anim calcmode="lin" valueType="num">
                                      <p:cBhvr>
                                        <p:cTn dur="1000" fill="hold" id="14"/>
                                        <p:tgtEl>
                                          <p:spTgt spid="3"/>
                                        </p:tgtEl>
                                        <p:attrNameLst>
                                          <p:attrName>ppt_x</p:attrName>
                                        </p:attrNameLst>
                                      </p:cBhvr>
                                      <p:tavLst>
                                        <p:tav tm="0">
                                          <p:val>
                                            <p:strVal val="#ppt_x"/>
                                          </p:val>
                                        </p:tav>
                                        <p:tav tm="100000">
                                          <p:val>
                                            <p:strVal val="#ppt_x"/>
                                          </p:val>
                                        </p:tav>
                                      </p:tavLst>
                                    </p:anim>
                                    <p:anim calcmode="lin" valueType="num">
                                      <p:cBhvr>
                                        <p:cTn dur="1000" fill="hold" id="15"/>
                                        <p:tgtEl>
                                          <p:spTgt spid="3"/>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0"/>
                                  </p:stCondLst>
                                  <p:childTnLst>
                                    <p:set>
                                      <p:cBhvr>
                                        <p:cTn dur="1" fill="hold" id="17">
                                          <p:stCondLst>
                                            <p:cond delay="0"/>
                                          </p:stCondLst>
                                        </p:cTn>
                                        <p:tgtEl>
                                          <p:spTgt spid="62"/>
                                        </p:tgtEl>
                                        <p:attrNameLst>
                                          <p:attrName>style.visibility</p:attrName>
                                        </p:attrNameLst>
                                      </p:cBhvr>
                                      <p:to>
                                        <p:strVal val="visible"/>
                                      </p:to>
                                    </p:set>
                                    <p:animEffect filter="fade" transition="in">
                                      <p:cBhvr>
                                        <p:cTn dur="1000" id="18"/>
                                        <p:tgtEl>
                                          <p:spTgt spid="62"/>
                                        </p:tgtEl>
                                      </p:cBhvr>
                                    </p:animEffect>
                                    <p:anim calcmode="lin" valueType="num">
                                      <p:cBhvr>
                                        <p:cTn dur="1000" fill="hold" id="19"/>
                                        <p:tgtEl>
                                          <p:spTgt spid="62"/>
                                        </p:tgtEl>
                                        <p:attrNameLst>
                                          <p:attrName>ppt_x</p:attrName>
                                        </p:attrNameLst>
                                      </p:cBhvr>
                                      <p:tavLst>
                                        <p:tav tm="0">
                                          <p:val>
                                            <p:strVal val="#ppt_x"/>
                                          </p:val>
                                        </p:tav>
                                        <p:tav tm="100000">
                                          <p:val>
                                            <p:strVal val="#ppt_x"/>
                                          </p:val>
                                        </p:tav>
                                      </p:tavLst>
                                    </p:anim>
                                    <p:anim calcmode="lin" valueType="num">
                                      <p:cBhvr>
                                        <p:cTn dur="1000" fill="hold" id="20"/>
                                        <p:tgtEl>
                                          <p:spTgt spid="62"/>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4"/>
                                        </p:tgtEl>
                                        <p:attrNameLst>
                                          <p:attrName>style.visibility</p:attrName>
                                        </p:attrNameLst>
                                      </p:cBhvr>
                                      <p:to>
                                        <p:strVal val="visible"/>
                                      </p:to>
                                    </p:set>
                                    <p:animEffect filter="fade" transition="in">
                                      <p:cBhvr>
                                        <p:cTn dur="1000" id="23"/>
                                        <p:tgtEl>
                                          <p:spTgt spid="4"/>
                                        </p:tgtEl>
                                      </p:cBhvr>
                                    </p:animEffect>
                                    <p:anim calcmode="lin" valueType="num">
                                      <p:cBhvr>
                                        <p:cTn dur="1000" fill="hold" id="24"/>
                                        <p:tgtEl>
                                          <p:spTgt spid="4"/>
                                        </p:tgtEl>
                                        <p:attrNameLst>
                                          <p:attrName>ppt_x</p:attrName>
                                        </p:attrNameLst>
                                      </p:cBhvr>
                                      <p:tavLst>
                                        <p:tav tm="0">
                                          <p:val>
                                            <p:strVal val="#ppt_x"/>
                                          </p:val>
                                        </p:tav>
                                        <p:tav tm="100000">
                                          <p:val>
                                            <p:strVal val="#ppt_x"/>
                                          </p:val>
                                        </p:tav>
                                      </p:tavLst>
                                    </p:anim>
                                    <p:anim calcmode="lin" valueType="num">
                                      <p:cBhvr>
                                        <p:cTn dur="1000" fill="hold" id="25"/>
                                        <p:tgtEl>
                                          <p:spTgt spid="4"/>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5"/>
                                        </p:tgtEl>
                                        <p:attrNameLst>
                                          <p:attrName>style.visibility</p:attrName>
                                        </p:attrNameLst>
                                      </p:cBhvr>
                                      <p:to>
                                        <p:strVal val="visible"/>
                                      </p:to>
                                    </p:set>
                                    <p:animEffect filter="fade" transition="in">
                                      <p:cBhvr>
                                        <p:cTn dur="1000" id="28"/>
                                        <p:tgtEl>
                                          <p:spTgt spid="5"/>
                                        </p:tgtEl>
                                      </p:cBhvr>
                                    </p:animEffect>
                                    <p:anim calcmode="lin" valueType="num">
                                      <p:cBhvr>
                                        <p:cTn dur="1000" fill="hold" id="29"/>
                                        <p:tgtEl>
                                          <p:spTgt spid="5"/>
                                        </p:tgtEl>
                                        <p:attrNameLst>
                                          <p:attrName>ppt_x</p:attrName>
                                        </p:attrNameLst>
                                      </p:cBhvr>
                                      <p:tavLst>
                                        <p:tav tm="0">
                                          <p:val>
                                            <p:strVal val="#ppt_x"/>
                                          </p:val>
                                        </p:tav>
                                        <p:tav tm="100000">
                                          <p:val>
                                            <p:strVal val="#ppt_x"/>
                                          </p:val>
                                        </p:tav>
                                      </p:tavLst>
                                    </p:anim>
                                    <p:anim calcmode="lin" valueType="num">
                                      <p:cBhvr>
                                        <p:cTn dur="1000" fill="hold" id="30"/>
                                        <p:tgtEl>
                                          <p:spTgt spid="5"/>
                                        </p:tgtEl>
                                        <p:attrNameLst>
                                          <p:attrName>ppt_y</p:attrName>
                                        </p:attrNameLst>
                                      </p:cBhvr>
                                      <p:tavLst>
                                        <p:tav tm="0">
                                          <p:val>
                                            <p:strVal val="#ppt_y+.1"/>
                                          </p:val>
                                        </p:tav>
                                        <p:tav tm="100000">
                                          <p:val>
                                            <p:strVal val="#ppt_y"/>
                                          </p:val>
                                        </p:tav>
                                      </p:tavLst>
                                    </p:anim>
                                  </p:childTnLst>
                                </p:cTn>
                              </p:par>
                            </p:childTnLst>
                          </p:cTn>
                        </p:par>
                        <p:par>
                          <p:cTn fill="hold" id="31" nodeType="afterGroup">
                            <p:stCondLst>
                              <p:cond delay="2000"/>
                            </p:stCondLst>
                            <p:childTnLst>
                              <p:par>
                                <p:cTn fill="hold" id="32" nodeType="afterEffect" presetClass="entr" presetID="10" presetSubtype="0">
                                  <p:stCondLst>
                                    <p:cond delay="0"/>
                                  </p:stCondLst>
                                  <p:childTnLst>
                                    <p:set>
                                      <p:cBhvr>
                                        <p:cTn dur="1" fill="hold" id="33">
                                          <p:stCondLst>
                                            <p:cond delay="0"/>
                                          </p:stCondLst>
                                        </p:cTn>
                                        <p:tgtEl>
                                          <p:spTgt spid="6"/>
                                        </p:tgtEl>
                                        <p:attrNameLst>
                                          <p:attrName>style.visibility</p:attrName>
                                        </p:attrNameLst>
                                      </p:cBhvr>
                                      <p:to>
                                        <p:strVal val="visible"/>
                                      </p:to>
                                    </p:set>
                                    <p:animEffect filter="fade" transition="in">
                                      <p:cBhvr>
                                        <p:cTn dur="500" id="34"/>
                                        <p:tgtEl>
                                          <p:spTgt spid="6"/>
                                        </p:tgtEl>
                                      </p:cBhvr>
                                    </p:animEffect>
                                  </p:childTnLst>
                                </p:cTn>
                              </p:par>
                            </p:childTnLst>
                          </p:cTn>
                        </p:par>
                        <p:par>
                          <p:cTn fill="hold" id="35" nodeType="afterGroup">
                            <p:stCondLst>
                              <p:cond delay="2500"/>
                            </p:stCondLst>
                            <p:childTnLst>
                              <p:par>
                                <p:cTn fill="hold" id="36" nodeType="afterEffect" presetClass="entr" presetID="22" presetSubtype="1">
                                  <p:stCondLst>
                                    <p:cond delay="0"/>
                                  </p:stCondLst>
                                  <p:childTnLst>
                                    <p:set>
                                      <p:cBhvr>
                                        <p:cTn dur="1" fill="hold" id="37">
                                          <p:stCondLst>
                                            <p:cond delay="0"/>
                                          </p:stCondLst>
                                        </p:cTn>
                                        <p:tgtEl>
                                          <p:spTgt spid="9"/>
                                        </p:tgtEl>
                                        <p:attrNameLst>
                                          <p:attrName>style.visibility</p:attrName>
                                        </p:attrNameLst>
                                      </p:cBhvr>
                                      <p:to>
                                        <p:strVal val="visible"/>
                                      </p:to>
                                    </p:set>
                                    <p:animEffect filter="wipe(up)" transition="in">
                                      <p:cBhvr>
                                        <p:cTn dur="500" id="38"/>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62"/>
      <p:bldP grpId="0" spid="4"/>
      <p:bldP grpId="0" spid="5"/>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290060" y="422910"/>
            <a:ext cx="3771900" cy="365760"/>
          </a:xfrm>
          <a:prstGeom prst="rect">
            <a:avLst/>
          </a:prstGeom>
          <a:noFill/>
        </p:spPr>
        <p:txBody>
          <a:bodyPr rtlCol="0" wrap="square">
            <a:spAutoFit/>
          </a:bodyPr>
          <a:lstStyle/>
          <a:p>
            <a:pPr algn="ctr"/>
            <a:r>
              <a:rPr altLang="en-US" b="1" lang="zh-CN">
                <a:latin charset="-122" panose="02010609060101010101" typeface="仿宋"/>
                <a:ea charset="-122" panose="02010609060101010101" typeface="仿宋"/>
              </a:rPr>
              <a:t>此处输入标题</a:t>
            </a:r>
          </a:p>
        </p:txBody>
      </p:sp>
      <p:pic>
        <p:nvPicPr>
          <p:cNvPr id="52" name="图片 51"/>
          <p:cNvPicPr>
            <a:picLocks noChangeAspect="1"/>
          </p:cNvPicPr>
          <p:nvPr/>
        </p:nvPicPr>
        <p:blipFill>
          <a:blip r:embed="rId2">
            <a:extLst>
              <a:ext uri="{28A0092B-C50C-407E-A947-70E740481C1C}">
                <a14:useLocalDpi val="0"/>
              </a:ext>
            </a:extLst>
          </a:blip>
          <a:srcRect b="53532" l="20464" r="69336" t="16719"/>
          <a:stretch>
            <a:fillRect/>
          </a:stretch>
        </p:blipFill>
        <p:spPr>
          <a:xfrm>
            <a:off x="3168197" y="150584"/>
            <a:ext cx="1182914" cy="1589315"/>
          </a:xfrm>
          <a:prstGeom prst="rect">
            <a:avLst/>
          </a:prstGeom>
        </p:spPr>
      </p:pic>
      <p:pic>
        <p:nvPicPr>
          <p:cNvPr id="27" name="图片 26"/>
          <p:cNvPicPr>
            <a:picLocks noChangeAspect="1"/>
          </p:cNvPicPr>
          <p:nvPr/>
        </p:nvPicPr>
        <p:blipFill>
          <a:blip r:embed="rId3">
            <a:extLst>
              <a:ext uri="{28A0092B-C50C-407E-A947-70E740481C1C}">
                <a14:useLocalDpi val="0"/>
              </a:ext>
            </a:extLst>
          </a:blip>
          <a:stretch>
            <a:fillRect/>
          </a:stretch>
        </p:blipFill>
        <p:spPr>
          <a:xfrm>
            <a:off x="7551987" y="1912266"/>
            <a:ext cx="4464753" cy="4282713"/>
          </a:xfrm>
          <a:prstGeom prst="rect">
            <a:avLst/>
          </a:prstGeom>
        </p:spPr>
      </p:pic>
      <p:sp>
        <p:nvSpPr>
          <p:cNvPr id="30" name="Freeform 5"/>
          <p:cNvSpPr>
            <a:spLocks noEditPoints="1"/>
          </p:cNvSpPr>
          <p:nvPr/>
        </p:nvSpPr>
        <p:spPr bwMode="auto">
          <a:xfrm>
            <a:off x="658036" y="1555980"/>
            <a:ext cx="815770" cy="831331"/>
          </a:xfrm>
          <a:custGeom>
            <a:gdLst>
              <a:gd fmla="*/ 547 w 1179" name="T0"/>
              <a:gd fmla="*/ 426 h 1202" name="T1"/>
              <a:gd fmla="*/ 919 w 1179" name="T2"/>
              <a:gd fmla="*/ 154 h 1202" name="T3"/>
              <a:gd fmla="*/ 1023 w 1179" name="T4"/>
              <a:gd fmla="*/ 526 h 1202" name="T5"/>
              <a:gd fmla="*/ 1176 w 1179" name="T6"/>
              <a:gd fmla="*/ 548 h 1202" name="T7"/>
              <a:gd fmla="*/ 1135 w 1179" name="T8"/>
              <a:gd fmla="*/ 727 h 1202" name="T9"/>
              <a:gd fmla="*/ 978 w 1179" name="T10"/>
              <a:gd fmla="*/ 659 h 1202" name="T11"/>
              <a:gd fmla="*/ 1056 w 1179" name="T12"/>
              <a:gd fmla="*/ 805 h 1202" name="T13"/>
              <a:gd fmla="*/ 725 w 1179" name="T14"/>
              <a:gd fmla="*/ 404 h 1202" name="T15"/>
              <a:gd fmla="*/ 866 w 1179" name="T16"/>
              <a:gd fmla="*/ 774 h 1202" name="T17"/>
              <a:gd fmla="*/ 1007 w 1179" name="T18"/>
              <a:gd fmla="*/ 850 h 1202" name="T19"/>
              <a:gd fmla="*/ 910 w 1179" name="T20"/>
              <a:gd fmla="*/ 734 h 1202" name="T21"/>
              <a:gd fmla="*/ 988 w 1179" name="T22"/>
              <a:gd fmla="*/ 787 h 1202" name="T23"/>
              <a:gd fmla="*/ 647 w 1179" name="T24"/>
              <a:gd fmla="*/ 420 h 1202" name="T25"/>
              <a:gd fmla="*/ 868 w 1179" name="T26"/>
              <a:gd fmla="*/ 731 h 1202" name="T27"/>
              <a:gd fmla="*/ 929 w 1179" name="T28"/>
              <a:gd fmla="*/ 804 h 1202" name="T29"/>
              <a:gd fmla="*/ 996 w 1179" name="T30"/>
              <a:gd fmla="*/ 825 h 1202" name="T31"/>
              <a:gd fmla="*/ 338 w 1179" name="T32"/>
              <a:gd fmla="*/ 975 h 1202" name="T33"/>
              <a:gd fmla="*/ 268 w 1179" name="T34"/>
              <a:gd fmla="*/ 740 h 1202" name="T35"/>
              <a:gd fmla="*/ 450 w 1179" name="T36"/>
              <a:gd fmla="*/ 660 h 1202" name="T37"/>
              <a:gd fmla="*/ 364 w 1179" name="T38"/>
              <a:gd fmla="*/ 552 h 1202" name="T39"/>
              <a:gd fmla="*/ 250 w 1179" name="T40"/>
              <a:gd fmla="*/ 655 h 1202" name="T41"/>
              <a:gd fmla="*/ 225 w 1179" name="T42"/>
              <a:gd fmla="*/ 1000 h 1202" name="T43"/>
              <a:gd fmla="*/ 217 w 1179" name="T44"/>
              <a:gd fmla="*/ 653 h 1202" name="T45"/>
              <a:gd fmla="*/ 606 w 1179" name="T46"/>
              <a:gd fmla="*/ 390 h 1202" name="T47"/>
              <a:gd fmla="*/ 469 w 1179" name="T48"/>
              <a:gd fmla="*/ 223 h 1202" name="T49"/>
              <a:gd fmla="*/ 363 w 1179" name="T50"/>
              <a:gd fmla="*/ 420 h 1202" name="T51"/>
              <a:gd fmla="*/ 181 w 1179" name="T52"/>
              <a:gd fmla="*/ 594 h 1202" name="T53"/>
              <a:gd fmla="*/ 137 w 1179" name="T54"/>
              <a:gd fmla="*/ 834 h 1202" name="T55"/>
              <a:gd fmla="*/ 323 w 1179" name="T56"/>
              <a:gd fmla="*/ 1119 h 1202" name="T57"/>
              <a:gd fmla="*/ 439 w 1179" name="T58"/>
              <a:gd fmla="*/ 1178 h 1202" name="T59"/>
              <a:gd fmla="*/ 376 w 1179" name="T60"/>
              <a:gd fmla="*/ 548 h 1202" name="T61"/>
              <a:gd fmla="*/ 256 w 1179" name="T62"/>
              <a:gd fmla="*/ 658 h 1202" name="T63"/>
              <a:gd fmla="*/ 435 w 1179" name="T64"/>
              <a:gd fmla="*/ 436 h 1202" name="T65"/>
              <a:gd fmla="*/ 189 w 1179" name="T66"/>
              <a:gd fmla="*/ 659 h 1202" name="T67"/>
              <a:gd fmla="*/ 239 w 1179" name="T68"/>
              <a:gd fmla="*/ 555 h 1202" name="T69"/>
              <a:gd fmla="*/ 195 w 1179" name="T70"/>
              <a:gd fmla="*/ 625 h 1202" name="T71"/>
              <a:gd fmla="*/ 219 w 1179" name="T72"/>
              <a:gd fmla="*/ 819 h 1202" name="T73"/>
              <a:gd fmla="*/ 229 w 1179" name="T74"/>
              <a:gd fmla="*/ 801 h 1202" name="T75"/>
              <a:gd fmla="*/ 348 w 1179" name="T76"/>
              <a:gd fmla="*/ 1103 h 1202" name="T77"/>
              <a:gd fmla="*/ 139 w 1179" name="T78"/>
              <a:gd fmla="*/ 328 h 1202" name="T79"/>
              <a:gd fmla="*/ 113 w 1179" name="T80"/>
              <a:gd fmla="*/ 425 h 1202" name="T81"/>
              <a:gd fmla="*/ 114 w 1179" name="T82"/>
              <a:gd fmla="*/ 342 h 1202" name="T83"/>
              <a:gd fmla="*/ 966 w 1179" name="T84"/>
              <a:gd fmla="*/ 175 h 1202" name="T85"/>
              <a:gd fmla="*/ 1003 w 1179" name="T86"/>
              <a:gd fmla="*/ 223 h 1202" name="T87"/>
              <a:gd fmla="*/ 871 w 1179" name="T88"/>
              <a:gd fmla="*/ 789 h 1202" name="T89"/>
              <a:gd fmla="*/ 797 w 1179" name="T90"/>
              <a:gd fmla="*/ 304 h 1202" name="T91"/>
              <a:gd fmla="*/ 830 w 1179" name="T92"/>
              <a:gd fmla="*/ 93 h 1202" name="T93"/>
              <a:gd fmla="*/ 419 w 1179" name="T94"/>
              <a:gd fmla="*/ 534 h 1202" name="T95"/>
              <a:gd fmla="*/ 1059 w 1179" name="T96"/>
              <a:gd fmla="*/ 896 h 1202" name="T97"/>
              <a:gd fmla="*/ 881 w 1179" name="T98"/>
              <a:gd fmla="*/ 993 h 1202" name="T99"/>
              <a:gd fmla="*/ 939 w 1179" name="T100"/>
              <a:gd fmla="*/ 1010 h 1202" name="T101"/>
              <a:gd fmla="*/ 717 w 1179" name="T102"/>
              <a:gd fmla="*/ 738 h 1202" name="T103"/>
              <a:gd fmla="*/ 886 w 1179" name="T104"/>
              <a:gd fmla="*/ 1005 h 1202" name="T105"/>
              <a:gd fmla="*/ 568 w 1179" name="T106"/>
              <a:gd fmla="*/ 970 h 1202" name="T107"/>
              <a:gd fmla="*/ 878 w 1179" name="T108"/>
              <a:gd fmla="*/ 1008 h 1202" name="T109"/>
              <a:gd fmla="*/ 1002 w 1179" name="T110"/>
              <a:gd fmla="*/ 949 h 1202" name="T111"/>
              <a:gd fmla="*/ 1040 w 1179" name="T112"/>
              <a:gd fmla="*/ 926 h 1202" name="T113"/>
              <a:gd fmla="*/ 145 w 1179" name="T114"/>
              <a:gd fmla="*/ 945 h 1202" name="T115"/>
              <a:gd fmla="*/ 166 w 1179" name="T116"/>
              <a:gd fmla="*/ 982 h 1202" name="T117"/>
              <a:gd fmla="*/ 189 w 1179" name="T118"/>
              <a:gd fmla="*/ 222 h 1202" name="T119"/>
              <a:gd fmla="*/ 282 w 1179" name="T120"/>
              <a:gd fmla="*/ 128 h 1202" name="T121"/>
              <a:gd fmla="*/ 248 w 1179" name="T122"/>
              <a:gd fmla="*/ 137 h 1202" name="T123"/>
              <a:gd fmla="*/ 174 w 1179" name="T124"/>
              <a:gd fmla="*/ 283 h 120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202" w="1179">
                <a:moveTo>
                  <a:pt x="321" y="439"/>
                </a:moveTo>
                <a:cubicBezTo>
                  <a:pt x="322" y="437"/>
                  <a:pt x="324" y="438"/>
                  <a:pt x="325" y="435"/>
                </a:cubicBezTo>
                <a:cubicBezTo>
                  <a:pt x="322" y="434"/>
                  <a:pt x="319" y="436"/>
                  <a:pt x="321" y="439"/>
                </a:cubicBezTo>
                <a:close/>
                <a:moveTo>
                  <a:pt x="314" y="441"/>
                </a:moveTo>
                <a:cubicBezTo>
                  <a:pt x="315" y="440"/>
                  <a:pt x="317" y="440"/>
                  <a:pt x="318" y="439"/>
                </a:cubicBezTo>
                <a:cubicBezTo>
                  <a:pt x="316" y="438"/>
                  <a:pt x="313" y="439"/>
                  <a:pt x="314" y="441"/>
                </a:cubicBezTo>
                <a:close/>
                <a:moveTo>
                  <a:pt x="295" y="453"/>
                </a:moveTo>
                <a:cubicBezTo>
                  <a:pt x="296" y="454"/>
                  <a:pt x="298" y="454"/>
                  <a:pt x="298" y="452"/>
                </a:cubicBezTo>
                <a:cubicBezTo>
                  <a:pt x="296" y="450"/>
                  <a:pt x="296" y="453"/>
                  <a:pt x="295" y="453"/>
                </a:cubicBezTo>
                <a:close/>
                <a:moveTo>
                  <a:pt x="332" y="428"/>
                </a:moveTo>
                <a:cubicBezTo>
                  <a:pt x="333" y="428"/>
                  <a:pt x="333" y="428"/>
                  <a:pt x="334" y="429"/>
                </a:cubicBezTo>
                <a:cubicBezTo>
                  <a:pt x="335" y="428"/>
                  <a:pt x="335" y="426"/>
                  <a:pt x="334" y="426"/>
                </a:cubicBezTo>
                <a:cubicBezTo>
                  <a:pt x="333" y="426"/>
                  <a:pt x="332" y="427"/>
                  <a:pt x="332" y="428"/>
                </a:cubicBezTo>
                <a:close/>
                <a:moveTo>
                  <a:pt x="310" y="443"/>
                </a:moveTo>
                <a:cubicBezTo>
                  <a:pt x="308" y="442"/>
                  <a:pt x="307" y="443"/>
                  <a:pt x="307" y="444"/>
                </a:cubicBezTo>
                <a:cubicBezTo>
                  <a:pt x="308" y="445"/>
                  <a:pt x="311" y="444"/>
                  <a:pt x="312" y="443"/>
                </a:cubicBezTo>
                <a:cubicBezTo>
                  <a:pt x="312" y="443"/>
                  <a:pt x="313" y="443"/>
                  <a:pt x="313" y="442"/>
                </a:cubicBezTo>
                <a:cubicBezTo>
                  <a:pt x="313" y="441"/>
                  <a:pt x="313" y="440"/>
                  <a:pt x="312" y="440"/>
                </a:cubicBezTo>
                <a:cubicBezTo>
                  <a:pt x="311" y="441"/>
                  <a:pt x="310" y="441"/>
                  <a:pt x="310" y="443"/>
                </a:cubicBezTo>
                <a:close/>
                <a:moveTo>
                  <a:pt x="294" y="455"/>
                </a:moveTo>
                <a:cubicBezTo>
                  <a:pt x="295" y="455"/>
                  <a:pt x="295" y="455"/>
                  <a:pt x="295" y="453"/>
                </a:cubicBezTo>
                <a:cubicBezTo>
                  <a:pt x="295" y="454"/>
                  <a:pt x="294" y="453"/>
                  <a:pt x="294" y="453"/>
                </a:cubicBezTo>
                <a:cubicBezTo>
                  <a:pt x="294" y="454"/>
                  <a:pt x="294" y="454"/>
                  <a:pt x="294" y="455"/>
                </a:cubicBezTo>
                <a:close/>
                <a:moveTo>
                  <a:pt x="301" y="446"/>
                </a:moveTo>
                <a:cubicBezTo>
                  <a:pt x="301" y="447"/>
                  <a:pt x="301" y="448"/>
                  <a:pt x="301" y="449"/>
                </a:cubicBezTo>
                <a:cubicBezTo>
                  <a:pt x="300" y="450"/>
                  <a:pt x="298" y="448"/>
                  <a:pt x="298" y="451"/>
                </a:cubicBezTo>
                <a:cubicBezTo>
                  <a:pt x="299" y="451"/>
                  <a:pt x="301" y="450"/>
                  <a:pt x="302" y="449"/>
                </a:cubicBezTo>
                <a:cubicBezTo>
                  <a:pt x="303" y="449"/>
                  <a:pt x="303" y="450"/>
                  <a:pt x="303" y="450"/>
                </a:cubicBezTo>
                <a:cubicBezTo>
                  <a:pt x="304" y="449"/>
                  <a:pt x="304" y="448"/>
                  <a:pt x="305" y="447"/>
                </a:cubicBezTo>
                <a:cubicBezTo>
                  <a:pt x="305" y="447"/>
                  <a:pt x="306" y="447"/>
                  <a:pt x="306" y="446"/>
                </a:cubicBezTo>
                <a:cubicBezTo>
                  <a:pt x="304" y="445"/>
                  <a:pt x="304" y="446"/>
                  <a:pt x="303" y="446"/>
                </a:cubicBezTo>
                <a:cubicBezTo>
                  <a:pt x="302" y="447"/>
                  <a:pt x="301" y="446"/>
                  <a:pt x="301" y="446"/>
                </a:cubicBezTo>
                <a:close/>
                <a:moveTo>
                  <a:pt x="326" y="433"/>
                </a:moveTo>
                <a:cubicBezTo>
                  <a:pt x="329" y="436"/>
                  <a:pt x="330" y="431"/>
                  <a:pt x="332" y="429"/>
                </a:cubicBezTo>
                <a:cubicBezTo>
                  <a:pt x="330" y="429"/>
                  <a:pt x="330" y="427"/>
                  <a:pt x="328" y="426"/>
                </a:cubicBezTo>
                <a:cubicBezTo>
                  <a:pt x="327" y="428"/>
                  <a:pt x="329" y="429"/>
                  <a:pt x="329" y="431"/>
                </a:cubicBezTo>
                <a:cubicBezTo>
                  <a:pt x="328" y="432"/>
                  <a:pt x="326" y="431"/>
                  <a:pt x="326" y="433"/>
                </a:cubicBezTo>
                <a:close/>
                <a:moveTo>
                  <a:pt x="367" y="409"/>
                </a:moveTo>
                <a:cubicBezTo>
                  <a:pt x="369" y="410"/>
                  <a:pt x="369" y="409"/>
                  <a:pt x="370" y="409"/>
                </a:cubicBezTo>
                <a:cubicBezTo>
                  <a:pt x="370" y="408"/>
                  <a:pt x="370" y="407"/>
                  <a:pt x="369" y="407"/>
                </a:cubicBezTo>
                <a:cubicBezTo>
                  <a:pt x="368" y="408"/>
                  <a:pt x="367" y="408"/>
                  <a:pt x="367" y="409"/>
                </a:cubicBezTo>
                <a:close/>
                <a:moveTo>
                  <a:pt x="371" y="406"/>
                </a:moveTo>
                <a:cubicBezTo>
                  <a:pt x="372" y="408"/>
                  <a:pt x="374" y="406"/>
                  <a:pt x="375" y="406"/>
                </a:cubicBezTo>
                <a:cubicBezTo>
                  <a:pt x="375" y="406"/>
                  <a:pt x="375" y="407"/>
                  <a:pt x="375" y="406"/>
                </a:cubicBezTo>
                <a:cubicBezTo>
                  <a:pt x="377" y="406"/>
                  <a:pt x="377" y="404"/>
                  <a:pt x="379" y="403"/>
                </a:cubicBezTo>
                <a:cubicBezTo>
                  <a:pt x="377" y="402"/>
                  <a:pt x="376" y="404"/>
                  <a:pt x="374" y="403"/>
                </a:cubicBezTo>
                <a:cubicBezTo>
                  <a:pt x="374" y="406"/>
                  <a:pt x="371" y="404"/>
                  <a:pt x="371" y="406"/>
                </a:cubicBezTo>
                <a:close/>
                <a:moveTo>
                  <a:pt x="366" y="409"/>
                </a:moveTo>
                <a:cubicBezTo>
                  <a:pt x="365" y="410"/>
                  <a:pt x="365" y="410"/>
                  <a:pt x="365" y="410"/>
                </a:cubicBezTo>
                <a:cubicBezTo>
                  <a:pt x="366" y="411"/>
                  <a:pt x="366" y="411"/>
                  <a:pt x="366" y="411"/>
                </a:cubicBezTo>
                <a:cubicBezTo>
                  <a:pt x="367" y="410"/>
                  <a:pt x="367" y="410"/>
                  <a:pt x="367" y="410"/>
                </a:cubicBezTo>
                <a:cubicBezTo>
                  <a:pt x="367" y="410"/>
                  <a:pt x="367" y="409"/>
                  <a:pt x="366" y="409"/>
                </a:cubicBezTo>
                <a:close/>
                <a:moveTo>
                  <a:pt x="356" y="416"/>
                </a:moveTo>
                <a:cubicBezTo>
                  <a:pt x="357" y="416"/>
                  <a:pt x="357" y="416"/>
                  <a:pt x="357" y="416"/>
                </a:cubicBezTo>
                <a:cubicBezTo>
                  <a:pt x="357" y="416"/>
                  <a:pt x="358" y="416"/>
                  <a:pt x="358" y="415"/>
                </a:cubicBezTo>
                <a:cubicBezTo>
                  <a:pt x="357" y="414"/>
                  <a:pt x="357" y="414"/>
                  <a:pt x="357" y="414"/>
                </a:cubicBezTo>
                <a:cubicBezTo>
                  <a:pt x="357" y="415"/>
                  <a:pt x="356" y="415"/>
                  <a:pt x="356" y="416"/>
                </a:cubicBezTo>
                <a:close/>
                <a:moveTo>
                  <a:pt x="348" y="421"/>
                </a:moveTo>
                <a:cubicBezTo>
                  <a:pt x="350" y="420"/>
                  <a:pt x="353" y="420"/>
                  <a:pt x="353" y="418"/>
                </a:cubicBezTo>
                <a:cubicBezTo>
                  <a:pt x="351" y="417"/>
                  <a:pt x="351" y="417"/>
                  <a:pt x="351" y="417"/>
                </a:cubicBezTo>
                <a:cubicBezTo>
                  <a:pt x="350" y="419"/>
                  <a:pt x="347" y="420"/>
                  <a:pt x="348" y="421"/>
                </a:cubicBezTo>
                <a:close/>
                <a:moveTo>
                  <a:pt x="359" y="414"/>
                </a:moveTo>
                <a:cubicBezTo>
                  <a:pt x="360" y="414"/>
                  <a:pt x="360" y="414"/>
                  <a:pt x="360" y="413"/>
                </a:cubicBezTo>
                <a:cubicBezTo>
                  <a:pt x="359" y="412"/>
                  <a:pt x="359" y="412"/>
                  <a:pt x="359" y="412"/>
                </a:cubicBezTo>
                <a:cubicBezTo>
                  <a:pt x="358" y="414"/>
                  <a:pt x="358" y="414"/>
                  <a:pt x="358" y="414"/>
                </a:cubicBezTo>
                <a:lnTo>
                  <a:pt x="359" y="414"/>
                </a:lnTo>
                <a:close/>
                <a:moveTo>
                  <a:pt x="347" y="418"/>
                </a:moveTo>
                <a:cubicBezTo>
                  <a:pt x="347" y="418"/>
                  <a:pt x="342" y="419"/>
                  <a:pt x="341" y="420"/>
                </a:cubicBezTo>
                <a:cubicBezTo>
                  <a:pt x="339" y="420"/>
                  <a:pt x="338" y="420"/>
                  <a:pt x="338" y="422"/>
                </a:cubicBezTo>
                <a:cubicBezTo>
                  <a:pt x="338" y="422"/>
                  <a:pt x="338" y="423"/>
                  <a:pt x="338" y="423"/>
                </a:cubicBezTo>
                <a:cubicBezTo>
                  <a:pt x="338" y="423"/>
                  <a:pt x="339" y="423"/>
                  <a:pt x="339" y="423"/>
                </a:cubicBezTo>
                <a:cubicBezTo>
                  <a:pt x="340" y="423"/>
                  <a:pt x="340" y="424"/>
                  <a:pt x="341" y="425"/>
                </a:cubicBezTo>
                <a:cubicBezTo>
                  <a:pt x="342" y="423"/>
                  <a:pt x="344" y="423"/>
                  <a:pt x="344" y="420"/>
                </a:cubicBezTo>
                <a:cubicBezTo>
                  <a:pt x="345" y="419"/>
                  <a:pt x="346" y="420"/>
                  <a:pt x="346" y="419"/>
                </a:cubicBezTo>
                <a:cubicBezTo>
                  <a:pt x="346" y="418"/>
                  <a:pt x="348" y="418"/>
                  <a:pt x="347" y="418"/>
                </a:cubicBezTo>
                <a:close/>
                <a:moveTo>
                  <a:pt x="664" y="370"/>
                </a:moveTo>
                <a:cubicBezTo>
                  <a:pt x="663" y="370"/>
                  <a:pt x="663" y="372"/>
                  <a:pt x="664" y="372"/>
                </a:cubicBezTo>
                <a:cubicBezTo>
                  <a:pt x="666" y="373"/>
                  <a:pt x="666" y="371"/>
                  <a:pt x="667" y="371"/>
                </a:cubicBezTo>
                <a:cubicBezTo>
                  <a:pt x="668" y="372"/>
                  <a:pt x="668" y="372"/>
                  <a:pt x="669" y="372"/>
                </a:cubicBezTo>
                <a:cubicBezTo>
                  <a:pt x="670" y="370"/>
                  <a:pt x="667" y="369"/>
                  <a:pt x="666" y="368"/>
                </a:cubicBezTo>
                <a:cubicBezTo>
                  <a:pt x="666" y="368"/>
                  <a:pt x="666" y="367"/>
                  <a:pt x="665" y="367"/>
                </a:cubicBezTo>
                <a:cubicBezTo>
                  <a:pt x="664" y="367"/>
                  <a:pt x="664" y="367"/>
                  <a:pt x="664" y="367"/>
                </a:cubicBezTo>
                <a:cubicBezTo>
                  <a:pt x="663" y="369"/>
                  <a:pt x="665" y="369"/>
                  <a:pt x="664" y="370"/>
                </a:cubicBezTo>
                <a:close/>
                <a:moveTo>
                  <a:pt x="288" y="458"/>
                </a:moveTo>
                <a:cubicBezTo>
                  <a:pt x="288" y="458"/>
                  <a:pt x="287" y="459"/>
                  <a:pt x="287" y="460"/>
                </a:cubicBezTo>
                <a:cubicBezTo>
                  <a:pt x="289" y="461"/>
                  <a:pt x="290" y="458"/>
                  <a:pt x="288" y="458"/>
                </a:cubicBezTo>
                <a:close/>
                <a:moveTo>
                  <a:pt x="644" y="389"/>
                </a:moveTo>
                <a:cubicBezTo>
                  <a:pt x="645" y="387"/>
                  <a:pt x="647" y="386"/>
                  <a:pt x="646" y="383"/>
                </a:cubicBezTo>
                <a:cubicBezTo>
                  <a:pt x="644" y="382"/>
                  <a:pt x="644" y="382"/>
                  <a:pt x="644" y="382"/>
                </a:cubicBezTo>
                <a:cubicBezTo>
                  <a:pt x="642" y="383"/>
                  <a:pt x="641" y="385"/>
                  <a:pt x="638" y="386"/>
                </a:cubicBezTo>
                <a:cubicBezTo>
                  <a:pt x="637" y="388"/>
                  <a:pt x="637" y="388"/>
                  <a:pt x="637" y="388"/>
                </a:cubicBezTo>
                <a:cubicBezTo>
                  <a:pt x="635" y="388"/>
                  <a:pt x="634" y="390"/>
                  <a:pt x="633" y="390"/>
                </a:cubicBezTo>
                <a:cubicBezTo>
                  <a:pt x="632" y="390"/>
                  <a:pt x="630" y="389"/>
                  <a:pt x="628" y="388"/>
                </a:cubicBezTo>
                <a:cubicBezTo>
                  <a:pt x="628" y="390"/>
                  <a:pt x="629" y="391"/>
                  <a:pt x="628" y="393"/>
                </a:cubicBezTo>
                <a:cubicBezTo>
                  <a:pt x="627" y="393"/>
                  <a:pt x="627" y="394"/>
                  <a:pt x="626" y="394"/>
                </a:cubicBezTo>
                <a:cubicBezTo>
                  <a:pt x="625" y="394"/>
                  <a:pt x="625" y="394"/>
                  <a:pt x="624" y="394"/>
                </a:cubicBezTo>
                <a:cubicBezTo>
                  <a:pt x="624" y="394"/>
                  <a:pt x="624" y="394"/>
                  <a:pt x="624" y="394"/>
                </a:cubicBezTo>
                <a:cubicBezTo>
                  <a:pt x="622" y="395"/>
                  <a:pt x="620" y="395"/>
                  <a:pt x="619" y="396"/>
                </a:cubicBezTo>
                <a:cubicBezTo>
                  <a:pt x="619" y="395"/>
                  <a:pt x="619" y="395"/>
                  <a:pt x="618" y="395"/>
                </a:cubicBezTo>
                <a:cubicBezTo>
                  <a:pt x="617" y="395"/>
                  <a:pt x="616" y="395"/>
                  <a:pt x="615" y="396"/>
                </a:cubicBezTo>
                <a:cubicBezTo>
                  <a:pt x="615" y="396"/>
                  <a:pt x="614" y="396"/>
                  <a:pt x="613" y="397"/>
                </a:cubicBezTo>
                <a:cubicBezTo>
                  <a:pt x="612" y="396"/>
                  <a:pt x="612" y="397"/>
                  <a:pt x="611" y="396"/>
                </a:cubicBezTo>
                <a:cubicBezTo>
                  <a:pt x="611" y="398"/>
                  <a:pt x="609" y="397"/>
                  <a:pt x="609" y="399"/>
                </a:cubicBezTo>
                <a:cubicBezTo>
                  <a:pt x="608" y="399"/>
                  <a:pt x="606" y="400"/>
                  <a:pt x="605" y="401"/>
                </a:cubicBezTo>
                <a:cubicBezTo>
                  <a:pt x="603" y="401"/>
                  <a:pt x="600" y="402"/>
                  <a:pt x="600" y="403"/>
                </a:cubicBezTo>
                <a:cubicBezTo>
                  <a:pt x="600" y="403"/>
                  <a:pt x="600" y="404"/>
                  <a:pt x="600" y="404"/>
                </a:cubicBezTo>
                <a:cubicBezTo>
                  <a:pt x="601" y="405"/>
                  <a:pt x="601" y="406"/>
                  <a:pt x="601" y="407"/>
                </a:cubicBezTo>
                <a:cubicBezTo>
                  <a:pt x="599" y="406"/>
                  <a:pt x="598" y="408"/>
                  <a:pt x="596" y="408"/>
                </a:cubicBezTo>
                <a:cubicBezTo>
                  <a:pt x="595" y="409"/>
                  <a:pt x="594" y="411"/>
                  <a:pt x="592" y="411"/>
                </a:cubicBezTo>
                <a:cubicBezTo>
                  <a:pt x="589" y="409"/>
                  <a:pt x="595" y="408"/>
                  <a:pt x="592" y="407"/>
                </a:cubicBezTo>
                <a:cubicBezTo>
                  <a:pt x="592" y="405"/>
                  <a:pt x="590" y="406"/>
                  <a:pt x="589" y="407"/>
                </a:cubicBezTo>
                <a:cubicBezTo>
                  <a:pt x="588" y="408"/>
                  <a:pt x="587" y="407"/>
                  <a:pt x="586" y="409"/>
                </a:cubicBezTo>
                <a:cubicBezTo>
                  <a:pt x="585" y="410"/>
                  <a:pt x="587" y="410"/>
                  <a:pt x="586" y="412"/>
                </a:cubicBezTo>
                <a:cubicBezTo>
                  <a:pt x="586" y="412"/>
                  <a:pt x="586" y="412"/>
                  <a:pt x="585" y="413"/>
                </a:cubicBezTo>
                <a:cubicBezTo>
                  <a:pt x="585" y="413"/>
                  <a:pt x="584" y="413"/>
                  <a:pt x="584" y="413"/>
                </a:cubicBezTo>
                <a:cubicBezTo>
                  <a:pt x="583" y="414"/>
                  <a:pt x="582" y="414"/>
                  <a:pt x="581" y="415"/>
                </a:cubicBezTo>
                <a:cubicBezTo>
                  <a:pt x="580" y="415"/>
                  <a:pt x="579" y="415"/>
                  <a:pt x="579" y="415"/>
                </a:cubicBezTo>
                <a:cubicBezTo>
                  <a:pt x="578" y="416"/>
                  <a:pt x="577" y="416"/>
                  <a:pt x="576" y="417"/>
                </a:cubicBezTo>
                <a:cubicBezTo>
                  <a:pt x="575" y="416"/>
                  <a:pt x="574" y="417"/>
                  <a:pt x="573" y="417"/>
                </a:cubicBezTo>
                <a:cubicBezTo>
                  <a:pt x="571" y="418"/>
                  <a:pt x="570" y="418"/>
                  <a:pt x="569" y="418"/>
                </a:cubicBezTo>
                <a:cubicBezTo>
                  <a:pt x="567" y="419"/>
                  <a:pt x="564" y="420"/>
                  <a:pt x="562" y="420"/>
                </a:cubicBezTo>
                <a:cubicBezTo>
                  <a:pt x="560" y="422"/>
                  <a:pt x="559" y="422"/>
                  <a:pt x="557" y="423"/>
                </a:cubicBezTo>
                <a:cubicBezTo>
                  <a:pt x="556" y="422"/>
                  <a:pt x="555" y="423"/>
                  <a:pt x="554" y="424"/>
                </a:cubicBezTo>
                <a:cubicBezTo>
                  <a:pt x="553" y="424"/>
                  <a:pt x="551" y="424"/>
                  <a:pt x="551" y="424"/>
                </a:cubicBezTo>
                <a:cubicBezTo>
                  <a:pt x="549" y="424"/>
                  <a:pt x="548" y="426"/>
                  <a:pt x="547" y="426"/>
                </a:cubicBezTo>
                <a:cubicBezTo>
                  <a:pt x="547" y="426"/>
                  <a:pt x="546" y="426"/>
                  <a:pt x="546" y="426"/>
                </a:cubicBezTo>
                <a:cubicBezTo>
                  <a:pt x="546" y="426"/>
                  <a:pt x="546" y="427"/>
                  <a:pt x="545" y="427"/>
                </a:cubicBezTo>
                <a:cubicBezTo>
                  <a:pt x="545" y="428"/>
                  <a:pt x="543" y="428"/>
                  <a:pt x="543" y="429"/>
                </a:cubicBezTo>
                <a:cubicBezTo>
                  <a:pt x="545" y="430"/>
                  <a:pt x="546" y="430"/>
                  <a:pt x="547" y="430"/>
                </a:cubicBezTo>
                <a:cubicBezTo>
                  <a:pt x="548" y="429"/>
                  <a:pt x="549" y="429"/>
                  <a:pt x="549" y="428"/>
                </a:cubicBezTo>
                <a:cubicBezTo>
                  <a:pt x="551" y="429"/>
                  <a:pt x="552" y="426"/>
                  <a:pt x="554" y="426"/>
                </a:cubicBezTo>
                <a:cubicBezTo>
                  <a:pt x="556" y="427"/>
                  <a:pt x="557" y="424"/>
                  <a:pt x="559" y="426"/>
                </a:cubicBezTo>
                <a:cubicBezTo>
                  <a:pt x="561" y="424"/>
                  <a:pt x="564" y="423"/>
                  <a:pt x="566" y="423"/>
                </a:cubicBezTo>
                <a:cubicBezTo>
                  <a:pt x="568" y="422"/>
                  <a:pt x="571" y="420"/>
                  <a:pt x="572" y="420"/>
                </a:cubicBezTo>
                <a:cubicBezTo>
                  <a:pt x="573" y="421"/>
                  <a:pt x="572" y="420"/>
                  <a:pt x="573" y="420"/>
                </a:cubicBezTo>
                <a:cubicBezTo>
                  <a:pt x="573" y="420"/>
                  <a:pt x="574" y="420"/>
                  <a:pt x="575" y="420"/>
                </a:cubicBezTo>
                <a:cubicBezTo>
                  <a:pt x="577" y="420"/>
                  <a:pt x="578" y="418"/>
                  <a:pt x="580" y="419"/>
                </a:cubicBezTo>
                <a:cubicBezTo>
                  <a:pt x="582" y="418"/>
                  <a:pt x="584" y="417"/>
                  <a:pt x="587" y="416"/>
                </a:cubicBezTo>
                <a:cubicBezTo>
                  <a:pt x="588" y="414"/>
                  <a:pt x="589" y="413"/>
                  <a:pt x="590" y="413"/>
                </a:cubicBezTo>
                <a:cubicBezTo>
                  <a:pt x="591" y="414"/>
                  <a:pt x="592" y="413"/>
                  <a:pt x="593" y="414"/>
                </a:cubicBezTo>
                <a:cubicBezTo>
                  <a:pt x="595" y="413"/>
                  <a:pt x="596" y="411"/>
                  <a:pt x="598" y="412"/>
                </a:cubicBezTo>
                <a:cubicBezTo>
                  <a:pt x="599" y="412"/>
                  <a:pt x="601" y="412"/>
                  <a:pt x="603" y="412"/>
                </a:cubicBezTo>
                <a:cubicBezTo>
                  <a:pt x="605" y="411"/>
                  <a:pt x="606" y="411"/>
                  <a:pt x="608" y="409"/>
                </a:cubicBezTo>
                <a:cubicBezTo>
                  <a:pt x="609" y="410"/>
                  <a:pt x="610" y="408"/>
                  <a:pt x="612" y="409"/>
                </a:cubicBezTo>
                <a:cubicBezTo>
                  <a:pt x="612" y="407"/>
                  <a:pt x="614" y="406"/>
                  <a:pt x="615" y="406"/>
                </a:cubicBezTo>
                <a:cubicBezTo>
                  <a:pt x="617" y="405"/>
                  <a:pt x="618" y="404"/>
                  <a:pt x="619" y="404"/>
                </a:cubicBezTo>
                <a:cubicBezTo>
                  <a:pt x="620" y="402"/>
                  <a:pt x="620" y="400"/>
                  <a:pt x="621" y="400"/>
                </a:cubicBezTo>
                <a:cubicBezTo>
                  <a:pt x="622" y="401"/>
                  <a:pt x="623" y="402"/>
                  <a:pt x="625" y="402"/>
                </a:cubicBezTo>
                <a:cubicBezTo>
                  <a:pt x="625" y="401"/>
                  <a:pt x="626" y="399"/>
                  <a:pt x="627" y="398"/>
                </a:cubicBezTo>
                <a:cubicBezTo>
                  <a:pt x="629" y="397"/>
                  <a:pt x="632" y="397"/>
                  <a:pt x="634" y="396"/>
                </a:cubicBezTo>
                <a:cubicBezTo>
                  <a:pt x="634" y="396"/>
                  <a:pt x="634" y="396"/>
                  <a:pt x="634" y="396"/>
                </a:cubicBezTo>
                <a:cubicBezTo>
                  <a:pt x="634" y="396"/>
                  <a:pt x="634" y="396"/>
                  <a:pt x="634" y="396"/>
                </a:cubicBezTo>
                <a:cubicBezTo>
                  <a:pt x="636" y="395"/>
                  <a:pt x="637" y="394"/>
                  <a:pt x="636" y="392"/>
                </a:cubicBezTo>
                <a:cubicBezTo>
                  <a:pt x="636" y="392"/>
                  <a:pt x="636" y="392"/>
                  <a:pt x="636" y="392"/>
                </a:cubicBezTo>
                <a:cubicBezTo>
                  <a:pt x="639" y="392"/>
                  <a:pt x="641" y="390"/>
                  <a:pt x="644" y="389"/>
                </a:cubicBezTo>
                <a:close/>
                <a:moveTo>
                  <a:pt x="414" y="380"/>
                </a:moveTo>
                <a:cubicBezTo>
                  <a:pt x="415" y="383"/>
                  <a:pt x="412" y="382"/>
                  <a:pt x="413" y="384"/>
                </a:cubicBezTo>
                <a:cubicBezTo>
                  <a:pt x="415" y="384"/>
                  <a:pt x="415" y="384"/>
                  <a:pt x="416" y="385"/>
                </a:cubicBezTo>
                <a:cubicBezTo>
                  <a:pt x="416" y="385"/>
                  <a:pt x="416" y="385"/>
                  <a:pt x="416" y="384"/>
                </a:cubicBezTo>
                <a:cubicBezTo>
                  <a:pt x="416" y="383"/>
                  <a:pt x="416" y="381"/>
                  <a:pt x="414" y="380"/>
                </a:cubicBezTo>
                <a:close/>
                <a:moveTo>
                  <a:pt x="223" y="523"/>
                </a:moveTo>
                <a:cubicBezTo>
                  <a:pt x="224" y="521"/>
                  <a:pt x="222" y="520"/>
                  <a:pt x="221" y="519"/>
                </a:cubicBezTo>
                <a:cubicBezTo>
                  <a:pt x="221" y="522"/>
                  <a:pt x="223" y="523"/>
                  <a:pt x="222" y="526"/>
                </a:cubicBezTo>
                <a:cubicBezTo>
                  <a:pt x="224" y="527"/>
                  <a:pt x="221" y="522"/>
                  <a:pt x="223" y="523"/>
                </a:cubicBezTo>
                <a:close/>
                <a:moveTo>
                  <a:pt x="535" y="427"/>
                </a:moveTo>
                <a:cubicBezTo>
                  <a:pt x="534" y="429"/>
                  <a:pt x="532" y="430"/>
                  <a:pt x="531" y="431"/>
                </a:cubicBezTo>
                <a:cubicBezTo>
                  <a:pt x="530" y="433"/>
                  <a:pt x="529" y="432"/>
                  <a:pt x="528" y="434"/>
                </a:cubicBezTo>
                <a:cubicBezTo>
                  <a:pt x="526" y="436"/>
                  <a:pt x="523" y="435"/>
                  <a:pt x="522" y="439"/>
                </a:cubicBezTo>
                <a:cubicBezTo>
                  <a:pt x="525" y="440"/>
                  <a:pt x="526" y="437"/>
                  <a:pt x="529" y="437"/>
                </a:cubicBezTo>
                <a:cubicBezTo>
                  <a:pt x="530" y="437"/>
                  <a:pt x="531" y="437"/>
                  <a:pt x="532" y="437"/>
                </a:cubicBezTo>
                <a:cubicBezTo>
                  <a:pt x="533" y="436"/>
                  <a:pt x="534" y="433"/>
                  <a:pt x="535" y="432"/>
                </a:cubicBezTo>
                <a:cubicBezTo>
                  <a:pt x="536" y="431"/>
                  <a:pt x="539" y="431"/>
                  <a:pt x="540" y="429"/>
                </a:cubicBezTo>
                <a:cubicBezTo>
                  <a:pt x="539" y="427"/>
                  <a:pt x="537" y="428"/>
                  <a:pt x="535" y="427"/>
                </a:cubicBezTo>
                <a:close/>
                <a:moveTo>
                  <a:pt x="244" y="495"/>
                </a:moveTo>
                <a:cubicBezTo>
                  <a:pt x="244" y="495"/>
                  <a:pt x="244" y="495"/>
                  <a:pt x="244" y="495"/>
                </a:cubicBezTo>
                <a:cubicBezTo>
                  <a:pt x="244" y="495"/>
                  <a:pt x="244" y="495"/>
                  <a:pt x="244" y="495"/>
                </a:cubicBezTo>
                <a:cubicBezTo>
                  <a:pt x="244" y="495"/>
                  <a:pt x="244" y="495"/>
                  <a:pt x="244" y="495"/>
                </a:cubicBezTo>
                <a:cubicBezTo>
                  <a:pt x="243" y="495"/>
                  <a:pt x="243" y="496"/>
                  <a:pt x="243" y="496"/>
                </a:cubicBezTo>
                <a:cubicBezTo>
                  <a:pt x="243" y="496"/>
                  <a:pt x="241" y="497"/>
                  <a:pt x="241" y="499"/>
                </a:cubicBezTo>
                <a:cubicBezTo>
                  <a:pt x="242" y="499"/>
                  <a:pt x="243" y="498"/>
                  <a:pt x="243" y="497"/>
                </a:cubicBezTo>
                <a:cubicBezTo>
                  <a:pt x="244" y="497"/>
                  <a:pt x="245" y="496"/>
                  <a:pt x="245" y="496"/>
                </a:cubicBezTo>
                <a:cubicBezTo>
                  <a:pt x="245" y="496"/>
                  <a:pt x="245" y="496"/>
                  <a:pt x="245" y="496"/>
                </a:cubicBezTo>
                <a:cubicBezTo>
                  <a:pt x="245" y="496"/>
                  <a:pt x="244" y="496"/>
                  <a:pt x="244" y="495"/>
                </a:cubicBezTo>
                <a:close/>
                <a:moveTo>
                  <a:pt x="487" y="450"/>
                </a:moveTo>
                <a:cubicBezTo>
                  <a:pt x="486" y="450"/>
                  <a:pt x="485" y="450"/>
                  <a:pt x="484" y="450"/>
                </a:cubicBezTo>
                <a:cubicBezTo>
                  <a:pt x="484" y="451"/>
                  <a:pt x="482" y="451"/>
                  <a:pt x="483" y="452"/>
                </a:cubicBezTo>
                <a:cubicBezTo>
                  <a:pt x="485" y="453"/>
                  <a:pt x="485" y="452"/>
                  <a:pt x="487" y="452"/>
                </a:cubicBezTo>
                <a:cubicBezTo>
                  <a:pt x="489" y="452"/>
                  <a:pt x="492" y="451"/>
                  <a:pt x="493" y="451"/>
                </a:cubicBezTo>
                <a:cubicBezTo>
                  <a:pt x="493" y="450"/>
                  <a:pt x="494" y="450"/>
                  <a:pt x="494" y="449"/>
                </a:cubicBezTo>
                <a:cubicBezTo>
                  <a:pt x="493" y="449"/>
                  <a:pt x="493" y="448"/>
                  <a:pt x="492" y="448"/>
                </a:cubicBezTo>
                <a:cubicBezTo>
                  <a:pt x="491" y="449"/>
                  <a:pt x="489" y="449"/>
                  <a:pt x="487" y="450"/>
                </a:cubicBezTo>
                <a:close/>
                <a:moveTo>
                  <a:pt x="508" y="444"/>
                </a:moveTo>
                <a:cubicBezTo>
                  <a:pt x="510" y="445"/>
                  <a:pt x="511" y="443"/>
                  <a:pt x="513" y="442"/>
                </a:cubicBezTo>
                <a:cubicBezTo>
                  <a:pt x="514" y="442"/>
                  <a:pt x="516" y="443"/>
                  <a:pt x="516" y="441"/>
                </a:cubicBezTo>
                <a:cubicBezTo>
                  <a:pt x="515" y="440"/>
                  <a:pt x="515" y="440"/>
                  <a:pt x="514" y="440"/>
                </a:cubicBezTo>
                <a:cubicBezTo>
                  <a:pt x="512" y="441"/>
                  <a:pt x="507" y="441"/>
                  <a:pt x="508" y="444"/>
                </a:cubicBezTo>
                <a:close/>
                <a:moveTo>
                  <a:pt x="220" y="581"/>
                </a:moveTo>
                <a:cubicBezTo>
                  <a:pt x="220" y="581"/>
                  <a:pt x="220" y="580"/>
                  <a:pt x="220" y="580"/>
                </a:cubicBezTo>
                <a:cubicBezTo>
                  <a:pt x="220" y="580"/>
                  <a:pt x="220" y="580"/>
                  <a:pt x="221" y="580"/>
                </a:cubicBezTo>
                <a:cubicBezTo>
                  <a:pt x="221" y="580"/>
                  <a:pt x="221" y="578"/>
                  <a:pt x="222" y="578"/>
                </a:cubicBezTo>
                <a:cubicBezTo>
                  <a:pt x="219" y="577"/>
                  <a:pt x="220" y="578"/>
                  <a:pt x="219" y="579"/>
                </a:cubicBezTo>
                <a:cubicBezTo>
                  <a:pt x="219" y="579"/>
                  <a:pt x="219" y="579"/>
                  <a:pt x="219" y="579"/>
                </a:cubicBezTo>
                <a:cubicBezTo>
                  <a:pt x="219" y="580"/>
                  <a:pt x="218" y="580"/>
                  <a:pt x="217" y="580"/>
                </a:cubicBezTo>
                <a:cubicBezTo>
                  <a:pt x="217" y="581"/>
                  <a:pt x="217" y="582"/>
                  <a:pt x="217" y="582"/>
                </a:cubicBezTo>
                <a:cubicBezTo>
                  <a:pt x="217" y="582"/>
                  <a:pt x="216" y="582"/>
                  <a:pt x="216" y="582"/>
                </a:cubicBezTo>
                <a:cubicBezTo>
                  <a:pt x="216" y="583"/>
                  <a:pt x="216" y="583"/>
                  <a:pt x="216" y="583"/>
                </a:cubicBezTo>
                <a:cubicBezTo>
                  <a:pt x="216" y="584"/>
                  <a:pt x="215" y="583"/>
                  <a:pt x="215" y="583"/>
                </a:cubicBezTo>
                <a:cubicBezTo>
                  <a:pt x="215" y="584"/>
                  <a:pt x="215" y="584"/>
                  <a:pt x="215" y="584"/>
                </a:cubicBezTo>
                <a:cubicBezTo>
                  <a:pt x="216" y="584"/>
                  <a:pt x="217" y="584"/>
                  <a:pt x="218" y="583"/>
                </a:cubicBezTo>
                <a:cubicBezTo>
                  <a:pt x="218" y="581"/>
                  <a:pt x="219" y="581"/>
                  <a:pt x="220" y="581"/>
                </a:cubicBezTo>
                <a:close/>
                <a:moveTo>
                  <a:pt x="281" y="469"/>
                </a:moveTo>
                <a:cubicBezTo>
                  <a:pt x="283" y="468"/>
                  <a:pt x="284" y="464"/>
                  <a:pt x="280" y="464"/>
                </a:cubicBezTo>
                <a:cubicBezTo>
                  <a:pt x="280" y="466"/>
                  <a:pt x="280" y="468"/>
                  <a:pt x="281" y="469"/>
                </a:cubicBezTo>
                <a:close/>
                <a:moveTo>
                  <a:pt x="286" y="463"/>
                </a:moveTo>
                <a:cubicBezTo>
                  <a:pt x="286" y="463"/>
                  <a:pt x="287" y="461"/>
                  <a:pt x="287" y="461"/>
                </a:cubicBezTo>
                <a:cubicBezTo>
                  <a:pt x="284" y="459"/>
                  <a:pt x="284" y="462"/>
                  <a:pt x="286" y="463"/>
                </a:cubicBezTo>
                <a:close/>
                <a:moveTo>
                  <a:pt x="279" y="467"/>
                </a:moveTo>
                <a:cubicBezTo>
                  <a:pt x="278" y="466"/>
                  <a:pt x="280" y="464"/>
                  <a:pt x="277" y="463"/>
                </a:cubicBezTo>
                <a:cubicBezTo>
                  <a:pt x="277" y="466"/>
                  <a:pt x="275" y="466"/>
                  <a:pt x="275" y="469"/>
                </a:cubicBezTo>
                <a:cubicBezTo>
                  <a:pt x="274" y="470"/>
                  <a:pt x="271" y="468"/>
                  <a:pt x="271" y="471"/>
                </a:cubicBezTo>
                <a:cubicBezTo>
                  <a:pt x="272" y="472"/>
                  <a:pt x="274" y="473"/>
                  <a:pt x="275" y="473"/>
                </a:cubicBezTo>
                <a:cubicBezTo>
                  <a:pt x="275" y="472"/>
                  <a:pt x="276" y="472"/>
                  <a:pt x="277" y="472"/>
                </a:cubicBezTo>
                <a:cubicBezTo>
                  <a:pt x="277" y="470"/>
                  <a:pt x="276" y="470"/>
                  <a:pt x="277" y="468"/>
                </a:cubicBezTo>
                <a:cubicBezTo>
                  <a:pt x="277" y="468"/>
                  <a:pt x="279" y="469"/>
                  <a:pt x="279" y="467"/>
                </a:cubicBezTo>
                <a:close/>
                <a:moveTo>
                  <a:pt x="248" y="492"/>
                </a:moveTo>
                <a:cubicBezTo>
                  <a:pt x="246" y="492"/>
                  <a:pt x="245" y="494"/>
                  <a:pt x="245" y="495"/>
                </a:cubicBezTo>
                <a:cubicBezTo>
                  <a:pt x="246" y="496"/>
                  <a:pt x="247" y="494"/>
                  <a:pt x="248" y="492"/>
                </a:cubicBezTo>
                <a:close/>
                <a:moveTo>
                  <a:pt x="267" y="478"/>
                </a:moveTo>
                <a:cubicBezTo>
                  <a:pt x="269" y="479"/>
                  <a:pt x="270" y="476"/>
                  <a:pt x="267" y="475"/>
                </a:cubicBezTo>
                <a:lnTo>
                  <a:pt x="267" y="478"/>
                </a:lnTo>
                <a:close/>
                <a:moveTo>
                  <a:pt x="256" y="485"/>
                </a:moveTo>
                <a:cubicBezTo>
                  <a:pt x="255" y="484"/>
                  <a:pt x="254" y="484"/>
                  <a:pt x="253" y="485"/>
                </a:cubicBezTo>
                <a:cubicBezTo>
                  <a:pt x="254" y="486"/>
                  <a:pt x="255" y="486"/>
                  <a:pt x="256" y="485"/>
                </a:cubicBezTo>
                <a:close/>
                <a:moveTo>
                  <a:pt x="249" y="488"/>
                </a:moveTo>
                <a:cubicBezTo>
                  <a:pt x="249" y="489"/>
                  <a:pt x="249" y="490"/>
                  <a:pt x="250" y="490"/>
                </a:cubicBezTo>
                <a:cubicBezTo>
                  <a:pt x="250" y="489"/>
                  <a:pt x="252" y="490"/>
                  <a:pt x="252" y="488"/>
                </a:cubicBezTo>
                <a:cubicBezTo>
                  <a:pt x="251" y="487"/>
                  <a:pt x="250" y="488"/>
                  <a:pt x="249" y="488"/>
                </a:cubicBezTo>
                <a:close/>
                <a:moveTo>
                  <a:pt x="253" y="491"/>
                </a:moveTo>
                <a:cubicBezTo>
                  <a:pt x="255" y="492"/>
                  <a:pt x="256" y="490"/>
                  <a:pt x="257" y="490"/>
                </a:cubicBezTo>
                <a:cubicBezTo>
                  <a:pt x="258" y="489"/>
                  <a:pt x="260" y="488"/>
                  <a:pt x="260" y="487"/>
                </a:cubicBezTo>
                <a:cubicBezTo>
                  <a:pt x="260" y="486"/>
                  <a:pt x="260" y="486"/>
                  <a:pt x="259" y="485"/>
                </a:cubicBezTo>
                <a:cubicBezTo>
                  <a:pt x="259" y="486"/>
                  <a:pt x="258" y="486"/>
                  <a:pt x="257" y="486"/>
                </a:cubicBezTo>
                <a:cubicBezTo>
                  <a:pt x="256" y="487"/>
                  <a:pt x="252" y="489"/>
                  <a:pt x="253" y="491"/>
                </a:cubicBezTo>
                <a:close/>
                <a:moveTo>
                  <a:pt x="261" y="484"/>
                </a:moveTo>
                <a:cubicBezTo>
                  <a:pt x="263" y="485"/>
                  <a:pt x="263" y="483"/>
                  <a:pt x="264" y="483"/>
                </a:cubicBezTo>
                <a:cubicBezTo>
                  <a:pt x="265" y="482"/>
                  <a:pt x="266" y="480"/>
                  <a:pt x="266" y="479"/>
                </a:cubicBezTo>
                <a:cubicBezTo>
                  <a:pt x="265" y="479"/>
                  <a:pt x="264" y="477"/>
                  <a:pt x="262" y="477"/>
                </a:cubicBezTo>
                <a:cubicBezTo>
                  <a:pt x="262" y="479"/>
                  <a:pt x="263" y="480"/>
                  <a:pt x="263" y="481"/>
                </a:cubicBezTo>
                <a:cubicBezTo>
                  <a:pt x="263" y="482"/>
                  <a:pt x="260" y="482"/>
                  <a:pt x="261" y="484"/>
                </a:cubicBezTo>
                <a:close/>
                <a:moveTo>
                  <a:pt x="919" y="154"/>
                </a:moveTo>
                <a:cubicBezTo>
                  <a:pt x="927" y="169"/>
                  <a:pt x="935" y="185"/>
                  <a:pt x="940" y="202"/>
                </a:cubicBezTo>
                <a:cubicBezTo>
                  <a:pt x="941" y="205"/>
                  <a:pt x="942" y="208"/>
                  <a:pt x="943" y="211"/>
                </a:cubicBezTo>
                <a:cubicBezTo>
                  <a:pt x="943" y="211"/>
                  <a:pt x="943" y="211"/>
                  <a:pt x="943" y="211"/>
                </a:cubicBezTo>
                <a:cubicBezTo>
                  <a:pt x="941" y="212"/>
                  <a:pt x="943" y="214"/>
                  <a:pt x="943" y="215"/>
                </a:cubicBezTo>
                <a:cubicBezTo>
                  <a:pt x="943" y="216"/>
                  <a:pt x="943" y="216"/>
                  <a:pt x="943" y="217"/>
                </a:cubicBezTo>
                <a:cubicBezTo>
                  <a:pt x="943" y="219"/>
                  <a:pt x="945" y="221"/>
                  <a:pt x="946" y="223"/>
                </a:cubicBezTo>
                <a:cubicBezTo>
                  <a:pt x="946" y="224"/>
                  <a:pt x="946" y="224"/>
                  <a:pt x="946" y="224"/>
                </a:cubicBezTo>
                <a:cubicBezTo>
                  <a:pt x="946" y="225"/>
                  <a:pt x="946" y="226"/>
                  <a:pt x="946" y="226"/>
                </a:cubicBezTo>
                <a:cubicBezTo>
                  <a:pt x="946" y="226"/>
                  <a:pt x="946" y="228"/>
                  <a:pt x="947" y="228"/>
                </a:cubicBezTo>
                <a:cubicBezTo>
                  <a:pt x="947" y="229"/>
                  <a:pt x="946" y="228"/>
                  <a:pt x="947" y="229"/>
                </a:cubicBezTo>
                <a:cubicBezTo>
                  <a:pt x="947" y="231"/>
                  <a:pt x="947" y="232"/>
                  <a:pt x="948" y="234"/>
                </a:cubicBezTo>
                <a:cubicBezTo>
                  <a:pt x="946" y="235"/>
                  <a:pt x="947" y="236"/>
                  <a:pt x="947" y="237"/>
                </a:cubicBezTo>
                <a:cubicBezTo>
                  <a:pt x="946" y="239"/>
                  <a:pt x="947" y="240"/>
                  <a:pt x="946" y="241"/>
                </a:cubicBezTo>
                <a:cubicBezTo>
                  <a:pt x="949" y="246"/>
                  <a:pt x="950" y="252"/>
                  <a:pt x="950" y="257"/>
                </a:cubicBezTo>
                <a:cubicBezTo>
                  <a:pt x="949" y="260"/>
                  <a:pt x="951" y="263"/>
                  <a:pt x="951" y="266"/>
                </a:cubicBezTo>
                <a:cubicBezTo>
                  <a:pt x="951" y="267"/>
                  <a:pt x="951" y="269"/>
                  <a:pt x="951" y="269"/>
                </a:cubicBezTo>
                <a:cubicBezTo>
                  <a:pt x="951" y="270"/>
                  <a:pt x="951" y="271"/>
                  <a:pt x="951" y="271"/>
                </a:cubicBezTo>
                <a:cubicBezTo>
                  <a:pt x="950" y="271"/>
                  <a:pt x="951" y="272"/>
                  <a:pt x="951" y="272"/>
                </a:cubicBezTo>
                <a:cubicBezTo>
                  <a:pt x="951" y="273"/>
                  <a:pt x="951" y="274"/>
                  <a:pt x="951" y="276"/>
                </a:cubicBezTo>
                <a:cubicBezTo>
                  <a:pt x="951" y="277"/>
                  <a:pt x="951" y="277"/>
                  <a:pt x="952" y="278"/>
                </a:cubicBezTo>
                <a:cubicBezTo>
                  <a:pt x="953" y="280"/>
                  <a:pt x="950" y="282"/>
                  <a:pt x="951" y="284"/>
                </a:cubicBezTo>
                <a:cubicBezTo>
                  <a:pt x="951" y="284"/>
                  <a:pt x="950" y="285"/>
                  <a:pt x="950" y="285"/>
                </a:cubicBezTo>
                <a:cubicBezTo>
                  <a:pt x="950" y="288"/>
                  <a:pt x="950" y="291"/>
                  <a:pt x="949" y="293"/>
                </a:cubicBezTo>
                <a:cubicBezTo>
                  <a:pt x="950" y="296"/>
                  <a:pt x="950" y="301"/>
                  <a:pt x="949" y="304"/>
                </a:cubicBezTo>
                <a:cubicBezTo>
                  <a:pt x="949" y="306"/>
                  <a:pt x="949" y="307"/>
                  <a:pt x="948" y="308"/>
                </a:cubicBezTo>
                <a:cubicBezTo>
                  <a:pt x="948" y="308"/>
                  <a:pt x="948" y="308"/>
                  <a:pt x="948" y="308"/>
                </a:cubicBezTo>
                <a:cubicBezTo>
                  <a:pt x="947" y="311"/>
                  <a:pt x="948" y="315"/>
                  <a:pt x="948" y="317"/>
                </a:cubicBezTo>
                <a:cubicBezTo>
                  <a:pt x="948" y="319"/>
                  <a:pt x="947" y="320"/>
                  <a:pt x="947" y="321"/>
                </a:cubicBezTo>
                <a:cubicBezTo>
                  <a:pt x="947" y="322"/>
                  <a:pt x="947" y="322"/>
                  <a:pt x="946" y="322"/>
                </a:cubicBezTo>
                <a:cubicBezTo>
                  <a:pt x="946" y="322"/>
                  <a:pt x="946" y="324"/>
                  <a:pt x="947" y="324"/>
                </a:cubicBezTo>
                <a:cubicBezTo>
                  <a:pt x="946" y="325"/>
                  <a:pt x="946" y="325"/>
                  <a:pt x="946" y="327"/>
                </a:cubicBezTo>
                <a:cubicBezTo>
                  <a:pt x="945" y="328"/>
                  <a:pt x="946" y="328"/>
                  <a:pt x="946" y="329"/>
                </a:cubicBezTo>
                <a:cubicBezTo>
                  <a:pt x="947" y="331"/>
                  <a:pt x="943" y="333"/>
                  <a:pt x="944" y="335"/>
                </a:cubicBezTo>
                <a:cubicBezTo>
                  <a:pt x="944" y="335"/>
                  <a:pt x="943" y="336"/>
                  <a:pt x="943" y="336"/>
                </a:cubicBezTo>
                <a:cubicBezTo>
                  <a:pt x="943" y="339"/>
                  <a:pt x="942" y="341"/>
                  <a:pt x="940" y="344"/>
                </a:cubicBezTo>
                <a:cubicBezTo>
                  <a:pt x="941" y="347"/>
                  <a:pt x="940" y="351"/>
                  <a:pt x="939" y="355"/>
                </a:cubicBezTo>
                <a:cubicBezTo>
                  <a:pt x="938" y="356"/>
                  <a:pt x="938" y="358"/>
                  <a:pt x="937" y="358"/>
                </a:cubicBezTo>
                <a:cubicBezTo>
                  <a:pt x="938" y="358"/>
                  <a:pt x="938" y="359"/>
                  <a:pt x="939" y="360"/>
                </a:cubicBezTo>
                <a:cubicBezTo>
                  <a:pt x="939" y="360"/>
                  <a:pt x="939" y="360"/>
                  <a:pt x="939" y="359"/>
                </a:cubicBezTo>
                <a:cubicBezTo>
                  <a:pt x="939" y="360"/>
                  <a:pt x="938" y="361"/>
                  <a:pt x="938" y="361"/>
                </a:cubicBezTo>
                <a:cubicBezTo>
                  <a:pt x="938" y="362"/>
                  <a:pt x="938" y="363"/>
                  <a:pt x="938" y="363"/>
                </a:cubicBezTo>
                <a:cubicBezTo>
                  <a:pt x="938" y="364"/>
                  <a:pt x="937" y="365"/>
                  <a:pt x="937" y="365"/>
                </a:cubicBezTo>
                <a:cubicBezTo>
                  <a:pt x="937" y="367"/>
                  <a:pt x="938" y="368"/>
                  <a:pt x="937" y="369"/>
                </a:cubicBezTo>
                <a:cubicBezTo>
                  <a:pt x="936" y="369"/>
                  <a:pt x="937" y="370"/>
                  <a:pt x="937" y="370"/>
                </a:cubicBezTo>
                <a:cubicBezTo>
                  <a:pt x="937" y="370"/>
                  <a:pt x="936" y="370"/>
                  <a:pt x="936" y="370"/>
                </a:cubicBezTo>
                <a:cubicBezTo>
                  <a:pt x="936" y="371"/>
                  <a:pt x="936" y="372"/>
                  <a:pt x="936" y="372"/>
                </a:cubicBezTo>
                <a:cubicBezTo>
                  <a:pt x="936" y="372"/>
                  <a:pt x="936" y="372"/>
                  <a:pt x="936" y="372"/>
                </a:cubicBezTo>
                <a:cubicBezTo>
                  <a:pt x="935" y="373"/>
                  <a:pt x="937" y="377"/>
                  <a:pt x="936" y="378"/>
                </a:cubicBezTo>
                <a:cubicBezTo>
                  <a:pt x="937" y="376"/>
                  <a:pt x="937" y="377"/>
                  <a:pt x="938" y="377"/>
                </a:cubicBezTo>
                <a:cubicBezTo>
                  <a:pt x="937" y="379"/>
                  <a:pt x="937" y="382"/>
                  <a:pt x="937" y="385"/>
                </a:cubicBezTo>
                <a:cubicBezTo>
                  <a:pt x="936" y="385"/>
                  <a:pt x="936" y="386"/>
                  <a:pt x="936" y="387"/>
                </a:cubicBezTo>
                <a:cubicBezTo>
                  <a:pt x="935" y="387"/>
                  <a:pt x="936" y="384"/>
                  <a:pt x="936" y="383"/>
                </a:cubicBezTo>
                <a:cubicBezTo>
                  <a:pt x="936" y="382"/>
                  <a:pt x="937" y="378"/>
                  <a:pt x="934" y="378"/>
                </a:cubicBezTo>
                <a:cubicBezTo>
                  <a:pt x="935" y="381"/>
                  <a:pt x="934" y="383"/>
                  <a:pt x="934" y="384"/>
                </a:cubicBezTo>
                <a:cubicBezTo>
                  <a:pt x="933" y="384"/>
                  <a:pt x="933" y="386"/>
                  <a:pt x="933" y="386"/>
                </a:cubicBezTo>
                <a:cubicBezTo>
                  <a:pt x="932" y="388"/>
                  <a:pt x="932" y="390"/>
                  <a:pt x="932" y="392"/>
                </a:cubicBezTo>
                <a:cubicBezTo>
                  <a:pt x="932" y="394"/>
                  <a:pt x="933" y="394"/>
                  <a:pt x="933" y="396"/>
                </a:cubicBezTo>
                <a:cubicBezTo>
                  <a:pt x="933" y="399"/>
                  <a:pt x="931" y="397"/>
                  <a:pt x="932" y="399"/>
                </a:cubicBezTo>
                <a:cubicBezTo>
                  <a:pt x="932" y="400"/>
                  <a:pt x="932" y="401"/>
                  <a:pt x="933" y="401"/>
                </a:cubicBezTo>
                <a:cubicBezTo>
                  <a:pt x="933" y="399"/>
                  <a:pt x="935" y="395"/>
                  <a:pt x="935" y="394"/>
                </a:cubicBezTo>
                <a:cubicBezTo>
                  <a:pt x="935" y="393"/>
                  <a:pt x="936" y="391"/>
                  <a:pt x="936" y="391"/>
                </a:cubicBezTo>
                <a:cubicBezTo>
                  <a:pt x="936" y="391"/>
                  <a:pt x="936" y="390"/>
                  <a:pt x="937" y="390"/>
                </a:cubicBezTo>
                <a:cubicBezTo>
                  <a:pt x="936" y="398"/>
                  <a:pt x="937" y="408"/>
                  <a:pt x="934" y="415"/>
                </a:cubicBezTo>
                <a:cubicBezTo>
                  <a:pt x="934" y="415"/>
                  <a:pt x="934" y="415"/>
                  <a:pt x="934" y="415"/>
                </a:cubicBezTo>
                <a:cubicBezTo>
                  <a:pt x="933" y="416"/>
                  <a:pt x="934" y="410"/>
                  <a:pt x="932" y="410"/>
                </a:cubicBezTo>
                <a:cubicBezTo>
                  <a:pt x="931" y="410"/>
                  <a:pt x="932" y="412"/>
                  <a:pt x="932" y="413"/>
                </a:cubicBezTo>
                <a:cubicBezTo>
                  <a:pt x="932" y="416"/>
                  <a:pt x="932" y="420"/>
                  <a:pt x="932" y="423"/>
                </a:cubicBezTo>
                <a:cubicBezTo>
                  <a:pt x="932" y="426"/>
                  <a:pt x="931" y="426"/>
                  <a:pt x="932" y="427"/>
                </a:cubicBezTo>
                <a:cubicBezTo>
                  <a:pt x="933" y="427"/>
                  <a:pt x="933" y="434"/>
                  <a:pt x="933" y="434"/>
                </a:cubicBezTo>
                <a:cubicBezTo>
                  <a:pt x="933" y="434"/>
                  <a:pt x="932" y="436"/>
                  <a:pt x="932" y="435"/>
                </a:cubicBezTo>
                <a:cubicBezTo>
                  <a:pt x="932" y="437"/>
                  <a:pt x="933" y="437"/>
                  <a:pt x="934" y="438"/>
                </a:cubicBezTo>
                <a:cubicBezTo>
                  <a:pt x="932" y="440"/>
                  <a:pt x="934" y="443"/>
                  <a:pt x="934" y="446"/>
                </a:cubicBezTo>
                <a:cubicBezTo>
                  <a:pt x="934" y="447"/>
                  <a:pt x="934" y="449"/>
                  <a:pt x="934" y="450"/>
                </a:cubicBezTo>
                <a:cubicBezTo>
                  <a:pt x="934" y="451"/>
                  <a:pt x="935" y="453"/>
                  <a:pt x="936" y="454"/>
                </a:cubicBezTo>
                <a:cubicBezTo>
                  <a:pt x="937" y="458"/>
                  <a:pt x="937" y="462"/>
                  <a:pt x="939" y="464"/>
                </a:cubicBezTo>
                <a:cubicBezTo>
                  <a:pt x="939" y="464"/>
                  <a:pt x="938" y="464"/>
                  <a:pt x="938" y="464"/>
                </a:cubicBezTo>
                <a:cubicBezTo>
                  <a:pt x="938" y="467"/>
                  <a:pt x="939" y="469"/>
                  <a:pt x="940" y="470"/>
                </a:cubicBezTo>
                <a:cubicBezTo>
                  <a:pt x="939" y="473"/>
                  <a:pt x="942" y="476"/>
                  <a:pt x="941" y="479"/>
                </a:cubicBezTo>
                <a:cubicBezTo>
                  <a:pt x="943" y="479"/>
                  <a:pt x="943" y="480"/>
                  <a:pt x="944" y="481"/>
                </a:cubicBezTo>
                <a:cubicBezTo>
                  <a:pt x="944" y="481"/>
                  <a:pt x="943" y="482"/>
                  <a:pt x="944" y="483"/>
                </a:cubicBezTo>
                <a:cubicBezTo>
                  <a:pt x="944" y="483"/>
                  <a:pt x="945" y="484"/>
                  <a:pt x="945" y="484"/>
                </a:cubicBezTo>
                <a:cubicBezTo>
                  <a:pt x="946" y="486"/>
                  <a:pt x="947" y="487"/>
                  <a:pt x="948" y="489"/>
                </a:cubicBezTo>
                <a:cubicBezTo>
                  <a:pt x="950" y="492"/>
                  <a:pt x="952" y="495"/>
                  <a:pt x="954" y="497"/>
                </a:cubicBezTo>
                <a:cubicBezTo>
                  <a:pt x="954" y="498"/>
                  <a:pt x="954" y="499"/>
                  <a:pt x="954" y="499"/>
                </a:cubicBezTo>
                <a:cubicBezTo>
                  <a:pt x="955" y="502"/>
                  <a:pt x="958" y="503"/>
                  <a:pt x="957" y="506"/>
                </a:cubicBezTo>
                <a:cubicBezTo>
                  <a:pt x="960" y="506"/>
                  <a:pt x="960" y="510"/>
                  <a:pt x="962" y="510"/>
                </a:cubicBezTo>
                <a:cubicBezTo>
                  <a:pt x="962" y="506"/>
                  <a:pt x="958" y="504"/>
                  <a:pt x="957" y="502"/>
                </a:cubicBezTo>
                <a:cubicBezTo>
                  <a:pt x="956" y="501"/>
                  <a:pt x="956" y="499"/>
                  <a:pt x="955" y="499"/>
                </a:cubicBezTo>
                <a:cubicBezTo>
                  <a:pt x="955" y="498"/>
                  <a:pt x="954" y="498"/>
                  <a:pt x="955" y="497"/>
                </a:cubicBezTo>
                <a:cubicBezTo>
                  <a:pt x="955" y="497"/>
                  <a:pt x="955" y="497"/>
                  <a:pt x="955" y="497"/>
                </a:cubicBezTo>
                <a:cubicBezTo>
                  <a:pt x="957" y="500"/>
                  <a:pt x="959" y="503"/>
                  <a:pt x="961" y="505"/>
                </a:cubicBezTo>
                <a:cubicBezTo>
                  <a:pt x="962" y="507"/>
                  <a:pt x="964" y="508"/>
                  <a:pt x="965" y="510"/>
                </a:cubicBezTo>
                <a:cubicBezTo>
                  <a:pt x="964" y="510"/>
                  <a:pt x="964" y="510"/>
                  <a:pt x="963" y="510"/>
                </a:cubicBezTo>
                <a:cubicBezTo>
                  <a:pt x="964" y="511"/>
                  <a:pt x="965" y="511"/>
                  <a:pt x="965" y="511"/>
                </a:cubicBezTo>
                <a:cubicBezTo>
                  <a:pt x="965" y="512"/>
                  <a:pt x="965" y="513"/>
                  <a:pt x="966" y="514"/>
                </a:cubicBezTo>
                <a:cubicBezTo>
                  <a:pt x="966" y="514"/>
                  <a:pt x="967" y="514"/>
                  <a:pt x="967" y="514"/>
                </a:cubicBezTo>
                <a:cubicBezTo>
                  <a:pt x="967" y="515"/>
                  <a:pt x="967" y="515"/>
                  <a:pt x="967" y="516"/>
                </a:cubicBezTo>
                <a:cubicBezTo>
                  <a:pt x="967" y="516"/>
                  <a:pt x="968" y="515"/>
                  <a:pt x="968" y="516"/>
                </a:cubicBezTo>
                <a:cubicBezTo>
                  <a:pt x="969" y="516"/>
                  <a:pt x="969" y="516"/>
                  <a:pt x="969" y="517"/>
                </a:cubicBezTo>
                <a:cubicBezTo>
                  <a:pt x="970" y="517"/>
                  <a:pt x="970" y="517"/>
                  <a:pt x="970" y="519"/>
                </a:cubicBezTo>
                <a:cubicBezTo>
                  <a:pt x="973" y="519"/>
                  <a:pt x="975" y="521"/>
                  <a:pt x="976" y="523"/>
                </a:cubicBezTo>
                <a:cubicBezTo>
                  <a:pt x="977" y="523"/>
                  <a:pt x="977" y="523"/>
                  <a:pt x="978" y="523"/>
                </a:cubicBezTo>
                <a:cubicBezTo>
                  <a:pt x="978" y="523"/>
                  <a:pt x="979" y="524"/>
                  <a:pt x="979" y="524"/>
                </a:cubicBezTo>
                <a:cubicBezTo>
                  <a:pt x="980" y="525"/>
                  <a:pt x="981" y="525"/>
                  <a:pt x="982" y="526"/>
                </a:cubicBezTo>
                <a:cubicBezTo>
                  <a:pt x="985" y="526"/>
                  <a:pt x="987" y="528"/>
                  <a:pt x="989" y="529"/>
                </a:cubicBezTo>
                <a:cubicBezTo>
                  <a:pt x="990" y="529"/>
                  <a:pt x="990" y="530"/>
                  <a:pt x="990" y="530"/>
                </a:cubicBezTo>
                <a:cubicBezTo>
                  <a:pt x="991" y="530"/>
                  <a:pt x="991" y="529"/>
                  <a:pt x="992" y="529"/>
                </a:cubicBezTo>
                <a:cubicBezTo>
                  <a:pt x="992" y="530"/>
                  <a:pt x="992" y="531"/>
                  <a:pt x="993" y="531"/>
                </a:cubicBezTo>
                <a:cubicBezTo>
                  <a:pt x="993" y="531"/>
                  <a:pt x="994" y="530"/>
                  <a:pt x="995" y="530"/>
                </a:cubicBezTo>
                <a:cubicBezTo>
                  <a:pt x="995" y="530"/>
                  <a:pt x="995" y="531"/>
                  <a:pt x="995" y="531"/>
                </a:cubicBezTo>
                <a:cubicBezTo>
                  <a:pt x="997" y="532"/>
                  <a:pt x="999" y="531"/>
                  <a:pt x="999" y="531"/>
                </a:cubicBezTo>
                <a:cubicBezTo>
                  <a:pt x="1000" y="531"/>
                  <a:pt x="1000" y="531"/>
                  <a:pt x="1000" y="531"/>
                </a:cubicBezTo>
                <a:cubicBezTo>
                  <a:pt x="1001" y="531"/>
                  <a:pt x="1001" y="531"/>
                  <a:pt x="1002" y="531"/>
                </a:cubicBezTo>
                <a:cubicBezTo>
                  <a:pt x="1003" y="531"/>
                  <a:pt x="1004" y="532"/>
                  <a:pt x="1005" y="532"/>
                </a:cubicBezTo>
                <a:cubicBezTo>
                  <a:pt x="1006" y="532"/>
                  <a:pt x="1006" y="531"/>
                  <a:pt x="1006" y="531"/>
                </a:cubicBezTo>
                <a:cubicBezTo>
                  <a:pt x="1007" y="530"/>
                  <a:pt x="1008" y="531"/>
                  <a:pt x="1008" y="530"/>
                </a:cubicBezTo>
                <a:cubicBezTo>
                  <a:pt x="1009" y="530"/>
                  <a:pt x="1009" y="531"/>
                  <a:pt x="1010" y="531"/>
                </a:cubicBezTo>
                <a:cubicBezTo>
                  <a:pt x="1010" y="530"/>
                  <a:pt x="1010" y="529"/>
                  <a:pt x="1011" y="530"/>
                </a:cubicBezTo>
                <a:cubicBezTo>
                  <a:pt x="1012" y="531"/>
                  <a:pt x="1013" y="529"/>
                  <a:pt x="1015" y="530"/>
                </a:cubicBezTo>
                <a:cubicBezTo>
                  <a:pt x="1015" y="529"/>
                  <a:pt x="1015" y="529"/>
                  <a:pt x="1016" y="529"/>
                </a:cubicBezTo>
                <a:cubicBezTo>
                  <a:pt x="1016" y="529"/>
                  <a:pt x="1017" y="528"/>
                  <a:pt x="1017" y="528"/>
                </a:cubicBezTo>
                <a:cubicBezTo>
                  <a:pt x="1018" y="527"/>
                  <a:pt x="1020" y="528"/>
                  <a:pt x="1021" y="527"/>
                </a:cubicBezTo>
                <a:cubicBezTo>
                  <a:pt x="1021" y="527"/>
                  <a:pt x="1020" y="526"/>
                  <a:pt x="1021" y="526"/>
                </a:cubicBezTo>
                <a:cubicBezTo>
                  <a:pt x="1021" y="525"/>
                  <a:pt x="1022" y="526"/>
                  <a:pt x="1022" y="526"/>
                </a:cubicBezTo>
                <a:cubicBezTo>
                  <a:pt x="1022" y="526"/>
                  <a:pt x="1023" y="526"/>
                  <a:pt x="1023" y="526"/>
                </a:cubicBezTo>
                <a:cubicBezTo>
                  <a:pt x="1023" y="525"/>
                  <a:pt x="1024" y="525"/>
                  <a:pt x="1024" y="525"/>
                </a:cubicBezTo>
                <a:cubicBezTo>
                  <a:pt x="1025" y="524"/>
                  <a:pt x="1026" y="525"/>
                  <a:pt x="1027" y="524"/>
                </a:cubicBezTo>
                <a:cubicBezTo>
                  <a:pt x="1028" y="524"/>
                  <a:pt x="1028" y="523"/>
                  <a:pt x="1029" y="522"/>
                </a:cubicBezTo>
                <a:cubicBezTo>
                  <a:pt x="1029" y="522"/>
                  <a:pt x="1031" y="520"/>
                  <a:pt x="1032" y="519"/>
                </a:cubicBezTo>
                <a:cubicBezTo>
                  <a:pt x="1032" y="519"/>
                  <a:pt x="1032" y="519"/>
                  <a:pt x="1033" y="520"/>
                </a:cubicBezTo>
                <a:cubicBezTo>
                  <a:pt x="1034" y="518"/>
                  <a:pt x="1035" y="518"/>
                  <a:pt x="1036" y="517"/>
                </a:cubicBezTo>
                <a:cubicBezTo>
                  <a:pt x="1036" y="517"/>
                  <a:pt x="1036" y="516"/>
                  <a:pt x="1036" y="516"/>
                </a:cubicBezTo>
                <a:cubicBezTo>
                  <a:pt x="1036" y="516"/>
                  <a:pt x="1037" y="516"/>
                  <a:pt x="1037" y="516"/>
                </a:cubicBezTo>
                <a:cubicBezTo>
                  <a:pt x="1038" y="515"/>
                  <a:pt x="1038" y="513"/>
                  <a:pt x="1039" y="512"/>
                </a:cubicBezTo>
                <a:cubicBezTo>
                  <a:pt x="1040" y="511"/>
                  <a:pt x="1044" y="507"/>
                  <a:pt x="1042" y="508"/>
                </a:cubicBezTo>
                <a:cubicBezTo>
                  <a:pt x="1040" y="509"/>
                  <a:pt x="1040" y="509"/>
                  <a:pt x="1040" y="509"/>
                </a:cubicBezTo>
                <a:cubicBezTo>
                  <a:pt x="1040" y="511"/>
                  <a:pt x="1036" y="514"/>
                  <a:pt x="1036" y="515"/>
                </a:cubicBezTo>
                <a:cubicBezTo>
                  <a:pt x="1035" y="515"/>
                  <a:pt x="1035" y="516"/>
                  <a:pt x="1034" y="516"/>
                </a:cubicBezTo>
                <a:cubicBezTo>
                  <a:pt x="1034" y="516"/>
                  <a:pt x="1034" y="516"/>
                  <a:pt x="1034" y="516"/>
                </a:cubicBezTo>
                <a:cubicBezTo>
                  <a:pt x="1035" y="516"/>
                  <a:pt x="1035" y="515"/>
                  <a:pt x="1034" y="516"/>
                </a:cubicBezTo>
                <a:cubicBezTo>
                  <a:pt x="1033" y="517"/>
                  <a:pt x="1031" y="520"/>
                  <a:pt x="1031" y="520"/>
                </a:cubicBezTo>
                <a:cubicBezTo>
                  <a:pt x="1028" y="520"/>
                  <a:pt x="1027" y="522"/>
                  <a:pt x="1025" y="524"/>
                </a:cubicBezTo>
                <a:cubicBezTo>
                  <a:pt x="1023" y="523"/>
                  <a:pt x="1023" y="525"/>
                  <a:pt x="1021" y="524"/>
                </a:cubicBezTo>
                <a:cubicBezTo>
                  <a:pt x="1030" y="519"/>
                  <a:pt x="1039" y="511"/>
                  <a:pt x="1044" y="503"/>
                </a:cubicBezTo>
                <a:cubicBezTo>
                  <a:pt x="1046" y="509"/>
                  <a:pt x="1051" y="510"/>
                  <a:pt x="1055" y="514"/>
                </a:cubicBezTo>
                <a:cubicBezTo>
                  <a:pt x="1062" y="524"/>
                  <a:pt x="1074" y="527"/>
                  <a:pt x="1085" y="528"/>
                </a:cubicBezTo>
                <a:cubicBezTo>
                  <a:pt x="1100" y="530"/>
                  <a:pt x="1114" y="523"/>
                  <a:pt x="1124" y="510"/>
                </a:cubicBezTo>
                <a:cubicBezTo>
                  <a:pt x="1133" y="499"/>
                  <a:pt x="1137" y="484"/>
                  <a:pt x="1137" y="469"/>
                </a:cubicBezTo>
                <a:cubicBezTo>
                  <a:pt x="1138" y="422"/>
                  <a:pt x="1104" y="423"/>
                  <a:pt x="1103" y="423"/>
                </a:cubicBezTo>
                <a:cubicBezTo>
                  <a:pt x="1105" y="423"/>
                  <a:pt x="1125" y="378"/>
                  <a:pt x="1097" y="350"/>
                </a:cubicBezTo>
                <a:cubicBezTo>
                  <a:pt x="1091" y="344"/>
                  <a:pt x="1080" y="339"/>
                  <a:pt x="1073" y="338"/>
                </a:cubicBezTo>
                <a:cubicBezTo>
                  <a:pt x="1029" y="328"/>
                  <a:pt x="1009" y="368"/>
                  <a:pt x="1007" y="378"/>
                </a:cubicBezTo>
                <a:cubicBezTo>
                  <a:pt x="995" y="434"/>
                  <a:pt x="1055" y="442"/>
                  <a:pt x="1068" y="415"/>
                </a:cubicBezTo>
                <a:cubicBezTo>
                  <a:pt x="1058" y="459"/>
                  <a:pt x="1016" y="441"/>
                  <a:pt x="1003" y="422"/>
                </a:cubicBezTo>
                <a:cubicBezTo>
                  <a:pt x="994" y="407"/>
                  <a:pt x="992" y="386"/>
                  <a:pt x="988" y="366"/>
                </a:cubicBezTo>
                <a:cubicBezTo>
                  <a:pt x="982" y="334"/>
                  <a:pt x="984" y="301"/>
                  <a:pt x="979" y="269"/>
                </a:cubicBezTo>
                <a:cubicBezTo>
                  <a:pt x="971" y="226"/>
                  <a:pt x="956" y="183"/>
                  <a:pt x="931" y="148"/>
                </a:cubicBezTo>
                <a:cubicBezTo>
                  <a:pt x="914" y="123"/>
                  <a:pt x="892" y="105"/>
                  <a:pt x="871" y="85"/>
                </a:cubicBezTo>
                <a:cubicBezTo>
                  <a:pt x="883" y="96"/>
                  <a:pt x="919" y="154"/>
                  <a:pt x="919" y="154"/>
                </a:cubicBezTo>
                <a:close/>
                <a:moveTo>
                  <a:pt x="940" y="358"/>
                </a:moveTo>
                <a:cubicBezTo>
                  <a:pt x="941" y="356"/>
                  <a:pt x="941" y="354"/>
                  <a:pt x="941" y="353"/>
                </a:cubicBezTo>
                <a:cubicBezTo>
                  <a:pt x="940" y="352"/>
                  <a:pt x="942" y="352"/>
                  <a:pt x="943" y="351"/>
                </a:cubicBezTo>
                <a:cubicBezTo>
                  <a:pt x="943" y="350"/>
                  <a:pt x="942" y="356"/>
                  <a:pt x="941" y="359"/>
                </a:cubicBezTo>
                <a:cubicBezTo>
                  <a:pt x="941" y="358"/>
                  <a:pt x="940" y="359"/>
                  <a:pt x="940" y="358"/>
                </a:cubicBezTo>
                <a:close/>
                <a:moveTo>
                  <a:pt x="944" y="474"/>
                </a:moveTo>
                <a:cubicBezTo>
                  <a:pt x="943" y="472"/>
                  <a:pt x="942" y="470"/>
                  <a:pt x="941" y="467"/>
                </a:cubicBezTo>
                <a:cubicBezTo>
                  <a:pt x="940" y="466"/>
                  <a:pt x="939" y="465"/>
                  <a:pt x="940" y="464"/>
                </a:cubicBezTo>
                <a:cubicBezTo>
                  <a:pt x="940" y="464"/>
                  <a:pt x="940" y="464"/>
                  <a:pt x="940" y="464"/>
                </a:cubicBezTo>
                <a:cubicBezTo>
                  <a:pt x="940" y="462"/>
                  <a:pt x="939" y="459"/>
                  <a:pt x="939" y="457"/>
                </a:cubicBezTo>
                <a:cubicBezTo>
                  <a:pt x="939" y="457"/>
                  <a:pt x="939" y="457"/>
                  <a:pt x="939" y="457"/>
                </a:cubicBezTo>
                <a:cubicBezTo>
                  <a:pt x="943" y="462"/>
                  <a:pt x="945" y="474"/>
                  <a:pt x="944" y="474"/>
                </a:cubicBezTo>
                <a:close/>
                <a:moveTo>
                  <a:pt x="1015" y="527"/>
                </a:moveTo>
                <a:cubicBezTo>
                  <a:pt x="1015" y="527"/>
                  <a:pt x="1014" y="528"/>
                  <a:pt x="1014" y="528"/>
                </a:cubicBezTo>
                <a:cubicBezTo>
                  <a:pt x="1013" y="528"/>
                  <a:pt x="1012" y="529"/>
                  <a:pt x="1011" y="529"/>
                </a:cubicBezTo>
                <a:cubicBezTo>
                  <a:pt x="1010" y="529"/>
                  <a:pt x="1009" y="529"/>
                  <a:pt x="1008" y="529"/>
                </a:cubicBezTo>
                <a:cubicBezTo>
                  <a:pt x="1008" y="529"/>
                  <a:pt x="1008" y="529"/>
                  <a:pt x="1008" y="529"/>
                </a:cubicBezTo>
                <a:cubicBezTo>
                  <a:pt x="1008" y="528"/>
                  <a:pt x="1017" y="527"/>
                  <a:pt x="1015" y="527"/>
                </a:cubicBezTo>
                <a:close/>
                <a:moveTo>
                  <a:pt x="1001" y="529"/>
                </a:moveTo>
                <a:cubicBezTo>
                  <a:pt x="1001" y="529"/>
                  <a:pt x="1002" y="529"/>
                  <a:pt x="1002" y="529"/>
                </a:cubicBezTo>
                <a:cubicBezTo>
                  <a:pt x="1002" y="531"/>
                  <a:pt x="996" y="529"/>
                  <a:pt x="993" y="529"/>
                </a:cubicBezTo>
                <a:cubicBezTo>
                  <a:pt x="993" y="529"/>
                  <a:pt x="992" y="528"/>
                  <a:pt x="992" y="528"/>
                </a:cubicBezTo>
                <a:cubicBezTo>
                  <a:pt x="991" y="528"/>
                  <a:pt x="991" y="528"/>
                  <a:pt x="991" y="528"/>
                </a:cubicBezTo>
                <a:cubicBezTo>
                  <a:pt x="989" y="527"/>
                  <a:pt x="987" y="527"/>
                  <a:pt x="987" y="527"/>
                </a:cubicBezTo>
                <a:cubicBezTo>
                  <a:pt x="985" y="526"/>
                  <a:pt x="983" y="525"/>
                  <a:pt x="983" y="525"/>
                </a:cubicBezTo>
                <a:cubicBezTo>
                  <a:pt x="982" y="524"/>
                  <a:pt x="982" y="524"/>
                  <a:pt x="981" y="523"/>
                </a:cubicBezTo>
                <a:cubicBezTo>
                  <a:pt x="985" y="521"/>
                  <a:pt x="994" y="529"/>
                  <a:pt x="1001" y="529"/>
                </a:cubicBezTo>
                <a:close/>
                <a:moveTo>
                  <a:pt x="981" y="523"/>
                </a:moveTo>
                <a:cubicBezTo>
                  <a:pt x="980" y="523"/>
                  <a:pt x="980" y="522"/>
                  <a:pt x="978" y="522"/>
                </a:cubicBezTo>
                <a:cubicBezTo>
                  <a:pt x="978" y="520"/>
                  <a:pt x="976" y="520"/>
                  <a:pt x="974" y="519"/>
                </a:cubicBezTo>
                <a:cubicBezTo>
                  <a:pt x="974" y="518"/>
                  <a:pt x="973" y="518"/>
                  <a:pt x="973" y="517"/>
                </a:cubicBezTo>
                <a:cubicBezTo>
                  <a:pt x="975" y="515"/>
                  <a:pt x="978" y="521"/>
                  <a:pt x="981" y="523"/>
                </a:cubicBezTo>
                <a:close/>
                <a:moveTo>
                  <a:pt x="954" y="496"/>
                </a:moveTo>
                <a:cubicBezTo>
                  <a:pt x="954" y="495"/>
                  <a:pt x="953" y="494"/>
                  <a:pt x="953" y="493"/>
                </a:cubicBezTo>
                <a:cubicBezTo>
                  <a:pt x="952" y="492"/>
                  <a:pt x="952" y="492"/>
                  <a:pt x="951" y="492"/>
                </a:cubicBezTo>
                <a:cubicBezTo>
                  <a:pt x="950" y="491"/>
                  <a:pt x="949" y="486"/>
                  <a:pt x="950" y="487"/>
                </a:cubicBezTo>
                <a:cubicBezTo>
                  <a:pt x="954" y="489"/>
                  <a:pt x="953" y="493"/>
                  <a:pt x="955" y="496"/>
                </a:cubicBezTo>
                <a:cubicBezTo>
                  <a:pt x="955" y="496"/>
                  <a:pt x="954" y="496"/>
                  <a:pt x="954" y="496"/>
                </a:cubicBezTo>
                <a:close/>
                <a:moveTo>
                  <a:pt x="932" y="403"/>
                </a:moveTo>
                <a:cubicBezTo>
                  <a:pt x="932" y="405"/>
                  <a:pt x="933" y="406"/>
                  <a:pt x="934" y="406"/>
                </a:cubicBezTo>
                <a:cubicBezTo>
                  <a:pt x="934" y="404"/>
                  <a:pt x="934" y="401"/>
                  <a:pt x="932" y="403"/>
                </a:cubicBezTo>
                <a:close/>
                <a:moveTo>
                  <a:pt x="934" y="410"/>
                </a:moveTo>
                <a:cubicBezTo>
                  <a:pt x="936" y="406"/>
                  <a:pt x="931" y="407"/>
                  <a:pt x="934" y="410"/>
                </a:cubicBezTo>
                <a:close/>
                <a:moveTo>
                  <a:pt x="896" y="684"/>
                </a:moveTo>
                <a:cubicBezTo>
                  <a:pt x="897" y="684"/>
                  <a:pt x="896" y="684"/>
                  <a:pt x="896" y="684"/>
                </a:cubicBezTo>
                <a:cubicBezTo>
                  <a:pt x="894" y="685"/>
                  <a:pt x="894" y="685"/>
                  <a:pt x="894" y="685"/>
                </a:cubicBezTo>
                <a:cubicBezTo>
                  <a:pt x="894" y="686"/>
                  <a:pt x="895" y="686"/>
                  <a:pt x="894" y="687"/>
                </a:cubicBezTo>
                <a:cubicBezTo>
                  <a:pt x="894" y="688"/>
                  <a:pt x="895" y="689"/>
                  <a:pt x="895" y="690"/>
                </a:cubicBezTo>
                <a:cubicBezTo>
                  <a:pt x="895" y="690"/>
                  <a:pt x="896" y="691"/>
                  <a:pt x="895" y="691"/>
                </a:cubicBezTo>
                <a:cubicBezTo>
                  <a:pt x="895" y="693"/>
                  <a:pt x="896" y="693"/>
                  <a:pt x="895" y="695"/>
                </a:cubicBezTo>
                <a:cubicBezTo>
                  <a:pt x="895" y="697"/>
                  <a:pt x="896" y="699"/>
                  <a:pt x="895" y="702"/>
                </a:cubicBezTo>
                <a:cubicBezTo>
                  <a:pt x="896" y="703"/>
                  <a:pt x="897" y="704"/>
                  <a:pt x="897" y="705"/>
                </a:cubicBezTo>
                <a:cubicBezTo>
                  <a:pt x="898" y="707"/>
                  <a:pt x="898" y="709"/>
                  <a:pt x="899" y="711"/>
                </a:cubicBezTo>
                <a:cubicBezTo>
                  <a:pt x="901" y="709"/>
                  <a:pt x="899" y="707"/>
                  <a:pt x="899" y="705"/>
                </a:cubicBezTo>
                <a:cubicBezTo>
                  <a:pt x="899" y="704"/>
                  <a:pt x="898" y="703"/>
                  <a:pt x="899" y="702"/>
                </a:cubicBezTo>
                <a:cubicBezTo>
                  <a:pt x="900" y="701"/>
                  <a:pt x="899" y="700"/>
                  <a:pt x="899" y="699"/>
                </a:cubicBezTo>
                <a:cubicBezTo>
                  <a:pt x="899" y="698"/>
                  <a:pt x="896" y="697"/>
                  <a:pt x="897" y="695"/>
                </a:cubicBezTo>
                <a:cubicBezTo>
                  <a:pt x="897" y="693"/>
                  <a:pt x="899" y="693"/>
                  <a:pt x="899" y="691"/>
                </a:cubicBezTo>
                <a:cubicBezTo>
                  <a:pt x="898" y="690"/>
                  <a:pt x="898" y="690"/>
                  <a:pt x="896" y="690"/>
                </a:cubicBezTo>
                <a:cubicBezTo>
                  <a:pt x="896" y="689"/>
                  <a:pt x="896" y="688"/>
                  <a:pt x="896" y="687"/>
                </a:cubicBezTo>
                <a:cubicBezTo>
                  <a:pt x="896" y="686"/>
                  <a:pt x="896" y="686"/>
                  <a:pt x="896" y="685"/>
                </a:cubicBezTo>
                <a:cubicBezTo>
                  <a:pt x="896" y="684"/>
                  <a:pt x="896" y="685"/>
                  <a:pt x="896" y="684"/>
                </a:cubicBezTo>
                <a:close/>
                <a:moveTo>
                  <a:pt x="1178" y="634"/>
                </a:moveTo>
                <a:cubicBezTo>
                  <a:pt x="1179" y="632"/>
                  <a:pt x="1178" y="631"/>
                  <a:pt x="1179" y="629"/>
                </a:cubicBezTo>
                <a:cubicBezTo>
                  <a:pt x="1177" y="627"/>
                  <a:pt x="1178" y="625"/>
                  <a:pt x="1178" y="623"/>
                </a:cubicBezTo>
                <a:cubicBezTo>
                  <a:pt x="1178" y="620"/>
                  <a:pt x="1179" y="618"/>
                  <a:pt x="1179" y="616"/>
                </a:cubicBezTo>
                <a:cubicBezTo>
                  <a:pt x="1179" y="616"/>
                  <a:pt x="1178" y="616"/>
                  <a:pt x="1178" y="615"/>
                </a:cubicBezTo>
                <a:cubicBezTo>
                  <a:pt x="1179" y="614"/>
                  <a:pt x="1178" y="614"/>
                  <a:pt x="1179" y="613"/>
                </a:cubicBezTo>
                <a:cubicBezTo>
                  <a:pt x="1179" y="613"/>
                  <a:pt x="1179" y="613"/>
                  <a:pt x="1179" y="612"/>
                </a:cubicBezTo>
                <a:cubicBezTo>
                  <a:pt x="1179" y="612"/>
                  <a:pt x="1178" y="611"/>
                  <a:pt x="1178" y="611"/>
                </a:cubicBezTo>
                <a:cubicBezTo>
                  <a:pt x="1178" y="611"/>
                  <a:pt x="1179" y="610"/>
                  <a:pt x="1179" y="610"/>
                </a:cubicBezTo>
                <a:cubicBezTo>
                  <a:pt x="1179" y="609"/>
                  <a:pt x="1179" y="609"/>
                  <a:pt x="1178" y="609"/>
                </a:cubicBezTo>
                <a:cubicBezTo>
                  <a:pt x="1178" y="608"/>
                  <a:pt x="1179" y="607"/>
                  <a:pt x="1179" y="606"/>
                </a:cubicBezTo>
                <a:cubicBezTo>
                  <a:pt x="1179" y="605"/>
                  <a:pt x="1178" y="604"/>
                  <a:pt x="1178" y="602"/>
                </a:cubicBezTo>
                <a:cubicBezTo>
                  <a:pt x="1178" y="601"/>
                  <a:pt x="1179" y="600"/>
                  <a:pt x="1179" y="598"/>
                </a:cubicBezTo>
                <a:cubicBezTo>
                  <a:pt x="1179" y="597"/>
                  <a:pt x="1178" y="596"/>
                  <a:pt x="1178" y="595"/>
                </a:cubicBezTo>
                <a:cubicBezTo>
                  <a:pt x="1178" y="595"/>
                  <a:pt x="1179" y="594"/>
                  <a:pt x="1179" y="594"/>
                </a:cubicBezTo>
                <a:cubicBezTo>
                  <a:pt x="1179" y="593"/>
                  <a:pt x="1178" y="593"/>
                  <a:pt x="1178" y="593"/>
                </a:cubicBezTo>
                <a:cubicBezTo>
                  <a:pt x="1178" y="593"/>
                  <a:pt x="1178" y="592"/>
                  <a:pt x="1178" y="592"/>
                </a:cubicBezTo>
                <a:cubicBezTo>
                  <a:pt x="1178" y="591"/>
                  <a:pt x="1178" y="591"/>
                  <a:pt x="1178" y="590"/>
                </a:cubicBezTo>
                <a:cubicBezTo>
                  <a:pt x="1178" y="588"/>
                  <a:pt x="1179" y="585"/>
                  <a:pt x="1178" y="584"/>
                </a:cubicBezTo>
                <a:cubicBezTo>
                  <a:pt x="1178" y="584"/>
                  <a:pt x="1178" y="583"/>
                  <a:pt x="1178" y="583"/>
                </a:cubicBezTo>
                <a:cubicBezTo>
                  <a:pt x="1178" y="581"/>
                  <a:pt x="1178" y="580"/>
                  <a:pt x="1178" y="578"/>
                </a:cubicBezTo>
                <a:cubicBezTo>
                  <a:pt x="1176" y="575"/>
                  <a:pt x="1179" y="568"/>
                  <a:pt x="1176" y="565"/>
                </a:cubicBezTo>
                <a:cubicBezTo>
                  <a:pt x="1175" y="566"/>
                  <a:pt x="1177" y="568"/>
                  <a:pt x="1175" y="567"/>
                </a:cubicBezTo>
                <a:cubicBezTo>
                  <a:pt x="1174" y="565"/>
                  <a:pt x="1176" y="566"/>
                  <a:pt x="1177" y="563"/>
                </a:cubicBezTo>
                <a:cubicBezTo>
                  <a:pt x="1176" y="562"/>
                  <a:pt x="1178" y="560"/>
                  <a:pt x="1176" y="559"/>
                </a:cubicBezTo>
                <a:cubicBezTo>
                  <a:pt x="1177" y="557"/>
                  <a:pt x="1176" y="555"/>
                  <a:pt x="1176" y="554"/>
                </a:cubicBezTo>
                <a:cubicBezTo>
                  <a:pt x="1176" y="553"/>
                  <a:pt x="1176" y="552"/>
                  <a:pt x="1176" y="551"/>
                </a:cubicBezTo>
                <a:cubicBezTo>
                  <a:pt x="1176" y="551"/>
                  <a:pt x="1176" y="550"/>
                  <a:pt x="1176" y="550"/>
                </a:cubicBezTo>
                <a:cubicBezTo>
                  <a:pt x="1176" y="549"/>
                  <a:pt x="1176" y="549"/>
                  <a:pt x="1176" y="548"/>
                </a:cubicBezTo>
                <a:cubicBezTo>
                  <a:pt x="1176" y="548"/>
                  <a:pt x="1175" y="547"/>
                  <a:pt x="1175" y="547"/>
                </a:cubicBezTo>
                <a:cubicBezTo>
                  <a:pt x="1175" y="546"/>
                  <a:pt x="1175" y="545"/>
                  <a:pt x="1175" y="544"/>
                </a:cubicBezTo>
                <a:cubicBezTo>
                  <a:pt x="1175" y="544"/>
                  <a:pt x="1175" y="544"/>
                  <a:pt x="1175" y="543"/>
                </a:cubicBezTo>
                <a:cubicBezTo>
                  <a:pt x="1175" y="542"/>
                  <a:pt x="1175" y="539"/>
                  <a:pt x="1175" y="538"/>
                </a:cubicBezTo>
                <a:cubicBezTo>
                  <a:pt x="1175" y="535"/>
                  <a:pt x="1174" y="535"/>
                  <a:pt x="1173" y="536"/>
                </a:cubicBezTo>
                <a:cubicBezTo>
                  <a:pt x="1173" y="538"/>
                  <a:pt x="1174" y="539"/>
                  <a:pt x="1172" y="541"/>
                </a:cubicBezTo>
                <a:cubicBezTo>
                  <a:pt x="1172" y="539"/>
                  <a:pt x="1172" y="539"/>
                  <a:pt x="1172" y="539"/>
                </a:cubicBezTo>
                <a:cubicBezTo>
                  <a:pt x="1173" y="539"/>
                  <a:pt x="1172" y="534"/>
                  <a:pt x="1172" y="534"/>
                </a:cubicBezTo>
                <a:cubicBezTo>
                  <a:pt x="1172" y="534"/>
                  <a:pt x="1172" y="532"/>
                  <a:pt x="1172" y="532"/>
                </a:cubicBezTo>
                <a:cubicBezTo>
                  <a:pt x="1172" y="531"/>
                  <a:pt x="1171" y="529"/>
                  <a:pt x="1170" y="529"/>
                </a:cubicBezTo>
                <a:cubicBezTo>
                  <a:pt x="1169" y="530"/>
                  <a:pt x="1171" y="532"/>
                  <a:pt x="1169" y="532"/>
                </a:cubicBezTo>
                <a:cubicBezTo>
                  <a:pt x="1169" y="531"/>
                  <a:pt x="1169" y="530"/>
                  <a:pt x="1169" y="530"/>
                </a:cubicBezTo>
                <a:cubicBezTo>
                  <a:pt x="1168" y="529"/>
                  <a:pt x="1169" y="528"/>
                  <a:pt x="1169" y="527"/>
                </a:cubicBezTo>
                <a:cubicBezTo>
                  <a:pt x="1170" y="527"/>
                  <a:pt x="1168" y="526"/>
                  <a:pt x="1169" y="526"/>
                </a:cubicBezTo>
                <a:cubicBezTo>
                  <a:pt x="1169" y="524"/>
                  <a:pt x="1169" y="522"/>
                  <a:pt x="1169" y="521"/>
                </a:cubicBezTo>
                <a:cubicBezTo>
                  <a:pt x="1168" y="520"/>
                  <a:pt x="1168" y="519"/>
                  <a:pt x="1168" y="519"/>
                </a:cubicBezTo>
                <a:cubicBezTo>
                  <a:pt x="1168" y="518"/>
                  <a:pt x="1168" y="518"/>
                  <a:pt x="1168" y="518"/>
                </a:cubicBezTo>
                <a:cubicBezTo>
                  <a:pt x="1168" y="517"/>
                  <a:pt x="1168" y="516"/>
                  <a:pt x="1168" y="516"/>
                </a:cubicBezTo>
                <a:cubicBezTo>
                  <a:pt x="1168" y="515"/>
                  <a:pt x="1167" y="514"/>
                  <a:pt x="1167" y="513"/>
                </a:cubicBezTo>
                <a:cubicBezTo>
                  <a:pt x="1167" y="513"/>
                  <a:pt x="1167" y="512"/>
                  <a:pt x="1167" y="512"/>
                </a:cubicBezTo>
                <a:cubicBezTo>
                  <a:pt x="1167" y="512"/>
                  <a:pt x="1166" y="511"/>
                  <a:pt x="1166" y="511"/>
                </a:cubicBezTo>
                <a:cubicBezTo>
                  <a:pt x="1166" y="510"/>
                  <a:pt x="1166" y="509"/>
                  <a:pt x="1166" y="509"/>
                </a:cubicBezTo>
                <a:cubicBezTo>
                  <a:pt x="1163" y="508"/>
                  <a:pt x="1165" y="506"/>
                  <a:pt x="1162" y="506"/>
                </a:cubicBezTo>
                <a:cubicBezTo>
                  <a:pt x="1162" y="504"/>
                  <a:pt x="1161" y="503"/>
                  <a:pt x="1161" y="501"/>
                </a:cubicBezTo>
                <a:cubicBezTo>
                  <a:pt x="1161" y="500"/>
                  <a:pt x="1161" y="499"/>
                  <a:pt x="1162" y="498"/>
                </a:cubicBezTo>
                <a:cubicBezTo>
                  <a:pt x="1162" y="497"/>
                  <a:pt x="1161" y="496"/>
                  <a:pt x="1161" y="496"/>
                </a:cubicBezTo>
                <a:cubicBezTo>
                  <a:pt x="1162" y="496"/>
                  <a:pt x="1162" y="498"/>
                  <a:pt x="1163" y="499"/>
                </a:cubicBezTo>
                <a:cubicBezTo>
                  <a:pt x="1164" y="498"/>
                  <a:pt x="1163" y="497"/>
                  <a:pt x="1162" y="496"/>
                </a:cubicBezTo>
                <a:cubicBezTo>
                  <a:pt x="1162" y="495"/>
                  <a:pt x="1163" y="494"/>
                  <a:pt x="1162" y="493"/>
                </a:cubicBezTo>
                <a:cubicBezTo>
                  <a:pt x="1162" y="493"/>
                  <a:pt x="1162" y="492"/>
                  <a:pt x="1162" y="492"/>
                </a:cubicBezTo>
                <a:cubicBezTo>
                  <a:pt x="1162" y="492"/>
                  <a:pt x="1162" y="491"/>
                  <a:pt x="1162" y="490"/>
                </a:cubicBezTo>
                <a:cubicBezTo>
                  <a:pt x="1162" y="490"/>
                  <a:pt x="1161" y="490"/>
                  <a:pt x="1161" y="490"/>
                </a:cubicBezTo>
                <a:cubicBezTo>
                  <a:pt x="1161" y="489"/>
                  <a:pt x="1162" y="488"/>
                  <a:pt x="1160" y="488"/>
                </a:cubicBezTo>
                <a:cubicBezTo>
                  <a:pt x="1160" y="489"/>
                  <a:pt x="1161" y="492"/>
                  <a:pt x="1159" y="492"/>
                </a:cubicBezTo>
                <a:cubicBezTo>
                  <a:pt x="1158" y="491"/>
                  <a:pt x="1158" y="491"/>
                  <a:pt x="1158" y="490"/>
                </a:cubicBezTo>
                <a:cubicBezTo>
                  <a:pt x="1158" y="489"/>
                  <a:pt x="1158" y="491"/>
                  <a:pt x="1159" y="491"/>
                </a:cubicBezTo>
                <a:cubicBezTo>
                  <a:pt x="1160" y="490"/>
                  <a:pt x="1158" y="490"/>
                  <a:pt x="1159" y="490"/>
                </a:cubicBezTo>
                <a:cubicBezTo>
                  <a:pt x="1159" y="488"/>
                  <a:pt x="1159" y="487"/>
                  <a:pt x="1158" y="485"/>
                </a:cubicBezTo>
                <a:cubicBezTo>
                  <a:pt x="1157" y="486"/>
                  <a:pt x="1157" y="485"/>
                  <a:pt x="1157" y="485"/>
                </a:cubicBezTo>
                <a:cubicBezTo>
                  <a:pt x="1158" y="484"/>
                  <a:pt x="1156" y="483"/>
                  <a:pt x="1157" y="481"/>
                </a:cubicBezTo>
                <a:cubicBezTo>
                  <a:pt x="1156" y="481"/>
                  <a:pt x="1156" y="479"/>
                  <a:pt x="1156" y="479"/>
                </a:cubicBezTo>
                <a:cubicBezTo>
                  <a:pt x="1154" y="480"/>
                  <a:pt x="1155" y="477"/>
                  <a:pt x="1154" y="476"/>
                </a:cubicBezTo>
                <a:cubicBezTo>
                  <a:pt x="1154" y="476"/>
                  <a:pt x="1154" y="475"/>
                  <a:pt x="1154" y="475"/>
                </a:cubicBezTo>
                <a:cubicBezTo>
                  <a:pt x="1148" y="468"/>
                  <a:pt x="1152" y="478"/>
                  <a:pt x="1152" y="478"/>
                </a:cubicBezTo>
                <a:cubicBezTo>
                  <a:pt x="1152" y="479"/>
                  <a:pt x="1152" y="481"/>
                  <a:pt x="1152" y="482"/>
                </a:cubicBezTo>
                <a:cubicBezTo>
                  <a:pt x="1154" y="486"/>
                  <a:pt x="1155" y="489"/>
                  <a:pt x="1155" y="494"/>
                </a:cubicBezTo>
                <a:cubicBezTo>
                  <a:pt x="1156" y="495"/>
                  <a:pt x="1156" y="497"/>
                  <a:pt x="1157" y="499"/>
                </a:cubicBezTo>
                <a:cubicBezTo>
                  <a:pt x="1157" y="501"/>
                  <a:pt x="1159" y="504"/>
                  <a:pt x="1158" y="507"/>
                </a:cubicBezTo>
                <a:cubicBezTo>
                  <a:pt x="1159" y="507"/>
                  <a:pt x="1159" y="509"/>
                  <a:pt x="1159" y="510"/>
                </a:cubicBezTo>
                <a:cubicBezTo>
                  <a:pt x="1159" y="511"/>
                  <a:pt x="1160" y="512"/>
                  <a:pt x="1160" y="513"/>
                </a:cubicBezTo>
                <a:cubicBezTo>
                  <a:pt x="1160" y="513"/>
                  <a:pt x="1160" y="514"/>
                  <a:pt x="1160" y="514"/>
                </a:cubicBezTo>
                <a:cubicBezTo>
                  <a:pt x="1160" y="514"/>
                  <a:pt x="1161" y="515"/>
                  <a:pt x="1161" y="515"/>
                </a:cubicBezTo>
                <a:cubicBezTo>
                  <a:pt x="1161" y="516"/>
                  <a:pt x="1160" y="516"/>
                  <a:pt x="1161" y="516"/>
                </a:cubicBezTo>
                <a:cubicBezTo>
                  <a:pt x="1161" y="517"/>
                  <a:pt x="1161" y="517"/>
                  <a:pt x="1161" y="517"/>
                </a:cubicBezTo>
                <a:cubicBezTo>
                  <a:pt x="1161" y="518"/>
                  <a:pt x="1162" y="520"/>
                  <a:pt x="1162" y="520"/>
                </a:cubicBezTo>
                <a:cubicBezTo>
                  <a:pt x="1161" y="521"/>
                  <a:pt x="1162" y="522"/>
                  <a:pt x="1162" y="522"/>
                </a:cubicBezTo>
                <a:cubicBezTo>
                  <a:pt x="1162" y="523"/>
                  <a:pt x="1163" y="524"/>
                  <a:pt x="1162" y="524"/>
                </a:cubicBezTo>
                <a:cubicBezTo>
                  <a:pt x="1162" y="525"/>
                  <a:pt x="1163" y="525"/>
                  <a:pt x="1163" y="525"/>
                </a:cubicBezTo>
                <a:cubicBezTo>
                  <a:pt x="1163" y="526"/>
                  <a:pt x="1163" y="528"/>
                  <a:pt x="1163" y="529"/>
                </a:cubicBezTo>
                <a:cubicBezTo>
                  <a:pt x="1163" y="530"/>
                  <a:pt x="1163" y="530"/>
                  <a:pt x="1163" y="531"/>
                </a:cubicBezTo>
                <a:cubicBezTo>
                  <a:pt x="1163" y="532"/>
                  <a:pt x="1164" y="533"/>
                  <a:pt x="1164" y="534"/>
                </a:cubicBezTo>
                <a:cubicBezTo>
                  <a:pt x="1164" y="535"/>
                  <a:pt x="1164" y="535"/>
                  <a:pt x="1164" y="536"/>
                </a:cubicBezTo>
                <a:cubicBezTo>
                  <a:pt x="1164" y="537"/>
                  <a:pt x="1164" y="537"/>
                  <a:pt x="1165" y="538"/>
                </a:cubicBezTo>
                <a:cubicBezTo>
                  <a:pt x="1165" y="539"/>
                  <a:pt x="1165" y="540"/>
                  <a:pt x="1165" y="541"/>
                </a:cubicBezTo>
                <a:cubicBezTo>
                  <a:pt x="1164" y="542"/>
                  <a:pt x="1165" y="543"/>
                  <a:pt x="1164" y="545"/>
                </a:cubicBezTo>
                <a:cubicBezTo>
                  <a:pt x="1165" y="545"/>
                  <a:pt x="1165" y="547"/>
                  <a:pt x="1165" y="547"/>
                </a:cubicBezTo>
                <a:cubicBezTo>
                  <a:pt x="1165" y="548"/>
                  <a:pt x="1165" y="549"/>
                  <a:pt x="1165" y="549"/>
                </a:cubicBezTo>
                <a:cubicBezTo>
                  <a:pt x="1166" y="551"/>
                  <a:pt x="1165" y="552"/>
                  <a:pt x="1165" y="554"/>
                </a:cubicBezTo>
                <a:cubicBezTo>
                  <a:pt x="1165" y="554"/>
                  <a:pt x="1166" y="554"/>
                  <a:pt x="1166" y="555"/>
                </a:cubicBezTo>
                <a:cubicBezTo>
                  <a:pt x="1166" y="555"/>
                  <a:pt x="1166" y="555"/>
                  <a:pt x="1166" y="556"/>
                </a:cubicBezTo>
                <a:cubicBezTo>
                  <a:pt x="1166" y="556"/>
                  <a:pt x="1166" y="556"/>
                  <a:pt x="1167" y="557"/>
                </a:cubicBezTo>
                <a:cubicBezTo>
                  <a:pt x="1167" y="557"/>
                  <a:pt x="1167" y="558"/>
                  <a:pt x="1167" y="558"/>
                </a:cubicBezTo>
                <a:cubicBezTo>
                  <a:pt x="1166" y="558"/>
                  <a:pt x="1167" y="558"/>
                  <a:pt x="1167" y="558"/>
                </a:cubicBezTo>
                <a:cubicBezTo>
                  <a:pt x="1167" y="561"/>
                  <a:pt x="1166" y="563"/>
                  <a:pt x="1166" y="566"/>
                </a:cubicBezTo>
                <a:cubicBezTo>
                  <a:pt x="1167" y="569"/>
                  <a:pt x="1167" y="570"/>
                  <a:pt x="1167" y="573"/>
                </a:cubicBezTo>
                <a:cubicBezTo>
                  <a:pt x="1166" y="573"/>
                  <a:pt x="1166" y="571"/>
                  <a:pt x="1164" y="572"/>
                </a:cubicBezTo>
                <a:cubicBezTo>
                  <a:pt x="1164" y="573"/>
                  <a:pt x="1165" y="576"/>
                  <a:pt x="1164" y="578"/>
                </a:cubicBezTo>
                <a:cubicBezTo>
                  <a:pt x="1164" y="581"/>
                  <a:pt x="1162" y="584"/>
                  <a:pt x="1165" y="585"/>
                </a:cubicBezTo>
                <a:cubicBezTo>
                  <a:pt x="1167" y="584"/>
                  <a:pt x="1166" y="580"/>
                  <a:pt x="1167" y="578"/>
                </a:cubicBezTo>
                <a:cubicBezTo>
                  <a:pt x="1168" y="579"/>
                  <a:pt x="1167" y="581"/>
                  <a:pt x="1167" y="582"/>
                </a:cubicBezTo>
                <a:cubicBezTo>
                  <a:pt x="1167" y="583"/>
                  <a:pt x="1167" y="584"/>
                  <a:pt x="1167" y="584"/>
                </a:cubicBezTo>
                <a:cubicBezTo>
                  <a:pt x="1167" y="585"/>
                  <a:pt x="1167" y="586"/>
                  <a:pt x="1167" y="587"/>
                </a:cubicBezTo>
                <a:cubicBezTo>
                  <a:pt x="1166" y="588"/>
                  <a:pt x="1167" y="588"/>
                  <a:pt x="1167" y="590"/>
                </a:cubicBezTo>
                <a:cubicBezTo>
                  <a:pt x="1165" y="589"/>
                  <a:pt x="1166" y="589"/>
                  <a:pt x="1164" y="588"/>
                </a:cubicBezTo>
                <a:cubicBezTo>
                  <a:pt x="1163" y="591"/>
                  <a:pt x="1163" y="593"/>
                  <a:pt x="1164" y="595"/>
                </a:cubicBezTo>
                <a:cubicBezTo>
                  <a:pt x="1165" y="593"/>
                  <a:pt x="1164" y="596"/>
                  <a:pt x="1165" y="596"/>
                </a:cubicBezTo>
                <a:cubicBezTo>
                  <a:pt x="1164" y="599"/>
                  <a:pt x="1167" y="598"/>
                  <a:pt x="1165" y="602"/>
                </a:cubicBezTo>
                <a:cubicBezTo>
                  <a:pt x="1166" y="604"/>
                  <a:pt x="1166" y="608"/>
                  <a:pt x="1166" y="610"/>
                </a:cubicBezTo>
                <a:cubicBezTo>
                  <a:pt x="1165" y="611"/>
                  <a:pt x="1165" y="613"/>
                  <a:pt x="1165" y="614"/>
                </a:cubicBezTo>
                <a:cubicBezTo>
                  <a:pt x="1165" y="614"/>
                  <a:pt x="1165" y="615"/>
                  <a:pt x="1165" y="615"/>
                </a:cubicBezTo>
                <a:cubicBezTo>
                  <a:pt x="1166" y="617"/>
                  <a:pt x="1164" y="619"/>
                  <a:pt x="1164" y="620"/>
                </a:cubicBezTo>
                <a:cubicBezTo>
                  <a:pt x="1164" y="621"/>
                  <a:pt x="1164" y="623"/>
                  <a:pt x="1164" y="624"/>
                </a:cubicBezTo>
                <a:cubicBezTo>
                  <a:pt x="1163" y="625"/>
                  <a:pt x="1164" y="625"/>
                  <a:pt x="1164" y="626"/>
                </a:cubicBezTo>
                <a:cubicBezTo>
                  <a:pt x="1164" y="626"/>
                  <a:pt x="1163" y="627"/>
                  <a:pt x="1164" y="628"/>
                </a:cubicBezTo>
                <a:cubicBezTo>
                  <a:pt x="1164" y="629"/>
                  <a:pt x="1163" y="630"/>
                  <a:pt x="1163" y="631"/>
                </a:cubicBezTo>
                <a:cubicBezTo>
                  <a:pt x="1162" y="632"/>
                  <a:pt x="1163" y="632"/>
                  <a:pt x="1163" y="632"/>
                </a:cubicBezTo>
                <a:cubicBezTo>
                  <a:pt x="1163" y="633"/>
                  <a:pt x="1162" y="634"/>
                  <a:pt x="1162" y="634"/>
                </a:cubicBezTo>
                <a:cubicBezTo>
                  <a:pt x="1162" y="635"/>
                  <a:pt x="1163" y="635"/>
                  <a:pt x="1163" y="636"/>
                </a:cubicBezTo>
                <a:cubicBezTo>
                  <a:pt x="1163" y="638"/>
                  <a:pt x="1162" y="640"/>
                  <a:pt x="1161" y="643"/>
                </a:cubicBezTo>
                <a:cubicBezTo>
                  <a:pt x="1161" y="645"/>
                  <a:pt x="1160" y="646"/>
                  <a:pt x="1161" y="647"/>
                </a:cubicBezTo>
                <a:cubicBezTo>
                  <a:pt x="1158" y="651"/>
                  <a:pt x="1160" y="655"/>
                  <a:pt x="1158" y="659"/>
                </a:cubicBezTo>
                <a:cubicBezTo>
                  <a:pt x="1158" y="660"/>
                  <a:pt x="1157" y="662"/>
                  <a:pt x="1157" y="663"/>
                </a:cubicBezTo>
                <a:cubicBezTo>
                  <a:pt x="1156" y="664"/>
                  <a:pt x="1157" y="665"/>
                  <a:pt x="1157" y="666"/>
                </a:cubicBezTo>
                <a:cubicBezTo>
                  <a:pt x="1156" y="669"/>
                  <a:pt x="1154" y="673"/>
                  <a:pt x="1153" y="676"/>
                </a:cubicBezTo>
                <a:cubicBezTo>
                  <a:pt x="1153" y="677"/>
                  <a:pt x="1153" y="677"/>
                  <a:pt x="1153" y="678"/>
                </a:cubicBezTo>
                <a:cubicBezTo>
                  <a:pt x="1152" y="681"/>
                  <a:pt x="1149" y="686"/>
                  <a:pt x="1149" y="689"/>
                </a:cubicBezTo>
                <a:cubicBezTo>
                  <a:pt x="1148" y="690"/>
                  <a:pt x="1149" y="691"/>
                  <a:pt x="1148" y="691"/>
                </a:cubicBezTo>
                <a:cubicBezTo>
                  <a:pt x="1147" y="691"/>
                  <a:pt x="1147" y="694"/>
                  <a:pt x="1147" y="694"/>
                </a:cubicBezTo>
                <a:cubicBezTo>
                  <a:pt x="1146" y="695"/>
                  <a:pt x="1145" y="696"/>
                  <a:pt x="1144" y="697"/>
                </a:cubicBezTo>
                <a:cubicBezTo>
                  <a:pt x="1144" y="697"/>
                  <a:pt x="1145" y="697"/>
                  <a:pt x="1144" y="698"/>
                </a:cubicBezTo>
                <a:cubicBezTo>
                  <a:pt x="1144" y="698"/>
                  <a:pt x="1144" y="699"/>
                  <a:pt x="1144" y="699"/>
                </a:cubicBezTo>
                <a:cubicBezTo>
                  <a:pt x="1143" y="702"/>
                  <a:pt x="1143" y="704"/>
                  <a:pt x="1141" y="705"/>
                </a:cubicBezTo>
                <a:cubicBezTo>
                  <a:pt x="1144" y="706"/>
                  <a:pt x="1144" y="703"/>
                  <a:pt x="1146" y="704"/>
                </a:cubicBezTo>
                <a:cubicBezTo>
                  <a:pt x="1148" y="703"/>
                  <a:pt x="1147" y="701"/>
                  <a:pt x="1149" y="701"/>
                </a:cubicBezTo>
                <a:cubicBezTo>
                  <a:pt x="1149" y="702"/>
                  <a:pt x="1149" y="704"/>
                  <a:pt x="1149" y="705"/>
                </a:cubicBezTo>
                <a:cubicBezTo>
                  <a:pt x="1148" y="706"/>
                  <a:pt x="1147" y="706"/>
                  <a:pt x="1146" y="706"/>
                </a:cubicBezTo>
                <a:cubicBezTo>
                  <a:pt x="1146" y="708"/>
                  <a:pt x="1146" y="709"/>
                  <a:pt x="1144" y="709"/>
                </a:cubicBezTo>
                <a:cubicBezTo>
                  <a:pt x="1143" y="709"/>
                  <a:pt x="1146" y="706"/>
                  <a:pt x="1143" y="706"/>
                </a:cubicBezTo>
                <a:cubicBezTo>
                  <a:pt x="1142" y="707"/>
                  <a:pt x="1142" y="709"/>
                  <a:pt x="1141" y="710"/>
                </a:cubicBezTo>
                <a:cubicBezTo>
                  <a:pt x="1142" y="711"/>
                  <a:pt x="1140" y="712"/>
                  <a:pt x="1142" y="712"/>
                </a:cubicBezTo>
                <a:cubicBezTo>
                  <a:pt x="1141" y="714"/>
                  <a:pt x="1144" y="713"/>
                  <a:pt x="1143" y="715"/>
                </a:cubicBezTo>
                <a:cubicBezTo>
                  <a:pt x="1143" y="717"/>
                  <a:pt x="1141" y="718"/>
                  <a:pt x="1140" y="720"/>
                </a:cubicBezTo>
                <a:cubicBezTo>
                  <a:pt x="1139" y="721"/>
                  <a:pt x="1139" y="722"/>
                  <a:pt x="1138" y="723"/>
                </a:cubicBezTo>
                <a:cubicBezTo>
                  <a:pt x="1138" y="724"/>
                  <a:pt x="1136" y="725"/>
                  <a:pt x="1136" y="726"/>
                </a:cubicBezTo>
                <a:cubicBezTo>
                  <a:pt x="1136" y="727"/>
                  <a:pt x="1135" y="727"/>
                  <a:pt x="1135" y="727"/>
                </a:cubicBezTo>
                <a:cubicBezTo>
                  <a:pt x="1134" y="728"/>
                  <a:pt x="1134" y="729"/>
                  <a:pt x="1134" y="729"/>
                </a:cubicBezTo>
                <a:cubicBezTo>
                  <a:pt x="1133" y="729"/>
                  <a:pt x="1134" y="731"/>
                  <a:pt x="1133" y="731"/>
                </a:cubicBezTo>
                <a:cubicBezTo>
                  <a:pt x="1132" y="730"/>
                  <a:pt x="1133" y="729"/>
                  <a:pt x="1133" y="728"/>
                </a:cubicBezTo>
                <a:cubicBezTo>
                  <a:pt x="1134" y="728"/>
                  <a:pt x="1134" y="726"/>
                  <a:pt x="1135" y="724"/>
                </a:cubicBezTo>
                <a:cubicBezTo>
                  <a:pt x="1135" y="724"/>
                  <a:pt x="1136" y="723"/>
                  <a:pt x="1137" y="723"/>
                </a:cubicBezTo>
                <a:cubicBezTo>
                  <a:pt x="1137" y="722"/>
                  <a:pt x="1137" y="720"/>
                  <a:pt x="1138" y="719"/>
                </a:cubicBezTo>
                <a:cubicBezTo>
                  <a:pt x="1138" y="719"/>
                  <a:pt x="1138" y="719"/>
                  <a:pt x="1138" y="719"/>
                </a:cubicBezTo>
                <a:cubicBezTo>
                  <a:pt x="1139" y="719"/>
                  <a:pt x="1139" y="718"/>
                  <a:pt x="1139" y="717"/>
                </a:cubicBezTo>
                <a:cubicBezTo>
                  <a:pt x="1140" y="715"/>
                  <a:pt x="1142" y="713"/>
                  <a:pt x="1139" y="711"/>
                </a:cubicBezTo>
                <a:cubicBezTo>
                  <a:pt x="1137" y="714"/>
                  <a:pt x="1138" y="716"/>
                  <a:pt x="1137" y="719"/>
                </a:cubicBezTo>
                <a:cubicBezTo>
                  <a:pt x="1135" y="719"/>
                  <a:pt x="1135" y="722"/>
                  <a:pt x="1133" y="721"/>
                </a:cubicBezTo>
                <a:cubicBezTo>
                  <a:pt x="1133" y="724"/>
                  <a:pt x="1132" y="723"/>
                  <a:pt x="1131" y="726"/>
                </a:cubicBezTo>
                <a:cubicBezTo>
                  <a:pt x="1130" y="726"/>
                  <a:pt x="1130" y="729"/>
                  <a:pt x="1128" y="728"/>
                </a:cubicBezTo>
                <a:cubicBezTo>
                  <a:pt x="1127" y="733"/>
                  <a:pt x="1124" y="733"/>
                  <a:pt x="1122" y="737"/>
                </a:cubicBezTo>
                <a:cubicBezTo>
                  <a:pt x="1121" y="737"/>
                  <a:pt x="1121" y="737"/>
                  <a:pt x="1120" y="737"/>
                </a:cubicBezTo>
                <a:cubicBezTo>
                  <a:pt x="1120" y="740"/>
                  <a:pt x="1118" y="740"/>
                  <a:pt x="1117" y="742"/>
                </a:cubicBezTo>
                <a:cubicBezTo>
                  <a:pt x="1116" y="742"/>
                  <a:pt x="1115" y="742"/>
                  <a:pt x="1115" y="742"/>
                </a:cubicBezTo>
                <a:cubicBezTo>
                  <a:pt x="1114" y="743"/>
                  <a:pt x="1113" y="743"/>
                  <a:pt x="1113" y="744"/>
                </a:cubicBezTo>
                <a:cubicBezTo>
                  <a:pt x="1112" y="745"/>
                  <a:pt x="1111" y="745"/>
                  <a:pt x="1110" y="746"/>
                </a:cubicBezTo>
                <a:cubicBezTo>
                  <a:pt x="1110" y="746"/>
                  <a:pt x="1110" y="746"/>
                  <a:pt x="1110" y="747"/>
                </a:cubicBezTo>
                <a:cubicBezTo>
                  <a:pt x="1109" y="747"/>
                  <a:pt x="1109" y="747"/>
                  <a:pt x="1108" y="747"/>
                </a:cubicBezTo>
                <a:cubicBezTo>
                  <a:pt x="1108" y="748"/>
                  <a:pt x="1108" y="748"/>
                  <a:pt x="1107" y="748"/>
                </a:cubicBezTo>
                <a:cubicBezTo>
                  <a:pt x="1107" y="748"/>
                  <a:pt x="1106" y="749"/>
                  <a:pt x="1106" y="749"/>
                </a:cubicBezTo>
                <a:cubicBezTo>
                  <a:pt x="1106" y="750"/>
                  <a:pt x="1105" y="749"/>
                  <a:pt x="1105" y="750"/>
                </a:cubicBezTo>
                <a:cubicBezTo>
                  <a:pt x="1105" y="750"/>
                  <a:pt x="1105" y="751"/>
                  <a:pt x="1104" y="751"/>
                </a:cubicBezTo>
                <a:cubicBezTo>
                  <a:pt x="1104" y="751"/>
                  <a:pt x="1103" y="751"/>
                  <a:pt x="1103" y="751"/>
                </a:cubicBezTo>
                <a:cubicBezTo>
                  <a:pt x="1102" y="751"/>
                  <a:pt x="1102" y="752"/>
                  <a:pt x="1102" y="752"/>
                </a:cubicBezTo>
                <a:cubicBezTo>
                  <a:pt x="1101" y="753"/>
                  <a:pt x="1101" y="752"/>
                  <a:pt x="1100" y="753"/>
                </a:cubicBezTo>
                <a:cubicBezTo>
                  <a:pt x="1100" y="753"/>
                  <a:pt x="1100" y="754"/>
                  <a:pt x="1099" y="754"/>
                </a:cubicBezTo>
                <a:cubicBezTo>
                  <a:pt x="1099" y="754"/>
                  <a:pt x="1099" y="754"/>
                  <a:pt x="1099" y="754"/>
                </a:cubicBezTo>
                <a:cubicBezTo>
                  <a:pt x="1098" y="754"/>
                  <a:pt x="1098" y="755"/>
                  <a:pt x="1098" y="755"/>
                </a:cubicBezTo>
                <a:cubicBezTo>
                  <a:pt x="1097" y="755"/>
                  <a:pt x="1096" y="755"/>
                  <a:pt x="1096" y="756"/>
                </a:cubicBezTo>
                <a:cubicBezTo>
                  <a:pt x="1095" y="756"/>
                  <a:pt x="1095" y="757"/>
                  <a:pt x="1094" y="757"/>
                </a:cubicBezTo>
                <a:cubicBezTo>
                  <a:pt x="1094" y="757"/>
                  <a:pt x="1093" y="757"/>
                  <a:pt x="1093" y="757"/>
                </a:cubicBezTo>
                <a:cubicBezTo>
                  <a:pt x="1093" y="757"/>
                  <a:pt x="1093" y="758"/>
                  <a:pt x="1092" y="758"/>
                </a:cubicBezTo>
                <a:cubicBezTo>
                  <a:pt x="1091" y="759"/>
                  <a:pt x="1089" y="759"/>
                  <a:pt x="1088" y="760"/>
                </a:cubicBezTo>
                <a:cubicBezTo>
                  <a:pt x="1088" y="761"/>
                  <a:pt x="1088" y="760"/>
                  <a:pt x="1087" y="761"/>
                </a:cubicBezTo>
                <a:cubicBezTo>
                  <a:pt x="1082" y="763"/>
                  <a:pt x="1077" y="765"/>
                  <a:pt x="1072" y="767"/>
                </a:cubicBezTo>
                <a:cubicBezTo>
                  <a:pt x="1070" y="768"/>
                  <a:pt x="1068" y="768"/>
                  <a:pt x="1066" y="769"/>
                </a:cubicBezTo>
                <a:cubicBezTo>
                  <a:pt x="1066" y="769"/>
                  <a:pt x="1066" y="769"/>
                  <a:pt x="1065" y="769"/>
                </a:cubicBezTo>
                <a:cubicBezTo>
                  <a:pt x="1065" y="769"/>
                  <a:pt x="1064" y="769"/>
                  <a:pt x="1064" y="769"/>
                </a:cubicBezTo>
                <a:cubicBezTo>
                  <a:pt x="1063" y="769"/>
                  <a:pt x="1063" y="769"/>
                  <a:pt x="1063" y="769"/>
                </a:cubicBezTo>
                <a:cubicBezTo>
                  <a:pt x="1062" y="770"/>
                  <a:pt x="1062" y="770"/>
                  <a:pt x="1061" y="770"/>
                </a:cubicBezTo>
                <a:cubicBezTo>
                  <a:pt x="1059" y="771"/>
                  <a:pt x="1057" y="771"/>
                  <a:pt x="1055" y="771"/>
                </a:cubicBezTo>
                <a:cubicBezTo>
                  <a:pt x="1055" y="771"/>
                  <a:pt x="1055" y="771"/>
                  <a:pt x="1055" y="772"/>
                </a:cubicBezTo>
                <a:cubicBezTo>
                  <a:pt x="1055" y="772"/>
                  <a:pt x="1054" y="771"/>
                  <a:pt x="1054" y="771"/>
                </a:cubicBezTo>
                <a:cubicBezTo>
                  <a:pt x="1054" y="771"/>
                  <a:pt x="1053" y="772"/>
                  <a:pt x="1053" y="772"/>
                </a:cubicBezTo>
                <a:cubicBezTo>
                  <a:pt x="1052" y="772"/>
                  <a:pt x="1051" y="772"/>
                  <a:pt x="1050" y="772"/>
                </a:cubicBezTo>
                <a:cubicBezTo>
                  <a:pt x="1047" y="772"/>
                  <a:pt x="1042" y="772"/>
                  <a:pt x="1040" y="772"/>
                </a:cubicBezTo>
                <a:cubicBezTo>
                  <a:pt x="1039" y="772"/>
                  <a:pt x="1038" y="772"/>
                  <a:pt x="1038" y="772"/>
                </a:cubicBezTo>
                <a:cubicBezTo>
                  <a:pt x="1037" y="772"/>
                  <a:pt x="1036" y="773"/>
                  <a:pt x="1035" y="774"/>
                </a:cubicBezTo>
                <a:cubicBezTo>
                  <a:pt x="1035" y="774"/>
                  <a:pt x="1035" y="773"/>
                  <a:pt x="1035" y="773"/>
                </a:cubicBezTo>
                <a:cubicBezTo>
                  <a:pt x="1034" y="773"/>
                  <a:pt x="1034" y="774"/>
                  <a:pt x="1034" y="774"/>
                </a:cubicBezTo>
                <a:cubicBezTo>
                  <a:pt x="1032" y="774"/>
                  <a:pt x="1031" y="773"/>
                  <a:pt x="1030" y="773"/>
                </a:cubicBezTo>
                <a:cubicBezTo>
                  <a:pt x="1029" y="773"/>
                  <a:pt x="1029" y="773"/>
                  <a:pt x="1028" y="773"/>
                </a:cubicBezTo>
                <a:cubicBezTo>
                  <a:pt x="1027" y="773"/>
                  <a:pt x="1027" y="773"/>
                  <a:pt x="1027" y="773"/>
                </a:cubicBezTo>
                <a:cubicBezTo>
                  <a:pt x="1026" y="773"/>
                  <a:pt x="1025" y="774"/>
                  <a:pt x="1024" y="773"/>
                </a:cubicBezTo>
                <a:cubicBezTo>
                  <a:pt x="1024" y="773"/>
                  <a:pt x="1024" y="774"/>
                  <a:pt x="1023" y="774"/>
                </a:cubicBezTo>
                <a:cubicBezTo>
                  <a:pt x="1023" y="774"/>
                  <a:pt x="1022" y="774"/>
                  <a:pt x="1021" y="774"/>
                </a:cubicBezTo>
                <a:cubicBezTo>
                  <a:pt x="1020" y="773"/>
                  <a:pt x="1018" y="774"/>
                  <a:pt x="1017" y="774"/>
                </a:cubicBezTo>
                <a:cubicBezTo>
                  <a:pt x="1017" y="774"/>
                  <a:pt x="1016" y="774"/>
                  <a:pt x="1016" y="774"/>
                </a:cubicBezTo>
                <a:cubicBezTo>
                  <a:pt x="1013" y="775"/>
                  <a:pt x="1011" y="773"/>
                  <a:pt x="1008" y="773"/>
                </a:cubicBezTo>
                <a:cubicBezTo>
                  <a:pt x="1007" y="773"/>
                  <a:pt x="1005" y="773"/>
                  <a:pt x="1003" y="772"/>
                </a:cubicBezTo>
                <a:cubicBezTo>
                  <a:pt x="1003" y="772"/>
                  <a:pt x="1002" y="771"/>
                  <a:pt x="1001" y="771"/>
                </a:cubicBezTo>
                <a:cubicBezTo>
                  <a:pt x="1000" y="770"/>
                  <a:pt x="999" y="770"/>
                  <a:pt x="997" y="769"/>
                </a:cubicBezTo>
                <a:cubicBezTo>
                  <a:pt x="996" y="769"/>
                  <a:pt x="996" y="769"/>
                  <a:pt x="995" y="769"/>
                </a:cubicBezTo>
                <a:cubicBezTo>
                  <a:pt x="995" y="769"/>
                  <a:pt x="994" y="768"/>
                  <a:pt x="993" y="767"/>
                </a:cubicBezTo>
                <a:cubicBezTo>
                  <a:pt x="992" y="766"/>
                  <a:pt x="988" y="766"/>
                  <a:pt x="990" y="763"/>
                </a:cubicBezTo>
                <a:cubicBezTo>
                  <a:pt x="991" y="763"/>
                  <a:pt x="993" y="764"/>
                  <a:pt x="994" y="764"/>
                </a:cubicBezTo>
                <a:cubicBezTo>
                  <a:pt x="994" y="765"/>
                  <a:pt x="995" y="765"/>
                  <a:pt x="995" y="766"/>
                </a:cubicBezTo>
                <a:cubicBezTo>
                  <a:pt x="996" y="766"/>
                  <a:pt x="995" y="768"/>
                  <a:pt x="996" y="768"/>
                </a:cubicBezTo>
                <a:cubicBezTo>
                  <a:pt x="998" y="769"/>
                  <a:pt x="999" y="768"/>
                  <a:pt x="1000" y="767"/>
                </a:cubicBezTo>
                <a:cubicBezTo>
                  <a:pt x="1000" y="768"/>
                  <a:pt x="1001" y="768"/>
                  <a:pt x="1002" y="768"/>
                </a:cubicBezTo>
                <a:cubicBezTo>
                  <a:pt x="1004" y="768"/>
                  <a:pt x="1003" y="770"/>
                  <a:pt x="1005" y="770"/>
                </a:cubicBezTo>
                <a:cubicBezTo>
                  <a:pt x="1006" y="770"/>
                  <a:pt x="1007" y="771"/>
                  <a:pt x="1009" y="771"/>
                </a:cubicBezTo>
                <a:cubicBezTo>
                  <a:pt x="1009" y="771"/>
                  <a:pt x="1009" y="771"/>
                  <a:pt x="1010" y="771"/>
                </a:cubicBezTo>
                <a:cubicBezTo>
                  <a:pt x="1012" y="772"/>
                  <a:pt x="1012" y="772"/>
                  <a:pt x="1013" y="772"/>
                </a:cubicBezTo>
                <a:cubicBezTo>
                  <a:pt x="1014" y="772"/>
                  <a:pt x="1014" y="772"/>
                  <a:pt x="1015" y="772"/>
                </a:cubicBezTo>
                <a:cubicBezTo>
                  <a:pt x="1015" y="772"/>
                  <a:pt x="1016" y="770"/>
                  <a:pt x="1017" y="771"/>
                </a:cubicBezTo>
                <a:cubicBezTo>
                  <a:pt x="1019" y="772"/>
                  <a:pt x="1020" y="770"/>
                  <a:pt x="1022" y="771"/>
                </a:cubicBezTo>
                <a:cubicBezTo>
                  <a:pt x="1024" y="770"/>
                  <a:pt x="1028" y="771"/>
                  <a:pt x="1031" y="772"/>
                </a:cubicBezTo>
                <a:cubicBezTo>
                  <a:pt x="1032" y="772"/>
                  <a:pt x="1034" y="772"/>
                  <a:pt x="1035" y="771"/>
                </a:cubicBezTo>
                <a:cubicBezTo>
                  <a:pt x="1031" y="771"/>
                  <a:pt x="1028" y="770"/>
                  <a:pt x="1026" y="769"/>
                </a:cubicBezTo>
                <a:cubicBezTo>
                  <a:pt x="1025" y="769"/>
                  <a:pt x="1024" y="769"/>
                  <a:pt x="1023" y="768"/>
                </a:cubicBezTo>
                <a:cubicBezTo>
                  <a:pt x="1021" y="768"/>
                  <a:pt x="1019" y="768"/>
                  <a:pt x="1017" y="768"/>
                </a:cubicBezTo>
                <a:cubicBezTo>
                  <a:pt x="1016" y="767"/>
                  <a:pt x="1014" y="766"/>
                  <a:pt x="1013" y="765"/>
                </a:cubicBezTo>
                <a:cubicBezTo>
                  <a:pt x="1013" y="765"/>
                  <a:pt x="1012" y="764"/>
                  <a:pt x="1012" y="764"/>
                </a:cubicBezTo>
                <a:cubicBezTo>
                  <a:pt x="1011" y="764"/>
                  <a:pt x="1010" y="764"/>
                  <a:pt x="1010" y="764"/>
                </a:cubicBezTo>
                <a:cubicBezTo>
                  <a:pt x="1009" y="764"/>
                  <a:pt x="1009" y="764"/>
                  <a:pt x="1009" y="764"/>
                </a:cubicBezTo>
                <a:cubicBezTo>
                  <a:pt x="1007" y="763"/>
                  <a:pt x="1005" y="762"/>
                  <a:pt x="1004" y="761"/>
                </a:cubicBezTo>
                <a:cubicBezTo>
                  <a:pt x="1003" y="760"/>
                  <a:pt x="1002" y="760"/>
                  <a:pt x="1001" y="759"/>
                </a:cubicBezTo>
                <a:cubicBezTo>
                  <a:pt x="998" y="760"/>
                  <a:pt x="1000" y="757"/>
                  <a:pt x="996" y="757"/>
                </a:cubicBezTo>
                <a:cubicBezTo>
                  <a:pt x="995" y="756"/>
                  <a:pt x="995" y="755"/>
                  <a:pt x="994" y="754"/>
                </a:cubicBezTo>
                <a:cubicBezTo>
                  <a:pt x="993" y="755"/>
                  <a:pt x="992" y="754"/>
                  <a:pt x="992" y="754"/>
                </a:cubicBezTo>
                <a:cubicBezTo>
                  <a:pt x="990" y="753"/>
                  <a:pt x="989" y="750"/>
                  <a:pt x="987" y="750"/>
                </a:cubicBezTo>
                <a:cubicBezTo>
                  <a:pt x="986" y="748"/>
                  <a:pt x="986" y="748"/>
                  <a:pt x="986" y="748"/>
                </a:cubicBezTo>
                <a:cubicBezTo>
                  <a:pt x="984" y="747"/>
                  <a:pt x="984" y="748"/>
                  <a:pt x="982" y="747"/>
                </a:cubicBezTo>
                <a:cubicBezTo>
                  <a:pt x="982" y="747"/>
                  <a:pt x="981" y="746"/>
                  <a:pt x="980" y="746"/>
                </a:cubicBezTo>
                <a:cubicBezTo>
                  <a:pt x="981" y="744"/>
                  <a:pt x="978" y="744"/>
                  <a:pt x="979" y="742"/>
                </a:cubicBezTo>
                <a:cubicBezTo>
                  <a:pt x="978" y="742"/>
                  <a:pt x="976" y="742"/>
                  <a:pt x="977" y="741"/>
                </a:cubicBezTo>
                <a:cubicBezTo>
                  <a:pt x="975" y="740"/>
                  <a:pt x="974" y="741"/>
                  <a:pt x="973" y="741"/>
                </a:cubicBezTo>
                <a:cubicBezTo>
                  <a:pt x="973" y="740"/>
                  <a:pt x="972" y="740"/>
                  <a:pt x="971" y="739"/>
                </a:cubicBezTo>
                <a:cubicBezTo>
                  <a:pt x="971" y="739"/>
                  <a:pt x="971" y="738"/>
                  <a:pt x="970" y="737"/>
                </a:cubicBezTo>
                <a:cubicBezTo>
                  <a:pt x="970" y="737"/>
                  <a:pt x="970" y="737"/>
                  <a:pt x="970" y="737"/>
                </a:cubicBezTo>
                <a:cubicBezTo>
                  <a:pt x="969" y="737"/>
                  <a:pt x="970" y="737"/>
                  <a:pt x="969" y="736"/>
                </a:cubicBezTo>
                <a:cubicBezTo>
                  <a:pt x="969" y="735"/>
                  <a:pt x="967" y="734"/>
                  <a:pt x="968" y="733"/>
                </a:cubicBezTo>
                <a:cubicBezTo>
                  <a:pt x="969" y="734"/>
                  <a:pt x="970" y="734"/>
                  <a:pt x="971" y="735"/>
                </a:cubicBezTo>
                <a:cubicBezTo>
                  <a:pt x="971" y="735"/>
                  <a:pt x="970" y="736"/>
                  <a:pt x="971" y="736"/>
                </a:cubicBezTo>
                <a:cubicBezTo>
                  <a:pt x="972" y="737"/>
                  <a:pt x="973" y="737"/>
                  <a:pt x="974" y="738"/>
                </a:cubicBezTo>
                <a:cubicBezTo>
                  <a:pt x="974" y="739"/>
                  <a:pt x="975" y="739"/>
                  <a:pt x="975" y="739"/>
                </a:cubicBezTo>
                <a:cubicBezTo>
                  <a:pt x="976" y="736"/>
                  <a:pt x="973" y="735"/>
                  <a:pt x="973" y="732"/>
                </a:cubicBezTo>
                <a:cubicBezTo>
                  <a:pt x="970" y="732"/>
                  <a:pt x="970" y="730"/>
                  <a:pt x="968" y="729"/>
                </a:cubicBezTo>
                <a:cubicBezTo>
                  <a:pt x="968" y="728"/>
                  <a:pt x="968" y="727"/>
                  <a:pt x="967" y="726"/>
                </a:cubicBezTo>
                <a:cubicBezTo>
                  <a:pt x="966" y="723"/>
                  <a:pt x="965" y="722"/>
                  <a:pt x="964" y="721"/>
                </a:cubicBezTo>
                <a:cubicBezTo>
                  <a:pt x="964" y="721"/>
                  <a:pt x="964" y="720"/>
                  <a:pt x="964" y="720"/>
                </a:cubicBezTo>
                <a:cubicBezTo>
                  <a:pt x="964" y="719"/>
                  <a:pt x="964" y="719"/>
                  <a:pt x="963" y="718"/>
                </a:cubicBezTo>
                <a:cubicBezTo>
                  <a:pt x="963" y="718"/>
                  <a:pt x="963" y="717"/>
                  <a:pt x="963" y="716"/>
                </a:cubicBezTo>
                <a:cubicBezTo>
                  <a:pt x="962" y="716"/>
                  <a:pt x="961" y="716"/>
                  <a:pt x="961" y="715"/>
                </a:cubicBezTo>
                <a:cubicBezTo>
                  <a:pt x="961" y="714"/>
                  <a:pt x="961" y="712"/>
                  <a:pt x="961" y="711"/>
                </a:cubicBezTo>
                <a:cubicBezTo>
                  <a:pt x="961" y="711"/>
                  <a:pt x="960" y="710"/>
                  <a:pt x="960" y="710"/>
                </a:cubicBezTo>
                <a:cubicBezTo>
                  <a:pt x="960" y="710"/>
                  <a:pt x="960" y="709"/>
                  <a:pt x="960" y="709"/>
                </a:cubicBezTo>
                <a:cubicBezTo>
                  <a:pt x="960" y="708"/>
                  <a:pt x="960" y="708"/>
                  <a:pt x="960" y="708"/>
                </a:cubicBezTo>
                <a:cubicBezTo>
                  <a:pt x="960" y="707"/>
                  <a:pt x="959" y="706"/>
                  <a:pt x="959" y="705"/>
                </a:cubicBezTo>
                <a:cubicBezTo>
                  <a:pt x="959" y="701"/>
                  <a:pt x="959" y="697"/>
                  <a:pt x="959" y="694"/>
                </a:cubicBezTo>
                <a:cubicBezTo>
                  <a:pt x="960" y="680"/>
                  <a:pt x="968" y="668"/>
                  <a:pt x="978" y="659"/>
                </a:cubicBezTo>
                <a:cubicBezTo>
                  <a:pt x="987" y="652"/>
                  <a:pt x="998" y="648"/>
                  <a:pt x="1008" y="647"/>
                </a:cubicBezTo>
                <a:cubicBezTo>
                  <a:pt x="1014" y="647"/>
                  <a:pt x="1020" y="647"/>
                  <a:pt x="1026" y="649"/>
                </a:cubicBezTo>
                <a:cubicBezTo>
                  <a:pt x="1031" y="651"/>
                  <a:pt x="1037" y="655"/>
                  <a:pt x="1041" y="659"/>
                </a:cubicBezTo>
                <a:cubicBezTo>
                  <a:pt x="1043" y="662"/>
                  <a:pt x="1045" y="664"/>
                  <a:pt x="1046" y="668"/>
                </a:cubicBezTo>
                <a:cubicBezTo>
                  <a:pt x="1046" y="668"/>
                  <a:pt x="1046" y="670"/>
                  <a:pt x="1044" y="668"/>
                </a:cubicBezTo>
                <a:cubicBezTo>
                  <a:pt x="1040" y="664"/>
                  <a:pt x="1022" y="653"/>
                  <a:pt x="1008" y="668"/>
                </a:cubicBezTo>
                <a:cubicBezTo>
                  <a:pt x="992" y="685"/>
                  <a:pt x="996" y="739"/>
                  <a:pt x="1050" y="745"/>
                </a:cubicBezTo>
                <a:cubicBezTo>
                  <a:pt x="1104" y="750"/>
                  <a:pt x="1123" y="692"/>
                  <a:pt x="1125" y="674"/>
                </a:cubicBezTo>
                <a:cubicBezTo>
                  <a:pt x="1126" y="656"/>
                  <a:pt x="1123" y="601"/>
                  <a:pt x="1078" y="600"/>
                </a:cubicBezTo>
                <a:cubicBezTo>
                  <a:pt x="1078" y="600"/>
                  <a:pt x="1079" y="567"/>
                  <a:pt x="1043" y="550"/>
                </a:cubicBezTo>
                <a:cubicBezTo>
                  <a:pt x="1043" y="550"/>
                  <a:pt x="1019" y="539"/>
                  <a:pt x="988" y="545"/>
                </a:cubicBezTo>
                <a:cubicBezTo>
                  <a:pt x="960" y="551"/>
                  <a:pt x="945" y="574"/>
                  <a:pt x="956" y="589"/>
                </a:cubicBezTo>
                <a:cubicBezTo>
                  <a:pt x="950" y="584"/>
                  <a:pt x="935" y="589"/>
                  <a:pt x="931" y="591"/>
                </a:cubicBezTo>
                <a:cubicBezTo>
                  <a:pt x="902" y="605"/>
                  <a:pt x="895" y="646"/>
                  <a:pt x="896" y="674"/>
                </a:cubicBezTo>
                <a:cubicBezTo>
                  <a:pt x="896" y="674"/>
                  <a:pt x="896" y="681"/>
                  <a:pt x="897" y="681"/>
                </a:cubicBezTo>
                <a:cubicBezTo>
                  <a:pt x="897" y="683"/>
                  <a:pt x="895" y="687"/>
                  <a:pt x="900" y="689"/>
                </a:cubicBezTo>
                <a:cubicBezTo>
                  <a:pt x="901" y="690"/>
                  <a:pt x="900" y="686"/>
                  <a:pt x="902" y="688"/>
                </a:cubicBezTo>
                <a:cubicBezTo>
                  <a:pt x="901" y="691"/>
                  <a:pt x="901" y="691"/>
                  <a:pt x="899" y="692"/>
                </a:cubicBezTo>
                <a:cubicBezTo>
                  <a:pt x="900" y="693"/>
                  <a:pt x="900" y="694"/>
                  <a:pt x="900" y="695"/>
                </a:cubicBezTo>
                <a:cubicBezTo>
                  <a:pt x="899" y="697"/>
                  <a:pt x="902" y="698"/>
                  <a:pt x="900" y="700"/>
                </a:cubicBezTo>
                <a:cubicBezTo>
                  <a:pt x="901" y="701"/>
                  <a:pt x="902" y="701"/>
                  <a:pt x="902" y="702"/>
                </a:cubicBezTo>
                <a:cubicBezTo>
                  <a:pt x="901" y="702"/>
                  <a:pt x="902" y="704"/>
                  <a:pt x="900" y="705"/>
                </a:cubicBezTo>
                <a:cubicBezTo>
                  <a:pt x="902" y="706"/>
                  <a:pt x="900" y="707"/>
                  <a:pt x="901" y="708"/>
                </a:cubicBezTo>
                <a:cubicBezTo>
                  <a:pt x="901" y="710"/>
                  <a:pt x="902" y="711"/>
                  <a:pt x="903" y="712"/>
                </a:cubicBezTo>
                <a:cubicBezTo>
                  <a:pt x="904" y="714"/>
                  <a:pt x="905" y="716"/>
                  <a:pt x="903" y="718"/>
                </a:cubicBezTo>
                <a:cubicBezTo>
                  <a:pt x="904" y="719"/>
                  <a:pt x="904" y="720"/>
                  <a:pt x="906" y="721"/>
                </a:cubicBezTo>
                <a:cubicBezTo>
                  <a:pt x="905" y="723"/>
                  <a:pt x="907" y="725"/>
                  <a:pt x="908" y="727"/>
                </a:cubicBezTo>
                <a:cubicBezTo>
                  <a:pt x="909" y="726"/>
                  <a:pt x="909" y="726"/>
                  <a:pt x="909" y="727"/>
                </a:cubicBezTo>
                <a:cubicBezTo>
                  <a:pt x="908" y="729"/>
                  <a:pt x="911" y="731"/>
                  <a:pt x="910" y="732"/>
                </a:cubicBezTo>
                <a:cubicBezTo>
                  <a:pt x="909" y="733"/>
                  <a:pt x="910" y="733"/>
                  <a:pt x="909" y="733"/>
                </a:cubicBezTo>
                <a:cubicBezTo>
                  <a:pt x="908" y="732"/>
                  <a:pt x="909" y="730"/>
                  <a:pt x="908" y="729"/>
                </a:cubicBezTo>
                <a:cubicBezTo>
                  <a:pt x="907" y="728"/>
                  <a:pt x="907" y="726"/>
                  <a:pt x="904" y="726"/>
                </a:cubicBezTo>
                <a:cubicBezTo>
                  <a:pt x="903" y="723"/>
                  <a:pt x="902" y="720"/>
                  <a:pt x="903" y="716"/>
                </a:cubicBezTo>
                <a:cubicBezTo>
                  <a:pt x="901" y="715"/>
                  <a:pt x="901" y="713"/>
                  <a:pt x="899" y="712"/>
                </a:cubicBezTo>
                <a:cubicBezTo>
                  <a:pt x="897" y="714"/>
                  <a:pt x="900" y="714"/>
                  <a:pt x="900" y="716"/>
                </a:cubicBezTo>
                <a:cubicBezTo>
                  <a:pt x="899" y="716"/>
                  <a:pt x="900" y="717"/>
                  <a:pt x="900" y="717"/>
                </a:cubicBezTo>
                <a:cubicBezTo>
                  <a:pt x="900" y="718"/>
                  <a:pt x="900" y="719"/>
                  <a:pt x="899" y="721"/>
                </a:cubicBezTo>
                <a:cubicBezTo>
                  <a:pt x="901" y="723"/>
                  <a:pt x="903" y="725"/>
                  <a:pt x="903" y="727"/>
                </a:cubicBezTo>
                <a:cubicBezTo>
                  <a:pt x="904" y="728"/>
                  <a:pt x="904" y="728"/>
                  <a:pt x="905" y="728"/>
                </a:cubicBezTo>
                <a:cubicBezTo>
                  <a:pt x="905" y="728"/>
                  <a:pt x="904" y="729"/>
                  <a:pt x="904" y="729"/>
                </a:cubicBezTo>
                <a:cubicBezTo>
                  <a:pt x="904" y="729"/>
                  <a:pt x="905" y="729"/>
                  <a:pt x="905" y="729"/>
                </a:cubicBezTo>
                <a:cubicBezTo>
                  <a:pt x="906" y="730"/>
                  <a:pt x="906" y="731"/>
                  <a:pt x="907" y="732"/>
                </a:cubicBezTo>
                <a:cubicBezTo>
                  <a:pt x="906" y="733"/>
                  <a:pt x="907" y="733"/>
                  <a:pt x="906" y="734"/>
                </a:cubicBezTo>
                <a:cubicBezTo>
                  <a:pt x="908" y="734"/>
                  <a:pt x="907" y="736"/>
                  <a:pt x="909" y="736"/>
                </a:cubicBezTo>
                <a:cubicBezTo>
                  <a:pt x="909" y="737"/>
                  <a:pt x="910" y="738"/>
                  <a:pt x="910" y="739"/>
                </a:cubicBezTo>
                <a:cubicBezTo>
                  <a:pt x="911" y="741"/>
                  <a:pt x="912" y="741"/>
                  <a:pt x="912" y="742"/>
                </a:cubicBezTo>
                <a:cubicBezTo>
                  <a:pt x="911" y="743"/>
                  <a:pt x="912" y="742"/>
                  <a:pt x="912" y="743"/>
                </a:cubicBezTo>
                <a:cubicBezTo>
                  <a:pt x="913" y="745"/>
                  <a:pt x="914" y="747"/>
                  <a:pt x="915" y="748"/>
                </a:cubicBezTo>
                <a:cubicBezTo>
                  <a:pt x="916" y="749"/>
                  <a:pt x="916" y="749"/>
                  <a:pt x="916" y="750"/>
                </a:cubicBezTo>
                <a:cubicBezTo>
                  <a:pt x="916" y="750"/>
                  <a:pt x="917" y="751"/>
                  <a:pt x="917" y="751"/>
                </a:cubicBezTo>
                <a:cubicBezTo>
                  <a:pt x="917" y="752"/>
                  <a:pt x="918" y="752"/>
                  <a:pt x="919" y="753"/>
                </a:cubicBezTo>
                <a:cubicBezTo>
                  <a:pt x="919" y="749"/>
                  <a:pt x="917" y="748"/>
                  <a:pt x="915" y="746"/>
                </a:cubicBezTo>
                <a:cubicBezTo>
                  <a:pt x="915" y="745"/>
                  <a:pt x="914" y="744"/>
                  <a:pt x="914" y="744"/>
                </a:cubicBezTo>
                <a:cubicBezTo>
                  <a:pt x="914" y="743"/>
                  <a:pt x="912" y="742"/>
                  <a:pt x="913" y="741"/>
                </a:cubicBezTo>
                <a:cubicBezTo>
                  <a:pt x="915" y="741"/>
                  <a:pt x="915" y="742"/>
                  <a:pt x="915" y="743"/>
                </a:cubicBezTo>
                <a:cubicBezTo>
                  <a:pt x="915" y="743"/>
                  <a:pt x="916" y="743"/>
                  <a:pt x="916" y="743"/>
                </a:cubicBezTo>
                <a:cubicBezTo>
                  <a:pt x="916" y="743"/>
                  <a:pt x="916" y="743"/>
                  <a:pt x="916" y="744"/>
                </a:cubicBezTo>
                <a:cubicBezTo>
                  <a:pt x="916" y="744"/>
                  <a:pt x="917" y="744"/>
                  <a:pt x="917" y="744"/>
                </a:cubicBezTo>
                <a:cubicBezTo>
                  <a:pt x="917" y="744"/>
                  <a:pt x="917" y="745"/>
                  <a:pt x="917" y="745"/>
                </a:cubicBezTo>
                <a:cubicBezTo>
                  <a:pt x="917" y="746"/>
                  <a:pt x="917" y="747"/>
                  <a:pt x="917" y="747"/>
                </a:cubicBezTo>
                <a:cubicBezTo>
                  <a:pt x="917" y="748"/>
                  <a:pt x="918" y="748"/>
                  <a:pt x="919" y="748"/>
                </a:cubicBezTo>
                <a:cubicBezTo>
                  <a:pt x="920" y="750"/>
                  <a:pt x="920" y="751"/>
                  <a:pt x="921" y="752"/>
                </a:cubicBezTo>
                <a:cubicBezTo>
                  <a:pt x="922" y="754"/>
                  <a:pt x="923" y="756"/>
                  <a:pt x="925" y="757"/>
                </a:cubicBezTo>
                <a:cubicBezTo>
                  <a:pt x="925" y="761"/>
                  <a:pt x="930" y="762"/>
                  <a:pt x="931" y="766"/>
                </a:cubicBezTo>
                <a:cubicBezTo>
                  <a:pt x="932" y="767"/>
                  <a:pt x="933" y="767"/>
                  <a:pt x="934" y="768"/>
                </a:cubicBezTo>
                <a:cubicBezTo>
                  <a:pt x="934" y="768"/>
                  <a:pt x="935" y="768"/>
                  <a:pt x="935" y="768"/>
                </a:cubicBezTo>
                <a:cubicBezTo>
                  <a:pt x="935" y="769"/>
                  <a:pt x="935" y="769"/>
                  <a:pt x="935" y="770"/>
                </a:cubicBezTo>
                <a:cubicBezTo>
                  <a:pt x="937" y="772"/>
                  <a:pt x="937" y="772"/>
                  <a:pt x="939" y="774"/>
                </a:cubicBezTo>
                <a:cubicBezTo>
                  <a:pt x="940" y="774"/>
                  <a:pt x="940" y="774"/>
                  <a:pt x="940" y="775"/>
                </a:cubicBezTo>
                <a:cubicBezTo>
                  <a:pt x="941" y="775"/>
                  <a:pt x="941" y="775"/>
                  <a:pt x="941" y="775"/>
                </a:cubicBezTo>
                <a:cubicBezTo>
                  <a:pt x="942" y="776"/>
                  <a:pt x="945" y="777"/>
                  <a:pt x="946" y="778"/>
                </a:cubicBezTo>
                <a:cubicBezTo>
                  <a:pt x="947" y="779"/>
                  <a:pt x="947" y="780"/>
                  <a:pt x="948" y="780"/>
                </a:cubicBezTo>
                <a:cubicBezTo>
                  <a:pt x="949" y="780"/>
                  <a:pt x="950" y="780"/>
                  <a:pt x="951" y="780"/>
                </a:cubicBezTo>
                <a:cubicBezTo>
                  <a:pt x="951" y="781"/>
                  <a:pt x="952" y="782"/>
                  <a:pt x="953" y="783"/>
                </a:cubicBezTo>
                <a:cubicBezTo>
                  <a:pt x="956" y="785"/>
                  <a:pt x="959" y="788"/>
                  <a:pt x="963" y="789"/>
                </a:cubicBezTo>
                <a:cubicBezTo>
                  <a:pt x="965" y="792"/>
                  <a:pt x="969" y="793"/>
                  <a:pt x="974" y="794"/>
                </a:cubicBezTo>
                <a:cubicBezTo>
                  <a:pt x="974" y="795"/>
                  <a:pt x="975" y="796"/>
                  <a:pt x="975" y="797"/>
                </a:cubicBezTo>
                <a:cubicBezTo>
                  <a:pt x="977" y="796"/>
                  <a:pt x="977" y="798"/>
                  <a:pt x="979" y="799"/>
                </a:cubicBezTo>
                <a:cubicBezTo>
                  <a:pt x="980" y="799"/>
                  <a:pt x="982" y="799"/>
                  <a:pt x="984" y="800"/>
                </a:cubicBezTo>
                <a:cubicBezTo>
                  <a:pt x="985" y="801"/>
                  <a:pt x="986" y="802"/>
                  <a:pt x="987" y="802"/>
                </a:cubicBezTo>
                <a:cubicBezTo>
                  <a:pt x="989" y="802"/>
                  <a:pt x="991" y="802"/>
                  <a:pt x="992" y="802"/>
                </a:cubicBezTo>
                <a:cubicBezTo>
                  <a:pt x="993" y="804"/>
                  <a:pt x="995" y="803"/>
                  <a:pt x="996" y="804"/>
                </a:cubicBezTo>
                <a:cubicBezTo>
                  <a:pt x="998" y="804"/>
                  <a:pt x="998" y="804"/>
                  <a:pt x="999" y="804"/>
                </a:cubicBezTo>
                <a:cubicBezTo>
                  <a:pt x="999" y="804"/>
                  <a:pt x="999" y="804"/>
                  <a:pt x="1000" y="804"/>
                </a:cubicBezTo>
                <a:cubicBezTo>
                  <a:pt x="1000" y="804"/>
                  <a:pt x="1001" y="804"/>
                  <a:pt x="1001" y="804"/>
                </a:cubicBezTo>
                <a:cubicBezTo>
                  <a:pt x="1002" y="804"/>
                  <a:pt x="1003" y="804"/>
                  <a:pt x="1003" y="804"/>
                </a:cubicBezTo>
                <a:cubicBezTo>
                  <a:pt x="1007" y="804"/>
                  <a:pt x="1010" y="806"/>
                  <a:pt x="1015" y="808"/>
                </a:cubicBezTo>
                <a:cubicBezTo>
                  <a:pt x="1018" y="807"/>
                  <a:pt x="1020" y="807"/>
                  <a:pt x="1023" y="808"/>
                </a:cubicBezTo>
                <a:cubicBezTo>
                  <a:pt x="1025" y="808"/>
                  <a:pt x="1028" y="809"/>
                  <a:pt x="1029" y="809"/>
                </a:cubicBezTo>
                <a:cubicBezTo>
                  <a:pt x="1030" y="809"/>
                  <a:pt x="1031" y="809"/>
                  <a:pt x="1031" y="809"/>
                </a:cubicBezTo>
                <a:cubicBezTo>
                  <a:pt x="1032" y="808"/>
                  <a:pt x="1032" y="809"/>
                  <a:pt x="1033" y="809"/>
                </a:cubicBezTo>
                <a:cubicBezTo>
                  <a:pt x="1035" y="809"/>
                  <a:pt x="1036" y="809"/>
                  <a:pt x="1037" y="808"/>
                </a:cubicBezTo>
                <a:cubicBezTo>
                  <a:pt x="1035" y="808"/>
                  <a:pt x="1034" y="807"/>
                  <a:pt x="1033" y="806"/>
                </a:cubicBezTo>
                <a:cubicBezTo>
                  <a:pt x="1033" y="806"/>
                  <a:pt x="1033" y="807"/>
                  <a:pt x="1032" y="807"/>
                </a:cubicBezTo>
                <a:cubicBezTo>
                  <a:pt x="1031" y="807"/>
                  <a:pt x="1031" y="806"/>
                  <a:pt x="1030" y="807"/>
                </a:cubicBezTo>
                <a:cubicBezTo>
                  <a:pt x="1029" y="807"/>
                  <a:pt x="1028" y="806"/>
                  <a:pt x="1027" y="806"/>
                </a:cubicBezTo>
                <a:cubicBezTo>
                  <a:pt x="1026" y="806"/>
                  <a:pt x="1026" y="807"/>
                  <a:pt x="1025" y="806"/>
                </a:cubicBezTo>
                <a:cubicBezTo>
                  <a:pt x="1025" y="806"/>
                  <a:pt x="1025" y="806"/>
                  <a:pt x="1024" y="805"/>
                </a:cubicBezTo>
                <a:cubicBezTo>
                  <a:pt x="1022" y="804"/>
                  <a:pt x="1021" y="806"/>
                  <a:pt x="1021" y="804"/>
                </a:cubicBezTo>
                <a:cubicBezTo>
                  <a:pt x="1023" y="804"/>
                  <a:pt x="1024" y="804"/>
                  <a:pt x="1026" y="805"/>
                </a:cubicBezTo>
                <a:cubicBezTo>
                  <a:pt x="1027" y="805"/>
                  <a:pt x="1027" y="805"/>
                  <a:pt x="1029" y="805"/>
                </a:cubicBezTo>
                <a:cubicBezTo>
                  <a:pt x="1029" y="805"/>
                  <a:pt x="1029" y="806"/>
                  <a:pt x="1030" y="806"/>
                </a:cubicBezTo>
                <a:cubicBezTo>
                  <a:pt x="1030" y="806"/>
                  <a:pt x="1031" y="805"/>
                  <a:pt x="1031" y="806"/>
                </a:cubicBezTo>
                <a:cubicBezTo>
                  <a:pt x="1033" y="805"/>
                  <a:pt x="1036" y="807"/>
                  <a:pt x="1038" y="806"/>
                </a:cubicBezTo>
                <a:cubicBezTo>
                  <a:pt x="1038" y="807"/>
                  <a:pt x="1039" y="808"/>
                  <a:pt x="1041" y="809"/>
                </a:cubicBezTo>
                <a:cubicBezTo>
                  <a:pt x="1041" y="808"/>
                  <a:pt x="1041" y="808"/>
                  <a:pt x="1042" y="808"/>
                </a:cubicBezTo>
                <a:cubicBezTo>
                  <a:pt x="1042" y="808"/>
                  <a:pt x="1043" y="808"/>
                  <a:pt x="1043" y="808"/>
                </a:cubicBezTo>
                <a:cubicBezTo>
                  <a:pt x="1044" y="808"/>
                  <a:pt x="1044" y="806"/>
                  <a:pt x="1045" y="807"/>
                </a:cubicBezTo>
                <a:cubicBezTo>
                  <a:pt x="1046" y="807"/>
                  <a:pt x="1046" y="808"/>
                  <a:pt x="1048" y="808"/>
                </a:cubicBezTo>
                <a:cubicBezTo>
                  <a:pt x="1049" y="808"/>
                  <a:pt x="1050" y="808"/>
                  <a:pt x="1051" y="807"/>
                </a:cubicBezTo>
                <a:cubicBezTo>
                  <a:pt x="1051" y="807"/>
                  <a:pt x="1052" y="808"/>
                  <a:pt x="1052" y="808"/>
                </a:cubicBezTo>
                <a:cubicBezTo>
                  <a:pt x="1052" y="808"/>
                  <a:pt x="1052" y="807"/>
                  <a:pt x="1052" y="807"/>
                </a:cubicBezTo>
                <a:cubicBezTo>
                  <a:pt x="1052" y="807"/>
                  <a:pt x="1053" y="807"/>
                  <a:pt x="1053" y="807"/>
                </a:cubicBezTo>
                <a:cubicBezTo>
                  <a:pt x="1053" y="807"/>
                  <a:pt x="1053" y="807"/>
                  <a:pt x="1053" y="807"/>
                </a:cubicBezTo>
                <a:cubicBezTo>
                  <a:pt x="1054" y="807"/>
                  <a:pt x="1054" y="807"/>
                  <a:pt x="1054" y="807"/>
                </a:cubicBezTo>
                <a:cubicBezTo>
                  <a:pt x="1055" y="807"/>
                  <a:pt x="1056" y="806"/>
                  <a:pt x="1057" y="806"/>
                </a:cubicBezTo>
                <a:cubicBezTo>
                  <a:pt x="1057" y="806"/>
                  <a:pt x="1058" y="807"/>
                  <a:pt x="1058" y="807"/>
                </a:cubicBezTo>
                <a:cubicBezTo>
                  <a:pt x="1058" y="807"/>
                  <a:pt x="1059" y="806"/>
                  <a:pt x="1060" y="806"/>
                </a:cubicBezTo>
                <a:cubicBezTo>
                  <a:pt x="1061" y="806"/>
                  <a:pt x="1062" y="807"/>
                  <a:pt x="1063" y="807"/>
                </a:cubicBezTo>
                <a:cubicBezTo>
                  <a:pt x="1064" y="806"/>
                  <a:pt x="1065" y="805"/>
                  <a:pt x="1067" y="805"/>
                </a:cubicBezTo>
                <a:cubicBezTo>
                  <a:pt x="1070" y="805"/>
                  <a:pt x="1072" y="804"/>
                  <a:pt x="1074" y="803"/>
                </a:cubicBezTo>
                <a:cubicBezTo>
                  <a:pt x="1070" y="801"/>
                  <a:pt x="1069" y="805"/>
                  <a:pt x="1065" y="803"/>
                </a:cubicBezTo>
                <a:cubicBezTo>
                  <a:pt x="1064" y="804"/>
                  <a:pt x="1063" y="804"/>
                  <a:pt x="1062" y="804"/>
                </a:cubicBezTo>
                <a:cubicBezTo>
                  <a:pt x="1060" y="803"/>
                  <a:pt x="1057" y="805"/>
                  <a:pt x="1055" y="805"/>
                </a:cubicBezTo>
                <a:cubicBezTo>
                  <a:pt x="1055" y="805"/>
                  <a:pt x="1056" y="805"/>
                  <a:pt x="1056" y="805"/>
                </a:cubicBezTo>
                <a:cubicBezTo>
                  <a:pt x="1055" y="804"/>
                  <a:pt x="1050" y="805"/>
                  <a:pt x="1052" y="803"/>
                </a:cubicBezTo>
                <a:cubicBezTo>
                  <a:pt x="1053" y="804"/>
                  <a:pt x="1053" y="803"/>
                  <a:pt x="1053" y="803"/>
                </a:cubicBezTo>
                <a:cubicBezTo>
                  <a:pt x="1054" y="803"/>
                  <a:pt x="1054" y="804"/>
                  <a:pt x="1055" y="804"/>
                </a:cubicBezTo>
                <a:cubicBezTo>
                  <a:pt x="1055" y="802"/>
                  <a:pt x="1056" y="802"/>
                  <a:pt x="1057" y="802"/>
                </a:cubicBezTo>
                <a:cubicBezTo>
                  <a:pt x="1059" y="803"/>
                  <a:pt x="1061" y="802"/>
                  <a:pt x="1063" y="802"/>
                </a:cubicBezTo>
                <a:cubicBezTo>
                  <a:pt x="1063" y="802"/>
                  <a:pt x="1063" y="802"/>
                  <a:pt x="1063" y="802"/>
                </a:cubicBezTo>
                <a:cubicBezTo>
                  <a:pt x="1064" y="802"/>
                  <a:pt x="1065" y="802"/>
                  <a:pt x="1066" y="802"/>
                </a:cubicBezTo>
                <a:cubicBezTo>
                  <a:pt x="1066" y="802"/>
                  <a:pt x="1066" y="801"/>
                  <a:pt x="1066" y="801"/>
                </a:cubicBezTo>
                <a:cubicBezTo>
                  <a:pt x="1066" y="801"/>
                  <a:pt x="1067" y="801"/>
                  <a:pt x="1067" y="801"/>
                </a:cubicBezTo>
                <a:cubicBezTo>
                  <a:pt x="1068" y="801"/>
                  <a:pt x="1068" y="801"/>
                  <a:pt x="1069" y="801"/>
                </a:cubicBezTo>
                <a:cubicBezTo>
                  <a:pt x="1069" y="800"/>
                  <a:pt x="1070" y="799"/>
                  <a:pt x="1070" y="799"/>
                </a:cubicBezTo>
                <a:cubicBezTo>
                  <a:pt x="1071" y="801"/>
                  <a:pt x="1071" y="798"/>
                  <a:pt x="1072" y="798"/>
                </a:cubicBezTo>
                <a:cubicBezTo>
                  <a:pt x="1073" y="799"/>
                  <a:pt x="1071" y="801"/>
                  <a:pt x="1073" y="801"/>
                </a:cubicBezTo>
                <a:cubicBezTo>
                  <a:pt x="1074" y="800"/>
                  <a:pt x="1076" y="800"/>
                  <a:pt x="1077" y="800"/>
                </a:cubicBezTo>
                <a:cubicBezTo>
                  <a:pt x="1077" y="799"/>
                  <a:pt x="1077" y="799"/>
                  <a:pt x="1077" y="798"/>
                </a:cubicBezTo>
                <a:cubicBezTo>
                  <a:pt x="1078" y="798"/>
                  <a:pt x="1079" y="798"/>
                  <a:pt x="1079" y="797"/>
                </a:cubicBezTo>
                <a:cubicBezTo>
                  <a:pt x="1080" y="797"/>
                  <a:pt x="1081" y="796"/>
                  <a:pt x="1082" y="797"/>
                </a:cubicBezTo>
                <a:cubicBezTo>
                  <a:pt x="1082" y="798"/>
                  <a:pt x="1081" y="800"/>
                  <a:pt x="1080" y="800"/>
                </a:cubicBezTo>
                <a:cubicBezTo>
                  <a:pt x="1079" y="800"/>
                  <a:pt x="1076" y="801"/>
                  <a:pt x="1078" y="801"/>
                </a:cubicBezTo>
                <a:cubicBezTo>
                  <a:pt x="1079" y="801"/>
                  <a:pt x="1081" y="801"/>
                  <a:pt x="1082" y="801"/>
                </a:cubicBezTo>
                <a:cubicBezTo>
                  <a:pt x="1083" y="800"/>
                  <a:pt x="1085" y="799"/>
                  <a:pt x="1086" y="798"/>
                </a:cubicBezTo>
                <a:cubicBezTo>
                  <a:pt x="1087" y="798"/>
                  <a:pt x="1088" y="798"/>
                  <a:pt x="1089" y="797"/>
                </a:cubicBezTo>
                <a:cubicBezTo>
                  <a:pt x="1088" y="797"/>
                  <a:pt x="1088" y="798"/>
                  <a:pt x="1088" y="798"/>
                </a:cubicBezTo>
                <a:cubicBezTo>
                  <a:pt x="1088" y="798"/>
                  <a:pt x="1088" y="798"/>
                  <a:pt x="1088" y="798"/>
                </a:cubicBezTo>
                <a:cubicBezTo>
                  <a:pt x="1086" y="799"/>
                  <a:pt x="1084" y="801"/>
                  <a:pt x="1082" y="801"/>
                </a:cubicBezTo>
                <a:cubicBezTo>
                  <a:pt x="1082" y="802"/>
                  <a:pt x="1070" y="808"/>
                  <a:pt x="1069" y="808"/>
                </a:cubicBezTo>
                <a:cubicBezTo>
                  <a:pt x="1068" y="809"/>
                  <a:pt x="1067" y="808"/>
                  <a:pt x="1066" y="809"/>
                </a:cubicBezTo>
                <a:cubicBezTo>
                  <a:pt x="1066" y="809"/>
                  <a:pt x="1065" y="809"/>
                  <a:pt x="1065" y="810"/>
                </a:cubicBezTo>
                <a:cubicBezTo>
                  <a:pt x="1065" y="810"/>
                  <a:pt x="1063" y="810"/>
                  <a:pt x="1063" y="810"/>
                </a:cubicBezTo>
                <a:cubicBezTo>
                  <a:pt x="1063" y="810"/>
                  <a:pt x="1063" y="810"/>
                  <a:pt x="1063" y="810"/>
                </a:cubicBezTo>
                <a:cubicBezTo>
                  <a:pt x="1061" y="811"/>
                  <a:pt x="1060" y="811"/>
                  <a:pt x="1059" y="811"/>
                </a:cubicBezTo>
                <a:cubicBezTo>
                  <a:pt x="1058" y="811"/>
                  <a:pt x="1055" y="811"/>
                  <a:pt x="1055" y="811"/>
                </a:cubicBezTo>
                <a:cubicBezTo>
                  <a:pt x="1055" y="812"/>
                  <a:pt x="1054" y="811"/>
                  <a:pt x="1054" y="811"/>
                </a:cubicBezTo>
                <a:cubicBezTo>
                  <a:pt x="1054" y="811"/>
                  <a:pt x="1052" y="813"/>
                  <a:pt x="1052" y="813"/>
                </a:cubicBezTo>
                <a:cubicBezTo>
                  <a:pt x="1050" y="814"/>
                  <a:pt x="1049" y="813"/>
                  <a:pt x="1048" y="813"/>
                </a:cubicBezTo>
                <a:cubicBezTo>
                  <a:pt x="1048" y="813"/>
                  <a:pt x="1048" y="813"/>
                  <a:pt x="1047" y="814"/>
                </a:cubicBezTo>
                <a:cubicBezTo>
                  <a:pt x="1045" y="814"/>
                  <a:pt x="1043" y="815"/>
                  <a:pt x="1042" y="814"/>
                </a:cubicBezTo>
                <a:cubicBezTo>
                  <a:pt x="1041" y="814"/>
                  <a:pt x="1041" y="814"/>
                  <a:pt x="1040" y="815"/>
                </a:cubicBezTo>
                <a:cubicBezTo>
                  <a:pt x="1039" y="815"/>
                  <a:pt x="1036" y="815"/>
                  <a:pt x="1035" y="815"/>
                </a:cubicBezTo>
                <a:cubicBezTo>
                  <a:pt x="1035" y="815"/>
                  <a:pt x="1034" y="814"/>
                  <a:pt x="1034" y="814"/>
                </a:cubicBezTo>
                <a:cubicBezTo>
                  <a:pt x="1032" y="815"/>
                  <a:pt x="1029" y="814"/>
                  <a:pt x="1028" y="814"/>
                </a:cubicBezTo>
                <a:cubicBezTo>
                  <a:pt x="1027" y="814"/>
                  <a:pt x="1027" y="814"/>
                  <a:pt x="1027" y="814"/>
                </a:cubicBezTo>
                <a:cubicBezTo>
                  <a:pt x="1026" y="814"/>
                  <a:pt x="1026" y="814"/>
                  <a:pt x="1025" y="814"/>
                </a:cubicBezTo>
                <a:cubicBezTo>
                  <a:pt x="1025" y="814"/>
                  <a:pt x="1024" y="815"/>
                  <a:pt x="1024" y="815"/>
                </a:cubicBezTo>
                <a:cubicBezTo>
                  <a:pt x="1024" y="815"/>
                  <a:pt x="1024" y="814"/>
                  <a:pt x="1023" y="814"/>
                </a:cubicBezTo>
                <a:cubicBezTo>
                  <a:pt x="1023" y="814"/>
                  <a:pt x="1022" y="814"/>
                  <a:pt x="1022" y="814"/>
                </a:cubicBezTo>
                <a:cubicBezTo>
                  <a:pt x="1021" y="816"/>
                  <a:pt x="1014" y="814"/>
                  <a:pt x="1013" y="814"/>
                </a:cubicBezTo>
                <a:cubicBezTo>
                  <a:pt x="1013" y="814"/>
                  <a:pt x="1002" y="813"/>
                  <a:pt x="1002" y="813"/>
                </a:cubicBezTo>
                <a:cubicBezTo>
                  <a:pt x="1001" y="812"/>
                  <a:pt x="1002" y="812"/>
                  <a:pt x="1001" y="812"/>
                </a:cubicBezTo>
                <a:cubicBezTo>
                  <a:pt x="1001" y="813"/>
                  <a:pt x="999" y="812"/>
                  <a:pt x="999" y="812"/>
                </a:cubicBezTo>
                <a:cubicBezTo>
                  <a:pt x="998" y="812"/>
                  <a:pt x="997" y="812"/>
                  <a:pt x="996" y="813"/>
                </a:cubicBezTo>
                <a:cubicBezTo>
                  <a:pt x="995" y="811"/>
                  <a:pt x="994" y="811"/>
                  <a:pt x="992" y="810"/>
                </a:cubicBezTo>
                <a:cubicBezTo>
                  <a:pt x="988" y="812"/>
                  <a:pt x="986" y="808"/>
                  <a:pt x="980" y="809"/>
                </a:cubicBezTo>
                <a:cubicBezTo>
                  <a:pt x="980" y="807"/>
                  <a:pt x="979" y="808"/>
                  <a:pt x="978" y="807"/>
                </a:cubicBezTo>
                <a:cubicBezTo>
                  <a:pt x="978" y="807"/>
                  <a:pt x="977" y="807"/>
                  <a:pt x="977" y="807"/>
                </a:cubicBezTo>
                <a:cubicBezTo>
                  <a:pt x="977" y="807"/>
                  <a:pt x="977" y="807"/>
                  <a:pt x="977" y="807"/>
                </a:cubicBezTo>
                <a:cubicBezTo>
                  <a:pt x="976" y="807"/>
                  <a:pt x="976" y="806"/>
                  <a:pt x="976" y="806"/>
                </a:cubicBezTo>
                <a:cubicBezTo>
                  <a:pt x="976" y="806"/>
                  <a:pt x="973" y="806"/>
                  <a:pt x="972" y="805"/>
                </a:cubicBezTo>
                <a:cubicBezTo>
                  <a:pt x="971" y="805"/>
                  <a:pt x="971" y="805"/>
                  <a:pt x="971" y="805"/>
                </a:cubicBezTo>
                <a:cubicBezTo>
                  <a:pt x="970" y="804"/>
                  <a:pt x="969" y="805"/>
                  <a:pt x="968" y="804"/>
                </a:cubicBezTo>
                <a:cubicBezTo>
                  <a:pt x="967" y="804"/>
                  <a:pt x="967" y="804"/>
                  <a:pt x="967" y="803"/>
                </a:cubicBezTo>
                <a:cubicBezTo>
                  <a:pt x="967" y="803"/>
                  <a:pt x="966" y="803"/>
                  <a:pt x="966" y="803"/>
                </a:cubicBezTo>
                <a:cubicBezTo>
                  <a:pt x="964" y="803"/>
                  <a:pt x="964" y="802"/>
                  <a:pt x="962" y="801"/>
                </a:cubicBezTo>
                <a:cubicBezTo>
                  <a:pt x="961" y="800"/>
                  <a:pt x="958" y="799"/>
                  <a:pt x="957" y="797"/>
                </a:cubicBezTo>
                <a:cubicBezTo>
                  <a:pt x="954" y="797"/>
                  <a:pt x="954" y="797"/>
                  <a:pt x="954" y="797"/>
                </a:cubicBezTo>
                <a:cubicBezTo>
                  <a:pt x="954" y="796"/>
                  <a:pt x="952" y="796"/>
                  <a:pt x="952" y="795"/>
                </a:cubicBezTo>
                <a:cubicBezTo>
                  <a:pt x="951" y="795"/>
                  <a:pt x="951" y="795"/>
                  <a:pt x="950" y="795"/>
                </a:cubicBezTo>
                <a:cubicBezTo>
                  <a:pt x="949" y="794"/>
                  <a:pt x="948" y="794"/>
                  <a:pt x="947" y="793"/>
                </a:cubicBezTo>
                <a:cubicBezTo>
                  <a:pt x="946" y="793"/>
                  <a:pt x="946" y="791"/>
                  <a:pt x="945" y="791"/>
                </a:cubicBezTo>
                <a:cubicBezTo>
                  <a:pt x="944" y="791"/>
                  <a:pt x="944" y="790"/>
                  <a:pt x="944" y="789"/>
                </a:cubicBezTo>
                <a:cubicBezTo>
                  <a:pt x="941" y="789"/>
                  <a:pt x="941" y="789"/>
                  <a:pt x="941" y="789"/>
                </a:cubicBezTo>
                <a:cubicBezTo>
                  <a:pt x="940" y="788"/>
                  <a:pt x="940" y="787"/>
                  <a:pt x="939" y="787"/>
                </a:cubicBezTo>
                <a:cubicBezTo>
                  <a:pt x="938" y="786"/>
                  <a:pt x="938" y="787"/>
                  <a:pt x="937" y="786"/>
                </a:cubicBezTo>
                <a:cubicBezTo>
                  <a:pt x="937" y="785"/>
                  <a:pt x="936" y="785"/>
                  <a:pt x="935" y="784"/>
                </a:cubicBezTo>
                <a:cubicBezTo>
                  <a:pt x="934" y="784"/>
                  <a:pt x="933" y="783"/>
                  <a:pt x="931" y="782"/>
                </a:cubicBezTo>
                <a:cubicBezTo>
                  <a:pt x="930" y="779"/>
                  <a:pt x="927" y="776"/>
                  <a:pt x="925" y="773"/>
                </a:cubicBezTo>
                <a:cubicBezTo>
                  <a:pt x="924" y="773"/>
                  <a:pt x="923" y="773"/>
                  <a:pt x="922" y="773"/>
                </a:cubicBezTo>
                <a:cubicBezTo>
                  <a:pt x="921" y="772"/>
                  <a:pt x="920" y="771"/>
                  <a:pt x="919" y="769"/>
                </a:cubicBezTo>
                <a:cubicBezTo>
                  <a:pt x="918" y="769"/>
                  <a:pt x="916" y="768"/>
                  <a:pt x="915" y="767"/>
                </a:cubicBezTo>
                <a:cubicBezTo>
                  <a:pt x="916" y="765"/>
                  <a:pt x="915" y="765"/>
                  <a:pt x="915" y="764"/>
                </a:cubicBezTo>
                <a:cubicBezTo>
                  <a:pt x="915" y="763"/>
                  <a:pt x="914" y="763"/>
                  <a:pt x="913" y="762"/>
                </a:cubicBezTo>
                <a:cubicBezTo>
                  <a:pt x="912" y="760"/>
                  <a:pt x="910" y="758"/>
                  <a:pt x="909" y="755"/>
                </a:cubicBezTo>
                <a:cubicBezTo>
                  <a:pt x="908" y="755"/>
                  <a:pt x="908" y="755"/>
                  <a:pt x="907" y="755"/>
                </a:cubicBezTo>
                <a:cubicBezTo>
                  <a:pt x="906" y="752"/>
                  <a:pt x="903" y="751"/>
                  <a:pt x="902" y="749"/>
                </a:cubicBezTo>
                <a:cubicBezTo>
                  <a:pt x="902" y="749"/>
                  <a:pt x="902" y="748"/>
                  <a:pt x="902" y="748"/>
                </a:cubicBezTo>
                <a:cubicBezTo>
                  <a:pt x="902" y="748"/>
                  <a:pt x="901" y="748"/>
                  <a:pt x="901" y="748"/>
                </a:cubicBezTo>
                <a:cubicBezTo>
                  <a:pt x="901" y="747"/>
                  <a:pt x="900" y="746"/>
                  <a:pt x="900" y="746"/>
                </a:cubicBezTo>
                <a:cubicBezTo>
                  <a:pt x="900" y="745"/>
                  <a:pt x="899" y="745"/>
                  <a:pt x="899" y="744"/>
                </a:cubicBezTo>
                <a:cubicBezTo>
                  <a:pt x="899" y="743"/>
                  <a:pt x="897" y="744"/>
                  <a:pt x="897" y="743"/>
                </a:cubicBezTo>
                <a:cubicBezTo>
                  <a:pt x="897" y="742"/>
                  <a:pt x="899" y="742"/>
                  <a:pt x="898" y="741"/>
                </a:cubicBezTo>
                <a:cubicBezTo>
                  <a:pt x="897" y="740"/>
                  <a:pt x="897" y="738"/>
                  <a:pt x="896" y="738"/>
                </a:cubicBezTo>
                <a:cubicBezTo>
                  <a:pt x="896" y="738"/>
                  <a:pt x="897" y="737"/>
                  <a:pt x="896" y="737"/>
                </a:cubicBezTo>
                <a:cubicBezTo>
                  <a:pt x="896" y="737"/>
                  <a:pt x="896" y="737"/>
                  <a:pt x="896" y="736"/>
                </a:cubicBezTo>
                <a:cubicBezTo>
                  <a:pt x="896" y="735"/>
                  <a:pt x="895" y="735"/>
                  <a:pt x="895" y="734"/>
                </a:cubicBezTo>
                <a:cubicBezTo>
                  <a:pt x="895" y="733"/>
                  <a:pt x="894" y="733"/>
                  <a:pt x="894" y="732"/>
                </a:cubicBezTo>
                <a:cubicBezTo>
                  <a:pt x="894" y="731"/>
                  <a:pt x="893" y="731"/>
                  <a:pt x="893" y="730"/>
                </a:cubicBezTo>
                <a:cubicBezTo>
                  <a:pt x="893" y="729"/>
                  <a:pt x="892" y="729"/>
                  <a:pt x="892" y="729"/>
                </a:cubicBezTo>
                <a:cubicBezTo>
                  <a:pt x="892" y="729"/>
                  <a:pt x="892" y="728"/>
                  <a:pt x="892" y="728"/>
                </a:cubicBezTo>
                <a:cubicBezTo>
                  <a:pt x="892" y="728"/>
                  <a:pt x="892" y="728"/>
                  <a:pt x="892" y="728"/>
                </a:cubicBezTo>
                <a:cubicBezTo>
                  <a:pt x="891" y="728"/>
                  <a:pt x="892" y="727"/>
                  <a:pt x="892" y="727"/>
                </a:cubicBezTo>
                <a:cubicBezTo>
                  <a:pt x="891" y="726"/>
                  <a:pt x="892" y="725"/>
                  <a:pt x="891" y="724"/>
                </a:cubicBezTo>
                <a:cubicBezTo>
                  <a:pt x="890" y="723"/>
                  <a:pt x="889" y="721"/>
                  <a:pt x="889" y="720"/>
                </a:cubicBezTo>
                <a:cubicBezTo>
                  <a:pt x="888" y="719"/>
                  <a:pt x="889" y="717"/>
                  <a:pt x="888" y="716"/>
                </a:cubicBezTo>
                <a:cubicBezTo>
                  <a:pt x="888" y="715"/>
                  <a:pt x="888" y="715"/>
                  <a:pt x="887" y="715"/>
                </a:cubicBezTo>
                <a:cubicBezTo>
                  <a:pt x="887" y="714"/>
                  <a:pt x="888" y="714"/>
                  <a:pt x="888" y="714"/>
                </a:cubicBezTo>
                <a:cubicBezTo>
                  <a:pt x="887" y="713"/>
                  <a:pt x="886" y="712"/>
                  <a:pt x="886" y="711"/>
                </a:cubicBezTo>
                <a:cubicBezTo>
                  <a:pt x="884" y="710"/>
                  <a:pt x="884" y="708"/>
                  <a:pt x="883" y="707"/>
                </a:cubicBezTo>
                <a:cubicBezTo>
                  <a:pt x="882" y="706"/>
                  <a:pt x="883" y="705"/>
                  <a:pt x="883" y="704"/>
                </a:cubicBezTo>
                <a:cubicBezTo>
                  <a:pt x="883" y="704"/>
                  <a:pt x="882" y="703"/>
                  <a:pt x="882" y="702"/>
                </a:cubicBezTo>
                <a:cubicBezTo>
                  <a:pt x="882" y="700"/>
                  <a:pt x="882" y="699"/>
                  <a:pt x="881" y="699"/>
                </a:cubicBezTo>
                <a:cubicBezTo>
                  <a:pt x="881" y="698"/>
                  <a:pt x="882" y="698"/>
                  <a:pt x="882" y="698"/>
                </a:cubicBezTo>
                <a:cubicBezTo>
                  <a:pt x="882" y="698"/>
                  <a:pt x="881" y="698"/>
                  <a:pt x="881" y="698"/>
                </a:cubicBezTo>
                <a:cubicBezTo>
                  <a:pt x="881" y="698"/>
                  <a:pt x="881" y="697"/>
                  <a:pt x="881" y="697"/>
                </a:cubicBezTo>
                <a:cubicBezTo>
                  <a:pt x="880" y="694"/>
                  <a:pt x="880" y="691"/>
                  <a:pt x="879" y="689"/>
                </a:cubicBezTo>
                <a:cubicBezTo>
                  <a:pt x="879" y="687"/>
                  <a:pt x="880" y="687"/>
                  <a:pt x="879" y="685"/>
                </a:cubicBezTo>
                <a:cubicBezTo>
                  <a:pt x="879" y="685"/>
                  <a:pt x="879" y="685"/>
                  <a:pt x="879" y="684"/>
                </a:cubicBezTo>
                <a:cubicBezTo>
                  <a:pt x="878" y="684"/>
                  <a:pt x="879" y="682"/>
                  <a:pt x="879" y="681"/>
                </a:cubicBezTo>
                <a:cubicBezTo>
                  <a:pt x="878" y="680"/>
                  <a:pt x="878" y="679"/>
                  <a:pt x="878" y="678"/>
                </a:cubicBezTo>
                <a:cubicBezTo>
                  <a:pt x="876" y="664"/>
                  <a:pt x="876" y="664"/>
                  <a:pt x="876" y="664"/>
                </a:cubicBezTo>
                <a:cubicBezTo>
                  <a:pt x="876" y="632"/>
                  <a:pt x="873" y="627"/>
                  <a:pt x="875" y="595"/>
                </a:cubicBezTo>
                <a:cubicBezTo>
                  <a:pt x="878" y="551"/>
                  <a:pt x="882" y="501"/>
                  <a:pt x="857" y="463"/>
                </a:cubicBezTo>
                <a:cubicBezTo>
                  <a:pt x="822" y="409"/>
                  <a:pt x="770" y="435"/>
                  <a:pt x="770" y="435"/>
                </a:cubicBezTo>
                <a:cubicBezTo>
                  <a:pt x="770" y="435"/>
                  <a:pt x="764" y="427"/>
                  <a:pt x="763" y="427"/>
                </a:cubicBezTo>
                <a:cubicBezTo>
                  <a:pt x="758" y="421"/>
                  <a:pt x="754" y="416"/>
                  <a:pt x="744" y="411"/>
                </a:cubicBezTo>
                <a:cubicBezTo>
                  <a:pt x="738" y="407"/>
                  <a:pt x="733" y="406"/>
                  <a:pt x="725" y="404"/>
                </a:cubicBezTo>
                <a:cubicBezTo>
                  <a:pt x="678" y="392"/>
                  <a:pt x="612" y="422"/>
                  <a:pt x="605" y="489"/>
                </a:cubicBezTo>
                <a:cubicBezTo>
                  <a:pt x="604" y="503"/>
                  <a:pt x="606" y="523"/>
                  <a:pt x="621" y="529"/>
                </a:cubicBezTo>
                <a:cubicBezTo>
                  <a:pt x="597" y="544"/>
                  <a:pt x="590" y="581"/>
                  <a:pt x="593" y="604"/>
                </a:cubicBezTo>
                <a:cubicBezTo>
                  <a:pt x="600" y="653"/>
                  <a:pt x="685" y="723"/>
                  <a:pt x="760" y="663"/>
                </a:cubicBezTo>
                <a:cubicBezTo>
                  <a:pt x="810" y="623"/>
                  <a:pt x="786" y="534"/>
                  <a:pt x="719" y="554"/>
                </a:cubicBezTo>
                <a:cubicBezTo>
                  <a:pt x="703" y="561"/>
                  <a:pt x="696" y="574"/>
                  <a:pt x="698" y="585"/>
                </a:cubicBezTo>
                <a:cubicBezTo>
                  <a:pt x="701" y="596"/>
                  <a:pt x="714" y="600"/>
                  <a:pt x="719" y="599"/>
                </a:cubicBezTo>
                <a:cubicBezTo>
                  <a:pt x="717" y="603"/>
                  <a:pt x="679" y="609"/>
                  <a:pt x="682" y="570"/>
                </a:cubicBezTo>
                <a:cubicBezTo>
                  <a:pt x="684" y="551"/>
                  <a:pt x="702" y="536"/>
                  <a:pt x="718" y="533"/>
                </a:cubicBezTo>
                <a:cubicBezTo>
                  <a:pt x="736" y="528"/>
                  <a:pt x="754" y="531"/>
                  <a:pt x="768" y="539"/>
                </a:cubicBezTo>
                <a:cubicBezTo>
                  <a:pt x="809" y="565"/>
                  <a:pt x="808" y="618"/>
                  <a:pt x="815" y="651"/>
                </a:cubicBezTo>
                <a:cubicBezTo>
                  <a:pt x="815" y="651"/>
                  <a:pt x="814" y="650"/>
                  <a:pt x="815" y="652"/>
                </a:cubicBezTo>
                <a:cubicBezTo>
                  <a:pt x="816" y="652"/>
                  <a:pt x="816" y="652"/>
                  <a:pt x="816" y="653"/>
                </a:cubicBezTo>
                <a:cubicBezTo>
                  <a:pt x="817" y="653"/>
                  <a:pt x="816" y="654"/>
                  <a:pt x="817" y="654"/>
                </a:cubicBezTo>
                <a:cubicBezTo>
                  <a:pt x="817" y="655"/>
                  <a:pt x="816" y="654"/>
                  <a:pt x="817" y="655"/>
                </a:cubicBezTo>
                <a:cubicBezTo>
                  <a:pt x="818" y="656"/>
                  <a:pt x="816" y="654"/>
                  <a:pt x="817" y="656"/>
                </a:cubicBezTo>
                <a:cubicBezTo>
                  <a:pt x="817" y="656"/>
                  <a:pt x="817" y="657"/>
                  <a:pt x="817" y="657"/>
                </a:cubicBezTo>
                <a:cubicBezTo>
                  <a:pt x="817" y="658"/>
                  <a:pt x="816" y="659"/>
                  <a:pt x="816" y="660"/>
                </a:cubicBezTo>
                <a:cubicBezTo>
                  <a:pt x="816" y="660"/>
                  <a:pt x="817" y="660"/>
                  <a:pt x="817" y="661"/>
                </a:cubicBezTo>
                <a:cubicBezTo>
                  <a:pt x="817" y="661"/>
                  <a:pt x="817" y="662"/>
                  <a:pt x="818" y="662"/>
                </a:cubicBezTo>
                <a:cubicBezTo>
                  <a:pt x="818" y="663"/>
                  <a:pt x="818" y="664"/>
                  <a:pt x="819" y="664"/>
                </a:cubicBezTo>
                <a:cubicBezTo>
                  <a:pt x="819" y="665"/>
                  <a:pt x="818" y="667"/>
                  <a:pt x="818" y="668"/>
                </a:cubicBezTo>
                <a:cubicBezTo>
                  <a:pt x="818" y="668"/>
                  <a:pt x="819" y="668"/>
                  <a:pt x="819" y="669"/>
                </a:cubicBezTo>
                <a:cubicBezTo>
                  <a:pt x="819" y="669"/>
                  <a:pt x="819" y="669"/>
                  <a:pt x="819" y="670"/>
                </a:cubicBezTo>
                <a:cubicBezTo>
                  <a:pt x="819" y="670"/>
                  <a:pt x="820" y="671"/>
                  <a:pt x="820" y="671"/>
                </a:cubicBezTo>
                <a:cubicBezTo>
                  <a:pt x="820" y="672"/>
                  <a:pt x="819" y="680"/>
                  <a:pt x="819" y="681"/>
                </a:cubicBezTo>
                <a:cubicBezTo>
                  <a:pt x="819" y="681"/>
                  <a:pt x="820" y="682"/>
                  <a:pt x="820" y="682"/>
                </a:cubicBezTo>
                <a:cubicBezTo>
                  <a:pt x="821" y="683"/>
                  <a:pt x="821" y="684"/>
                  <a:pt x="821" y="685"/>
                </a:cubicBezTo>
                <a:cubicBezTo>
                  <a:pt x="821" y="685"/>
                  <a:pt x="820" y="686"/>
                  <a:pt x="820" y="686"/>
                </a:cubicBezTo>
                <a:cubicBezTo>
                  <a:pt x="820" y="687"/>
                  <a:pt x="822" y="689"/>
                  <a:pt x="822" y="690"/>
                </a:cubicBezTo>
                <a:cubicBezTo>
                  <a:pt x="822" y="690"/>
                  <a:pt x="820" y="690"/>
                  <a:pt x="820" y="690"/>
                </a:cubicBezTo>
                <a:cubicBezTo>
                  <a:pt x="821" y="692"/>
                  <a:pt x="821" y="692"/>
                  <a:pt x="821" y="693"/>
                </a:cubicBezTo>
                <a:cubicBezTo>
                  <a:pt x="821" y="693"/>
                  <a:pt x="822" y="694"/>
                  <a:pt x="822" y="694"/>
                </a:cubicBezTo>
                <a:cubicBezTo>
                  <a:pt x="822" y="695"/>
                  <a:pt x="823" y="696"/>
                  <a:pt x="824" y="697"/>
                </a:cubicBezTo>
                <a:cubicBezTo>
                  <a:pt x="824" y="697"/>
                  <a:pt x="823" y="696"/>
                  <a:pt x="823" y="697"/>
                </a:cubicBezTo>
                <a:cubicBezTo>
                  <a:pt x="823" y="697"/>
                  <a:pt x="822" y="699"/>
                  <a:pt x="822" y="700"/>
                </a:cubicBezTo>
                <a:cubicBezTo>
                  <a:pt x="822" y="700"/>
                  <a:pt x="823" y="700"/>
                  <a:pt x="823" y="701"/>
                </a:cubicBezTo>
                <a:cubicBezTo>
                  <a:pt x="823" y="702"/>
                  <a:pt x="823" y="703"/>
                  <a:pt x="824" y="704"/>
                </a:cubicBezTo>
                <a:cubicBezTo>
                  <a:pt x="824" y="704"/>
                  <a:pt x="824" y="704"/>
                  <a:pt x="824" y="704"/>
                </a:cubicBezTo>
                <a:cubicBezTo>
                  <a:pt x="824" y="704"/>
                  <a:pt x="824" y="705"/>
                  <a:pt x="824" y="705"/>
                </a:cubicBezTo>
                <a:cubicBezTo>
                  <a:pt x="824" y="705"/>
                  <a:pt x="825" y="706"/>
                  <a:pt x="825" y="706"/>
                </a:cubicBezTo>
                <a:cubicBezTo>
                  <a:pt x="825" y="707"/>
                  <a:pt x="825" y="708"/>
                  <a:pt x="826" y="709"/>
                </a:cubicBezTo>
                <a:cubicBezTo>
                  <a:pt x="826" y="711"/>
                  <a:pt x="827" y="712"/>
                  <a:pt x="828" y="714"/>
                </a:cubicBezTo>
                <a:cubicBezTo>
                  <a:pt x="828" y="715"/>
                  <a:pt x="828" y="716"/>
                  <a:pt x="828" y="717"/>
                </a:cubicBezTo>
                <a:cubicBezTo>
                  <a:pt x="828" y="717"/>
                  <a:pt x="829" y="717"/>
                  <a:pt x="829" y="718"/>
                </a:cubicBezTo>
                <a:cubicBezTo>
                  <a:pt x="829" y="718"/>
                  <a:pt x="828" y="718"/>
                  <a:pt x="829" y="718"/>
                </a:cubicBezTo>
                <a:cubicBezTo>
                  <a:pt x="829" y="719"/>
                  <a:pt x="829" y="719"/>
                  <a:pt x="829" y="719"/>
                </a:cubicBezTo>
                <a:cubicBezTo>
                  <a:pt x="830" y="720"/>
                  <a:pt x="829" y="720"/>
                  <a:pt x="829" y="720"/>
                </a:cubicBezTo>
                <a:cubicBezTo>
                  <a:pt x="829" y="721"/>
                  <a:pt x="830" y="722"/>
                  <a:pt x="830" y="722"/>
                </a:cubicBezTo>
                <a:cubicBezTo>
                  <a:pt x="830" y="723"/>
                  <a:pt x="830" y="724"/>
                  <a:pt x="830" y="725"/>
                </a:cubicBezTo>
                <a:cubicBezTo>
                  <a:pt x="830" y="725"/>
                  <a:pt x="832" y="728"/>
                  <a:pt x="832" y="728"/>
                </a:cubicBezTo>
                <a:cubicBezTo>
                  <a:pt x="832" y="728"/>
                  <a:pt x="833" y="729"/>
                  <a:pt x="833" y="729"/>
                </a:cubicBezTo>
                <a:cubicBezTo>
                  <a:pt x="833" y="730"/>
                  <a:pt x="833" y="729"/>
                  <a:pt x="834" y="729"/>
                </a:cubicBezTo>
                <a:cubicBezTo>
                  <a:pt x="834" y="729"/>
                  <a:pt x="834" y="730"/>
                  <a:pt x="834" y="730"/>
                </a:cubicBezTo>
                <a:cubicBezTo>
                  <a:pt x="834" y="731"/>
                  <a:pt x="836" y="734"/>
                  <a:pt x="835" y="735"/>
                </a:cubicBezTo>
                <a:cubicBezTo>
                  <a:pt x="836" y="735"/>
                  <a:pt x="837" y="734"/>
                  <a:pt x="837" y="735"/>
                </a:cubicBezTo>
                <a:cubicBezTo>
                  <a:pt x="837" y="737"/>
                  <a:pt x="839" y="736"/>
                  <a:pt x="839" y="737"/>
                </a:cubicBezTo>
                <a:cubicBezTo>
                  <a:pt x="838" y="737"/>
                  <a:pt x="839" y="738"/>
                  <a:pt x="839" y="739"/>
                </a:cubicBezTo>
                <a:cubicBezTo>
                  <a:pt x="840" y="738"/>
                  <a:pt x="841" y="739"/>
                  <a:pt x="841" y="741"/>
                </a:cubicBezTo>
                <a:cubicBezTo>
                  <a:pt x="841" y="743"/>
                  <a:pt x="842" y="743"/>
                  <a:pt x="842" y="745"/>
                </a:cubicBezTo>
                <a:cubicBezTo>
                  <a:pt x="843" y="745"/>
                  <a:pt x="843" y="746"/>
                  <a:pt x="843" y="746"/>
                </a:cubicBezTo>
                <a:cubicBezTo>
                  <a:pt x="844" y="749"/>
                  <a:pt x="845" y="750"/>
                  <a:pt x="846" y="752"/>
                </a:cubicBezTo>
                <a:cubicBezTo>
                  <a:pt x="847" y="753"/>
                  <a:pt x="846" y="753"/>
                  <a:pt x="846" y="755"/>
                </a:cubicBezTo>
                <a:cubicBezTo>
                  <a:pt x="848" y="755"/>
                  <a:pt x="848" y="754"/>
                  <a:pt x="849" y="755"/>
                </a:cubicBezTo>
                <a:cubicBezTo>
                  <a:pt x="849" y="757"/>
                  <a:pt x="847" y="758"/>
                  <a:pt x="848" y="759"/>
                </a:cubicBezTo>
                <a:cubicBezTo>
                  <a:pt x="849" y="758"/>
                  <a:pt x="850" y="758"/>
                  <a:pt x="850" y="758"/>
                </a:cubicBezTo>
                <a:cubicBezTo>
                  <a:pt x="851" y="759"/>
                  <a:pt x="852" y="759"/>
                  <a:pt x="852" y="761"/>
                </a:cubicBezTo>
                <a:cubicBezTo>
                  <a:pt x="850" y="760"/>
                  <a:pt x="850" y="761"/>
                  <a:pt x="850" y="762"/>
                </a:cubicBezTo>
                <a:cubicBezTo>
                  <a:pt x="850" y="762"/>
                  <a:pt x="851" y="761"/>
                  <a:pt x="852" y="762"/>
                </a:cubicBezTo>
                <a:cubicBezTo>
                  <a:pt x="851" y="763"/>
                  <a:pt x="852" y="763"/>
                  <a:pt x="853" y="764"/>
                </a:cubicBezTo>
                <a:cubicBezTo>
                  <a:pt x="853" y="765"/>
                  <a:pt x="853" y="766"/>
                  <a:pt x="853" y="767"/>
                </a:cubicBezTo>
                <a:cubicBezTo>
                  <a:pt x="853" y="768"/>
                  <a:pt x="854" y="768"/>
                  <a:pt x="854" y="768"/>
                </a:cubicBezTo>
                <a:cubicBezTo>
                  <a:pt x="855" y="769"/>
                  <a:pt x="855" y="770"/>
                  <a:pt x="857" y="771"/>
                </a:cubicBezTo>
                <a:cubicBezTo>
                  <a:pt x="857" y="772"/>
                  <a:pt x="857" y="773"/>
                  <a:pt x="858" y="773"/>
                </a:cubicBezTo>
                <a:cubicBezTo>
                  <a:pt x="858" y="771"/>
                  <a:pt x="857" y="770"/>
                  <a:pt x="857" y="770"/>
                </a:cubicBezTo>
                <a:cubicBezTo>
                  <a:pt x="856" y="769"/>
                  <a:pt x="857" y="769"/>
                  <a:pt x="857" y="769"/>
                </a:cubicBezTo>
                <a:cubicBezTo>
                  <a:pt x="856" y="768"/>
                  <a:pt x="856" y="768"/>
                  <a:pt x="855" y="768"/>
                </a:cubicBezTo>
                <a:cubicBezTo>
                  <a:pt x="855" y="767"/>
                  <a:pt x="855" y="767"/>
                  <a:pt x="855" y="766"/>
                </a:cubicBezTo>
                <a:cubicBezTo>
                  <a:pt x="855" y="766"/>
                  <a:pt x="855" y="766"/>
                  <a:pt x="855" y="766"/>
                </a:cubicBezTo>
                <a:cubicBezTo>
                  <a:pt x="854" y="764"/>
                  <a:pt x="854" y="763"/>
                  <a:pt x="853" y="761"/>
                </a:cubicBezTo>
                <a:cubicBezTo>
                  <a:pt x="852" y="760"/>
                  <a:pt x="853" y="760"/>
                  <a:pt x="853" y="759"/>
                </a:cubicBezTo>
                <a:cubicBezTo>
                  <a:pt x="852" y="758"/>
                  <a:pt x="851" y="756"/>
                  <a:pt x="851" y="755"/>
                </a:cubicBezTo>
                <a:cubicBezTo>
                  <a:pt x="849" y="754"/>
                  <a:pt x="849" y="753"/>
                  <a:pt x="848" y="752"/>
                </a:cubicBezTo>
                <a:cubicBezTo>
                  <a:pt x="849" y="752"/>
                  <a:pt x="847" y="751"/>
                  <a:pt x="848" y="750"/>
                </a:cubicBezTo>
                <a:cubicBezTo>
                  <a:pt x="847" y="749"/>
                  <a:pt x="846" y="748"/>
                  <a:pt x="846" y="746"/>
                </a:cubicBezTo>
                <a:cubicBezTo>
                  <a:pt x="845" y="746"/>
                  <a:pt x="845" y="745"/>
                  <a:pt x="844" y="745"/>
                </a:cubicBezTo>
                <a:cubicBezTo>
                  <a:pt x="844" y="744"/>
                  <a:pt x="845" y="744"/>
                  <a:pt x="845" y="744"/>
                </a:cubicBezTo>
                <a:cubicBezTo>
                  <a:pt x="844" y="744"/>
                  <a:pt x="844" y="743"/>
                  <a:pt x="844" y="743"/>
                </a:cubicBezTo>
                <a:cubicBezTo>
                  <a:pt x="843" y="742"/>
                  <a:pt x="843" y="741"/>
                  <a:pt x="842" y="740"/>
                </a:cubicBezTo>
                <a:cubicBezTo>
                  <a:pt x="842" y="740"/>
                  <a:pt x="842" y="740"/>
                  <a:pt x="842" y="740"/>
                </a:cubicBezTo>
                <a:cubicBezTo>
                  <a:pt x="842" y="739"/>
                  <a:pt x="842" y="738"/>
                  <a:pt x="841" y="738"/>
                </a:cubicBezTo>
                <a:cubicBezTo>
                  <a:pt x="841" y="737"/>
                  <a:pt x="840" y="737"/>
                  <a:pt x="840" y="736"/>
                </a:cubicBezTo>
                <a:cubicBezTo>
                  <a:pt x="840" y="735"/>
                  <a:pt x="840" y="735"/>
                  <a:pt x="840" y="734"/>
                </a:cubicBezTo>
                <a:cubicBezTo>
                  <a:pt x="840" y="733"/>
                  <a:pt x="838" y="731"/>
                  <a:pt x="839" y="730"/>
                </a:cubicBezTo>
                <a:cubicBezTo>
                  <a:pt x="838" y="729"/>
                  <a:pt x="837" y="729"/>
                  <a:pt x="837" y="728"/>
                </a:cubicBezTo>
                <a:cubicBezTo>
                  <a:pt x="838" y="728"/>
                  <a:pt x="837" y="725"/>
                  <a:pt x="838" y="726"/>
                </a:cubicBezTo>
                <a:cubicBezTo>
                  <a:pt x="838" y="728"/>
                  <a:pt x="839" y="727"/>
                  <a:pt x="840" y="728"/>
                </a:cubicBezTo>
                <a:cubicBezTo>
                  <a:pt x="840" y="729"/>
                  <a:pt x="841" y="730"/>
                  <a:pt x="841" y="730"/>
                </a:cubicBezTo>
                <a:cubicBezTo>
                  <a:pt x="842" y="731"/>
                  <a:pt x="842" y="732"/>
                  <a:pt x="843" y="732"/>
                </a:cubicBezTo>
                <a:cubicBezTo>
                  <a:pt x="843" y="733"/>
                  <a:pt x="843" y="734"/>
                  <a:pt x="843" y="734"/>
                </a:cubicBezTo>
                <a:cubicBezTo>
                  <a:pt x="843" y="735"/>
                  <a:pt x="845" y="735"/>
                  <a:pt x="844" y="736"/>
                </a:cubicBezTo>
                <a:cubicBezTo>
                  <a:pt x="844" y="737"/>
                  <a:pt x="846" y="737"/>
                  <a:pt x="846" y="738"/>
                </a:cubicBezTo>
                <a:cubicBezTo>
                  <a:pt x="846" y="738"/>
                  <a:pt x="846" y="738"/>
                  <a:pt x="846" y="739"/>
                </a:cubicBezTo>
                <a:cubicBezTo>
                  <a:pt x="846" y="740"/>
                  <a:pt x="847" y="741"/>
                  <a:pt x="847" y="742"/>
                </a:cubicBezTo>
                <a:cubicBezTo>
                  <a:pt x="847" y="742"/>
                  <a:pt x="847" y="743"/>
                  <a:pt x="847" y="743"/>
                </a:cubicBezTo>
                <a:cubicBezTo>
                  <a:pt x="848" y="744"/>
                  <a:pt x="848" y="744"/>
                  <a:pt x="849" y="745"/>
                </a:cubicBezTo>
                <a:cubicBezTo>
                  <a:pt x="849" y="745"/>
                  <a:pt x="849" y="745"/>
                  <a:pt x="849" y="745"/>
                </a:cubicBezTo>
                <a:cubicBezTo>
                  <a:pt x="849" y="746"/>
                  <a:pt x="849" y="746"/>
                  <a:pt x="850" y="746"/>
                </a:cubicBezTo>
                <a:cubicBezTo>
                  <a:pt x="850" y="748"/>
                  <a:pt x="851" y="749"/>
                  <a:pt x="851" y="750"/>
                </a:cubicBezTo>
                <a:cubicBezTo>
                  <a:pt x="852" y="750"/>
                  <a:pt x="851" y="752"/>
                  <a:pt x="851" y="752"/>
                </a:cubicBezTo>
                <a:cubicBezTo>
                  <a:pt x="852" y="753"/>
                  <a:pt x="853" y="754"/>
                  <a:pt x="853" y="755"/>
                </a:cubicBezTo>
                <a:cubicBezTo>
                  <a:pt x="854" y="756"/>
                  <a:pt x="856" y="758"/>
                  <a:pt x="856" y="761"/>
                </a:cubicBezTo>
                <a:cubicBezTo>
                  <a:pt x="856" y="761"/>
                  <a:pt x="857" y="762"/>
                  <a:pt x="857" y="763"/>
                </a:cubicBezTo>
                <a:cubicBezTo>
                  <a:pt x="857" y="763"/>
                  <a:pt x="857" y="764"/>
                  <a:pt x="858" y="764"/>
                </a:cubicBezTo>
                <a:cubicBezTo>
                  <a:pt x="858" y="764"/>
                  <a:pt x="858" y="764"/>
                  <a:pt x="858" y="765"/>
                </a:cubicBezTo>
                <a:cubicBezTo>
                  <a:pt x="858" y="765"/>
                  <a:pt x="858" y="765"/>
                  <a:pt x="858" y="766"/>
                </a:cubicBezTo>
                <a:cubicBezTo>
                  <a:pt x="859" y="766"/>
                  <a:pt x="859" y="766"/>
                  <a:pt x="859" y="767"/>
                </a:cubicBezTo>
                <a:cubicBezTo>
                  <a:pt x="860" y="767"/>
                  <a:pt x="859" y="768"/>
                  <a:pt x="860" y="768"/>
                </a:cubicBezTo>
                <a:cubicBezTo>
                  <a:pt x="860" y="769"/>
                  <a:pt x="860" y="768"/>
                  <a:pt x="861" y="768"/>
                </a:cubicBezTo>
                <a:cubicBezTo>
                  <a:pt x="861" y="769"/>
                  <a:pt x="861" y="770"/>
                  <a:pt x="861" y="770"/>
                </a:cubicBezTo>
                <a:cubicBezTo>
                  <a:pt x="861" y="770"/>
                  <a:pt x="861" y="771"/>
                  <a:pt x="861" y="771"/>
                </a:cubicBezTo>
                <a:cubicBezTo>
                  <a:pt x="862" y="771"/>
                  <a:pt x="863" y="771"/>
                  <a:pt x="863" y="772"/>
                </a:cubicBezTo>
                <a:cubicBezTo>
                  <a:pt x="863" y="773"/>
                  <a:pt x="864" y="774"/>
                  <a:pt x="864" y="774"/>
                </a:cubicBezTo>
                <a:cubicBezTo>
                  <a:pt x="864" y="773"/>
                  <a:pt x="865" y="772"/>
                  <a:pt x="866" y="772"/>
                </a:cubicBezTo>
                <a:cubicBezTo>
                  <a:pt x="865" y="773"/>
                  <a:pt x="866" y="773"/>
                  <a:pt x="866" y="774"/>
                </a:cubicBezTo>
                <a:cubicBezTo>
                  <a:pt x="866" y="774"/>
                  <a:pt x="867" y="774"/>
                  <a:pt x="867" y="775"/>
                </a:cubicBezTo>
                <a:cubicBezTo>
                  <a:pt x="867" y="776"/>
                  <a:pt x="866" y="777"/>
                  <a:pt x="867" y="777"/>
                </a:cubicBezTo>
                <a:cubicBezTo>
                  <a:pt x="867" y="777"/>
                  <a:pt x="867" y="776"/>
                  <a:pt x="868" y="776"/>
                </a:cubicBezTo>
                <a:cubicBezTo>
                  <a:pt x="868" y="777"/>
                  <a:pt x="869" y="778"/>
                  <a:pt x="869" y="779"/>
                </a:cubicBezTo>
                <a:cubicBezTo>
                  <a:pt x="869" y="779"/>
                  <a:pt x="868" y="779"/>
                  <a:pt x="868" y="779"/>
                </a:cubicBezTo>
                <a:cubicBezTo>
                  <a:pt x="868" y="779"/>
                  <a:pt x="868" y="780"/>
                  <a:pt x="868" y="780"/>
                </a:cubicBezTo>
                <a:cubicBezTo>
                  <a:pt x="869" y="781"/>
                  <a:pt x="869" y="783"/>
                  <a:pt x="870" y="783"/>
                </a:cubicBezTo>
                <a:cubicBezTo>
                  <a:pt x="871" y="783"/>
                  <a:pt x="871" y="783"/>
                  <a:pt x="871" y="784"/>
                </a:cubicBezTo>
                <a:cubicBezTo>
                  <a:pt x="872" y="784"/>
                  <a:pt x="872" y="782"/>
                  <a:pt x="873" y="784"/>
                </a:cubicBezTo>
                <a:cubicBezTo>
                  <a:pt x="873" y="785"/>
                  <a:pt x="871" y="784"/>
                  <a:pt x="871" y="785"/>
                </a:cubicBezTo>
                <a:cubicBezTo>
                  <a:pt x="872" y="786"/>
                  <a:pt x="873" y="786"/>
                  <a:pt x="873" y="787"/>
                </a:cubicBezTo>
                <a:cubicBezTo>
                  <a:pt x="874" y="788"/>
                  <a:pt x="874" y="788"/>
                  <a:pt x="875" y="789"/>
                </a:cubicBezTo>
                <a:cubicBezTo>
                  <a:pt x="875" y="790"/>
                  <a:pt x="875" y="790"/>
                  <a:pt x="875" y="790"/>
                </a:cubicBezTo>
                <a:cubicBezTo>
                  <a:pt x="876" y="791"/>
                  <a:pt x="876" y="791"/>
                  <a:pt x="876" y="791"/>
                </a:cubicBezTo>
                <a:cubicBezTo>
                  <a:pt x="877" y="792"/>
                  <a:pt x="877" y="793"/>
                  <a:pt x="877" y="794"/>
                </a:cubicBezTo>
                <a:cubicBezTo>
                  <a:pt x="878" y="794"/>
                  <a:pt x="879" y="795"/>
                  <a:pt x="880" y="795"/>
                </a:cubicBezTo>
                <a:cubicBezTo>
                  <a:pt x="879" y="797"/>
                  <a:pt x="881" y="797"/>
                  <a:pt x="882" y="797"/>
                </a:cubicBezTo>
                <a:cubicBezTo>
                  <a:pt x="882" y="798"/>
                  <a:pt x="881" y="798"/>
                  <a:pt x="881" y="798"/>
                </a:cubicBezTo>
                <a:cubicBezTo>
                  <a:pt x="882" y="799"/>
                  <a:pt x="883" y="799"/>
                  <a:pt x="882" y="800"/>
                </a:cubicBezTo>
                <a:cubicBezTo>
                  <a:pt x="883" y="801"/>
                  <a:pt x="884" y="800"/>
                  <a:pt x="884" y="800"/>
                </a:cubicBezTo>
                <a:cubicBezTo>
                  <a:pt x="883" y="803"/>
                  <a:pt x="881" y="800"/>
                  <a:pt x="880" y="802"/>
                </a:cubicBezTo>
                <a:cubicBezTo>
                  <a:pt x="879" y="804"/>
                  <a:pt x="881" y="804"/>
                  <a:pt x="881" y="804"/>
                </a:cubicBezTo>
                <a:cubicBezTo>
                  <a:pt x="882" y="806"/>
                  <a:pt x="883" y="806"/>
                  <a:pt x="884" y="807"/>
                </a:cubicBezTo>
                <a:cubicBezTo>
                  <a:pt x="885" y="807"/>
                  <a:pt x="885" y="806"/>
                  <a:pt x="886" y="806"/>
                </a:cubicBezTo>
                <a:cubicBezTo>
                  <a:pt x="887" y="807"/>
                  <a:pt x="887" y="808"/>
                  <a:pt x="887" y="810"/>
                </a:cubicBezTo>
                <a:cubicBezTo>
                  <a:pt x="888" y="811"/>
                  <a:pt x="888" y="809"/>
                  <a:pt x="889" y="809"/>
                </a:cubicBezTo>
                <a:cubicBezTo>
                  <a:pt x="889" y="810"/>
                  <a:pt x="890" y="810"/>
                  <a:pt x="890" y="810"/>
                </a:cubicBezTo>
                <a:cubicBezTo>
                  <a:pt x="891" y="810"/>
                  <a:pt x="892" y="810"/>
                  <a:pt x="892" y="811"/>
                </a:cubicBezTo>
                <a:cubicBezTo>
                  <a:pt x="892" y="813"/>
                  <a:pt x="890" y="812"/>
                  <a:pt x="890" y="814"/>
                </a:cubicBezTo>
                <a:cubicBezTo>
                  <a:pt x="892" y="814"/>
                  <a:pt x="892" y="812"/>
                  <a:pt x="893" y="811"/>
                </a:cubicBezTo>
                <a:cubicBezTo>
                  <a:pt x="894" y="811"/>
                  <a:pt x="894" y="812"/>
                  <a:pt x="894" y="812"/>
                </a:cubicBezTo>
                <a:cubicBezTo>
                  <a:pt x="894" y="813"/>
                  <a:pt x="896" y="812"/>
                  <a:pt x="896" y="813"/>
                </a:cubicBezTo>
                <a:cubicBezTo>
                  <a:pt x="895" y="814"/>
                  <a:pt x="895" y="814"/>
                  <a:pt x="895" y="815"/>
                </a:cubicBezTo>
                <a:cubicBezTo>
                  <a:pt x="896" y="815"/>
                  <a:pt x="896" y="814"/>
                  <a:pt x="897" y="814"/>
                </a:cubicBezTo>
                <a:cubicBezTo>
                  <a:pt x="898" y="815"/>
                  <a:pt x="900" y="815"/>
                  <a:pt x="901" y="816"/>
                </a:cubicBezTo>
                <a:cubicBezTo>
                  <a:pt x="901" y="817"/>
                  <a:pt x="902" y="817"/>
                  <a:pt x="901" y="818"/>
                </a:cubicBezTo>
                <a:cubicBezTo>
                  <a:pt x="903" y="818"/>
                  <a:pt x="903" y="817"/>
                  <a:pt x="904" y="817"/>
                </a:cubicBezTo>
                <a:cubicBezTo>
                  <a:pt x="904" y="819"/>
                  <a:pt x="906" y="820"/>
                  <a:pt x="908" y="821"/>
                </a:cubicBezTo>
                <a:cubicBezTo>
                  <a:pt x="908" y="820"/>
                  <a:pt x="908" y="820"/>
                  <a:pt x="909" y="820"/>
                </a:cubicBezTo>
                <a:cubicBezTo>
                  <a:pt x="909" y="820"/>
                  <a:pt x="909" y="820"/>
                  <a:pt x="910" y="820"/>
                </a:cubicBezTo>
                <a:cubicBezTo>
                  <a:pt x="909" y="821"/>
                  <a:pt x="911" y="821"/>
                  <a:pt x="911" y="822"/>
                </a:cubicBezTo>
                <a:cubicBezTo>
                  <a:pt x="912" y="822"/>
                  <a:pt x="912" y="823"/>
                  <a:pt x="913" y="823"/>
                </a:cubicBezTo>
                <a:cubicBezTo>
                  <a:pt x="914" y="823"/>
                  <a:pt x="914" y="822"/>
                  <a:pt x="915" y="823"/>
                </a:cubicBezTo>
                <a:cubicBezTo>
                  <a:pt x="917" y="825"/>
                  <a:pt x="919" y="826"/>
                  <a:pt x="922" y="827"/>
                </a:cubicBezTo>
                <a:cubicBezTo>
                  <a:pt x="922" y="828"/>
                  <a:pt x="923" y="829"/>
                  <a:pt x="925" y="829"/>
                </a:cubicBezTo>
                <a:cubicBezTo>
                  <a:pt x="925" y="829"/>
                  <a:pt x="926" y="829"/>
                  <a:pt x="926" y="828"/>
                </a:cubicBezTo>
                <a:cubicBezTo>
                  <a:pt x="927" y="828"/>
                  <a:pt x="926" y="826"/>
                  <a:pt x="927" y="826"/>
                </a:cubicBezTo>
                <a:cubicBezTo>
                  <a:pt x="928" y="826"/>
                  <a:pt x="928" y="827"/>
                  <a:pt x="928" y="828"/>
                </a:cubicBezTo>
                <a:cubicBezTo>
                  <a:pt x="928" y="829"/>
                  <a:pt x="929" y="829"/>
                  <a:pt x="929" y="829"/>
                </a:cubicBezTo>
                <a:cubicBezTo>
                  <a:pt x="930" y="830"/>
                  <a:pt x="930" y="830"/>
                  <a:pt x="930" y="831"/>
                </a:cubicBezTo>
                <a:cubicBezTo>
                  <a:pt x="931" y="831"/>
                  <a:pt x="931" y="830"/>
                  <a:pt x="932" y="830"/>
                </a:cubicBezTo>
                <a:cubicBezTo>
                  <a:pt x="933" y="830"/>
                  <a:pt x="933" y="831"/>
                  <a:pt x="934" y="830"/>
                </a:cubicBezTo>
                <a:cubicBezTo>
                  <a:pt x="934" y="830"/>
                  <a:pt x="934" y="830"/>
                  <a:pt x="935" y="830"/>
                </a:cubicBezTo>
                <a:cubicBezTo>
                  <a:pt x="935" y="830"/>
                  <a:pt x="935" y="829"/>
                  <a:pt x="936" y="829"/>
                </a:cubicBezTo>
                <a:cubicBezTo>
                  <a:pt x="936" y="831"/>
                  <a:pt x="937" y="831"/>
                  <a:pt x="937" y="833"/>
                </a:cubicBezTo>
                <a:cubicBezTo>
                  <a:pt x="940" y="834"/>
                  <a:pt x="943" y="835"/>
                  <a:pt x="946" y="835"/>
                </a:cubicBezTo>
                <a:cubicBezTo>
                  <a:pt x="946" y="835"/>
                  <a:pt x="948" y="836"/>
                  <a:pt x="948" y="836"/>
                </a:cubicBezTo>
                <a:cubicBezTo>
                  <a:pt x="951" y="836"/>
                  <a:pt x="953" y="838"/>
                  <a:pt x="954" y="838"/>
                </a:cubicBezTo>
                <a:cubicBezTo>
                  <a:pt x="954" y="838"/>
                  <a:pt x="955" y="838"/>
                  <a:pt x="955" y="839"/>
                </a:cubicBezTo>
                <a:cubicBezTo>
                  <a:pt x="954" y="840"/>
                  <a:pt x="954" y="840"/>
                  <a:pt x="953" y="840"/>
                </a:cubicBezTo>
                <a:cubicBezTo>
                  <a:pt x="952" y="840"/>
                  <a:pt x="952" y="839"/>
                  <a:pt x="951" y="839"/>
                </a:cubicBezTo>
                <a:cubicBezTo>
                  <a:pt x="951" y="840"/>
                  <a:pt x="949" y="839"/>
                  <a:pt x="948" y="839"/>
                </a:cubicBezTo>
                <a:cubicBezTo>
                  <a:pt x="948" y="839"/>
                  <a:pt x="948" y="839"/>
                  <a:pt x="947" y="839"/>
                </a:cubicBezTo>
                <a:cubicBezTo>
                  <a:pt x="947" y="839"/>
                  <a:pt x="947" y="839"/>
                  <a:pt x="946" y="839"/>
                </a:cubicBezTo>
                <a:cubicBezTo>
                  <a:pt x="946" y="838"/>
                  <a:pt x="945" y="839"/>
                  <a:pt x="945" y="838"/>
                </a:cubicBezTo>
                <a:cubicBezTo>
                  <a:pt x="945" y="838"/>
                  <a:pt x="945" y="838"/>
                  <a:pt x="944" y="838"/>
                </a:cubicBezTo>
                <a:cubicBezTo>
                  <a:pt x="944" y="838"/>
                  <a:pt x="944" y="839"/>
                  <a:pt x="943" y="838"/>
                </a:cubicBezTo>
                <a:cubicBezTo>
                  <a:pt x="943" y="837"/>
                  <a:pt x="942" y="837"/>
                  <a:pt x="942" y="836"/>
                </a:cubicBezTo>
                <a:cubicBezTo>
                  <a:pt x="939" y="835"/>
                  <a:pt x="937" y="833"/>
                  <a:pt x="935" y="832"/>
                </a:cubicBezTo>
                <a:cubicBezTo>
                  <a:pt x="934" y="833"/>
                  <a:pt x="935" y="834"/>
                  <a:pt x="934" y="834"/>
                </a:cubicBezTo>
                <a:cubicBezTo>
                  <a:pt x="933" y="833"/>
                  <a:pt x="932" y="833"/>
                  <a:pt x="931" y="832"/>
                </a:cubicBezTo>
                <a:cubicBezTo>
                  <a:pt x="927" y="832"/>
                  <a:pt x="924" y="830"/>
                  <a:pt x="920" y="829"/>
                </a:cubicBezTo>
                <a:cubicBezTo>
                  <a:pt x="919" y="828"/>
                  <a:pt x="919" y="826"/>
                  <a:pt x="917" y="826"/>
                </a:cubicBezTo>
                <a:cubicBezTo>
                  <a:pt x="916" y="827"/>
                  <a:pt x="917" y="827"/>
                  <a:pt x="917" y="827"/>
                </a:cubicBezTo>
                <a:cubicBezTo>
                  <a:pt x="915" y="826"/>
                  <a:pt x="913" y="826"/>
                  <a:pt x="913" y="824"/>
                </a:cubicBezTo>
                <a:cubicBezTo>
                  <a:pt x="911" y="824"/>
                  <a:pt x="910" y="822"/>
                  <a:pt x="908" y="822"/>
                </a:cubicBezTo>
                <a:cubicBezTo>
                  <a:pt x="908" y="822"/>
                  <a:pt x="907" y="822"/>
                  <a:pt x="906" y="822"/>
                </a:cubicBezTo>
                <a:cubicBezTo>
                  <a:pt x="905" y="821"/>
                  <a:pt x="904" y="821"/>
                  <a:pt x="904" y="820"/>
                </a:cubicBezTo>
                <a:cubicBezTo>
                  <a:pt x="903" y="820"/>
                  <a:pt x="903" y="820"/>
                  <a:pt x="903" y="820"/>
                </a:cubicBezTo>
                <a:cubicBezTo>
                  <a:pt x="902" y="820"/>
                  <a:pt x="902" y="820"/>
                  <a:pt x="902" y="819"/>
                </a:cubicBezTo>
                <a:cubicBezTo>
                  <a:pt x="901" y="819"/>
                  <a:pt x="900" y="819"/>
                  <a:pt x="899" y="818"/>
                </a:cubicBezTo>
                <a:cubicBezTo>
                  <a:pt x="899" y="818"/>
                  <a:pt x="899" y="817"/>
                  <a:pt x="899" y="817"/>
                </a:cubicBezTo>
                <a:cubicBezTo>
                  <a:pt x="899" y="817"/>
                  <a:pt x="898" y="817"/>
                  <a:pt x="897" y="817"/>
                </a:cubicBezTo>
                <a:cubicBezTo>
                  <a:pt x="897" y="819"/>
                  <a:pt x="898" y="820"/>
                  <a:pt x="901" y="820"/>
                </a:cubicBezTo>
                <a:cubicBezTo>
                  <a:pt x="901" y="821"/>
                  <a:pt x="902" y="821"/>
                  <a:pt x="902" y="822"/>
                </a:cubicBezTo>
                <a:cubicBezTo>
                  <a:pt x="904" y="822"/>
                  <a:pt x="904" y="822"/>
                  <a:pt x="904" y="822"/>
                </a:cubicBezTo>
                <a:cubicBezTo>
                  <a:pt x="904" y="823"/>
                  <a:pt x="905" y="824"/>
                  <a:pt x="906" y="824"/>
                </a:cubicBezTo>
                <a:cubicBezTo>
                  <a:pt x="906" y="824"/>
                  <a:pt x="907" y="824"/>
                  <a:pt x="907" y="824"/>
                </a:cubicBezTo>
                <a:cubicBezTo>
                  <a:pt x="907" y="825"/>
                  <a:pt x="908" y="825"/>
                  <a:pt x="908" y="826"/>
                </a:cubicBezTo>
                <a:cubicBezTo>
                  <a:pt x="909" y="826"/>
                  <a:pt x="910" y="827"/>
                  <a:pt x="911" y="827"/>
                </a:cubicBezTo>
                <a:cubicBezTo>
                  <a:pt x="911" y="827"/>
                  <a:pt x="911" y="827"/>
                  <a:pt x="911" y="827"/>
                </a:cubicBezTo>
                <a:cubicBezTo>
                  <a:pt x="912" y="827"/>
                  <a:pt x="912" y="827"/>
                  <a:pt x="913" y="828"/>
                </a:cubicBezTo>
                <a:cubicBezTo>
                  <a:pt x="914" y="828"/>
                  <a:pt x="916" y="828"/>
                  <a:pt x="918" y="829"/>
                </a:cubicBezTo>
                <a:cubicBezTo>
                  <a:pt x="920" y="831"/>
                  <a:pt x="922" y="830"/>
                  <a:pt x="924" y="831"/>
                </a:cubicBezTo>
                <a:cubicBezTo>
                  <a:pt x="925" y="831"/>
                  <a:pt x="925" y="832"/>
                  <a:pt x="925" y="832"/>
                </a:cubicBezTo>
                <a:cubicBezTo>
                  <a:pt x="926" y="832"/>
                  <a:pt x="926" y="832"/>
                  <a:pt x="926" y="832"/>
                </a:cubicBezTo>
                <a:cubicBezTo>
                  <a:pt x="927" y="833"/>
                  <a:pt x="929" y="833"/>
                  <a:pt x="930" y="833"/>
                </a:cubicBezTo>
                <a:cubicBezTo>
                  <a:pt x="931" y="833"/>
                  <a:pt x="930" y="833"/>
                  <a:pt x="930" y="833"/>
                </a:cubicBezTo>
                <a:cubicBezTo>
                  <a:pt x="930" y="834"/>
                  <a:pt x="932" y="834"/>
                  <a:pt x="932" y="834"/>
                </a:cubicBezTo>
                <a:cubicBezTo>
                  <a:pt x="933" y="834"/>
                  <a:pt x="933" y="834"/>
                  <a:pt x="934" y="835"/>
                </a:cubicBezTo>
                <a:cubicBezTo>
                  <a:pt x="934" y="836"/>
                  <a:pt x="935" y="837"/>
                  <a:pt x="936" y="837"/>
                </a:cubicBezTo>
                <a:cubicBezTo>
                  <a:pt x="936" y="837"/>
                  <a:pt x="936" y="836"/>
                  <a:pt x="937" y="835"/>
                </a:cubicBezTo>
                <a:cubicBezTo>
                  <a:pt x="938" y="836"/>
                  <a:pt x="938" y="837"/>
                  <a:pt x="939" y="838"/>
                </a:cubicBezTo>
                <a:cubicBezTo>
                  <a:pt x="940" y="839"/>
                  <a:pt x="941" y="840"/>
                  <a:pt x="942" y="841"/>
                </a:cubicBezTo>
                <a:cubicBezTo>
                  <a:pt x="943" y="841"/>
                  <a:pt x="943" y="839"/>
                  <a:pt x="944" y="840"/>
                </a:cubicBezTo>
                <a:cubicBezTo>
                  <a:pt x="945" y="840"/>
                  <a:pt x="947" y="841"/>
                  <a:pt x="949" y="841"/>
                </a:cubicBezTo>
                <a:cubicBezTo>
                  <a:pt x="951" y="842"/>
                  <a:pt x="954" y="842"/>
                  <a:pt x="955" y="842"/>
                </a:cubicBezTo>
                <a:cubicBezTo>
                  <a:pt x="958" y="844"/>
                  <a:pt x="961" y="844"/>
                  <a:pt x="965" y="844"/>
                </a:cubicBezTo>
                <a:cubicBezTo>
                  <a:pt x="966" y="845"/>
                  <a:pt x="967" y="845"/>
                  <a:pt x="968" y="845"/>
                </a:cubicBezTo>
                <a:cubicBezTo>
                  <a:pt x="969" y="844"/>
                  <a:pt x="970" y="845"/>
                  <a:pt x="971" y="845"/>
                </a:cubicBezTo>
                <a:cubicBezTo>
                  <a:pt x="973" y="846"/>
                  <a:pt x="975" y="846"/>
                  <a:pt x="977" y="847"/>
                </a:cubicBezTo>
                <a:cubicBezTo>
                  <a:pt x="978" y="847"/>
                  <a:pt x="978" y="846"/>
                  <a:pt x="978" y="846"/>
                </a:cubicBezTo>
                <a:cubicBezTo>
                  <a:pt x="980" y="846"/>
                  <a:pt x="981" y="847"/>
                  <a:pt x="983" y="847"/>
                </a:cubicBezTo>
                <a:cubicBezTo>
                  <a:pt x="983" y="847"/>
                  <a:pt x="984" y="846"/>
                  <a:pt x="984" y="846"/>
                </a:cubicBezTo>
                <a:cubicBezTo>
                  <a:pt x="985" y="846"/>
                  <a:pt x="985" y="847"/>
                  <a:pt x="985" y="847"/>
                </a:cubicBezTo>
                <a:cubicBezTo>
                  <a:pt x="986" y="847"/>
                  <a:pt x="987" y="848"/>
                  <a:pt x="988" y="848"/>
                </a:cubicBezTo>
                <a:cubicBezTo>
                  <a:pt x="989" y="848"/>
                  <a:pt x="989" y="848"/>
                  <a:pt x="990" y="848"/>
                </a:cubicBezTo>
                <a:cubicBezTo>
                  <a:pt x="990" y="848"/>
                  <a:pt x="990" y="848"/>
                  <a:pt x="990" y="848"/>
                </a:cubicBezTo>
                <a:cubicBezTo>
                  <a:pt x="991" y="848"/>
                  <a:pt x="991" y="846"/>
                  <a:pt x="991" y="846"/>
                </a:cubicBezTo>
                <a:cubicBezTo>
                  <a:pt x="991" y="846"/>
                  <a:pt x="992" y="848"/>
                  <a:pt x="992" y="848"/>
                </a:cubicBezTo>
                <a:cubicBezTo>
                  <a:pt x="993" y="848"/>
                  <a:pt x="993" y="848"/>
                  <a:pt x="994" y="848"/>
                </a:cubicBezTo>
                <a:cubicBezTo>
                  <a:pt x="994" y="848"/>
                  <a:pt x="995" y="848"/>
                  <a:pt x="996" y="848"/>
                </a:cubicBezTo>
                <a:cubicBezTo>
                  <a:pt x="996" y="848"/>
                  <a:pt x="998" y="849"/>
                  <a:pt x="999" y="849"/>
                </a:cubicBezTo>
                <a:cubicBezTo>
                  <a:pt x="999" y="849"/>
                  <a:pt x="1000" y="848"/>
                  <a:pt x="1001" y="848"/>
                </a:cubicBezTo>
                <a:cubicBezTo>
                  <a:pt x="1003" y="848"/>
                  <a:pt x="1006" y="850"/>
                  <a:pt x="1007" y="850"/>
                </a:cubicBezTo>
                <a:cubicBezTo>
                  <a:pt x="1008" y="850"/>
                  <a:pt x="1008" y="849"/>
                  <a:pt x="1008" y="848"/>
                </a:cubicBezTo>
                <a:cubicBezTo>
                  <a:pt x="1008" y="848"/>
                  <a:pt x="1010" y="851"/>
                  <a:pt x="1010" y="850"/>
                </a:cubicBezTo>
                <a:cubicBezTo>
                  <a:pt x="1010" y="850"/>
                  <a:pt x="1010" y="848"/>
                  <a:pt x="1011" y="848"/>
                </a:cubicBezTo>
                <a:cubicBezTo>
                  <a:pt x="1011" y="848"/>
                  <a:pt x="1013" y="850"/>
                  <a:pt x="1013" y="850"/>
                </a:cubicBezTo>
                <a:cubicBezTo>
                  <a:pt x="1014" y="850"/>
                  <a:pt x="1014" y="849"/>
                  <a:pt x="1015" y="849"/>
                </a:cubicBezTo>
                <a:cubicBezTo>
                  <a:pt x="1015" y="849"/>
                  <a:pt x="1015" y="849"/>
                  <a:pt x="1016" y="849"/>
                </a:cubicBezTo>
                <a:cubicBezTo>
                  <a:pt x="1016" y="849"/>
                  <a:pt x="1016" y="848"/>
                  <a:pt x="1016" y="848"/>
                </a:cubicBezTo>
                <a:cubicBezTo>
                  <a:pt x="1016" y="847"/>
                  <a:pt x="1017" y="848"/>
                  <a:pt x="1017" y="848"/>
                </a:cubicBezTo>
                <a:cubicBezTo>
                  <a:pt x="1018" y="847"/>
                  <a:pt x="1019" y="849"/>
                  <a:pt x="1020" y="848"/>
                </a:cubicBezTo>
                <a:cubicBezTo>
                  <a:pt x="1021" y="848"/>
                  <a:pt x="1024" y="849"/>
                  <a:pt x="1025" y="849"/>
                </a:cubicBezTo>
                <a:cubicBezTo>
                  <a:pt x="1025" y="849"/>
                  <a:pt x="1026" y="848"/>
                  <a:pt x="1026" y="848"/>
                </a:cubicBezTo>
                <a:cubicBezTo>
                  <a:pt x="1027" y="848"/>
                  <a:pt x="1027" y="848"/>
                  <a:pt x="1028" y="847"/>
                </a:cubicBezTo>
                <a:cubicBezTo>
                  <a:pt x="1029" y="847"/>
                  <a:pt x="1031" y="847"/>
                  <a:pt x="1032" y="847"/>
                </a:cubicBezTo>
                <a:cubicBezTo>
                  <a:pt x="1033" y="847"/>
                  <a:pt x="1034" y="847"/>
                  <a:pt x="1035" y="847"/>
                </a:cubicBezTo>
                <a:cubicBezTo>
                  <a:pt x="1035" y="847"/>
                  <a:pt x="1035" y="847"/>
                  <a:pt x="1036" y="847"/>
                </a:cubicBezTo>
                <a:cubicBezTo>
                  <a:pt x="1036" y="847"/>
                  <a:pt x="1037" y="846"/>
                  <a:pt x="1037" y="846"/>
                </a:cubicBezTo>
                <a:cubicBezTo>
                  <a:pt x="1038" y="846"/>
                  <a:pt x="1040" y="846"/>
                  <a:pt x="1041" y="845"/>
                </a:cubicBezTo>
                <a:cubicBezTo>
                  <a:pt x="1041" y="845"/>
                  <a:pt x="1042" y="845"/>
                  <a:pt x="1042" y="844"/>
                </a:cubicBezTo>
                <a:cubicBezTo>
                  <a:pt x="1043" y="844"/>
                  <a:pt x="1045" y="846"/>
                  <a:pt x="1045" y="845"/>
                </a:cubicBezTo>
                <a:cubicBezTo>
                  <a:pt x="1046" y="845"/>
                  <a:pt x="1046" y="845"/>
                  <a:pt x="1047" y="844"/>
                </a:cubicBezTo>
                <a:cubicBezTo>
                  <a:pt x="1047" y="844"/>
                  <a:pt x="1047" y="844"/>
                  <a:pt x="1048" y="844"/>
                </a:cubicBezTo>
                <a:cubicBezTo>
                  <a:pt x="1048" y="844"/>
                  <a:pt x="1049" y="843"/>
                  <a:pt x="1049" y="843"/>
                </a:cubicBezTo>
                <a:cubicBezTo>
                  <a:pt x="1050" y="843"/>
                  <a:pt x="1051" y="843"/>
                  <a:pt x="1051" y="843"/>
                </a:cubicBezTo>
                <a:cubicBezTo>
                  <a:pt x="1052" y="842"/>
                  <a:pt x="1053" y="843"/>
                  <a:pt x="1054" y="843"/>
                </a:cubicBezTo>
                <a:cubicBezTo>
                  <a:pt x="1054" y="843"/>
                  <a:pt x="1055" y="840"/>
                  <a:pt x="1056" y="840"/>
                </a:cubicBezTo>
                <a:cubicBezTo>
                  <a:pt x="1056" y="840"/>
                  <a:pt x="1057" y="841"/>
                  <a:pt x="1057" y="841"/>
                </a:cubicBezTo>
                <a:cubicBezTo>
                  <a:pt x="1058" y="841"/>
                  <a:pt x="1058" y="841"/>
                  <a:pt x="1059" y="841"/>
                </a:cubicBezTo>
                <a:cubicBezTo>
                  <a:pt x="1059" y="841"/>
                  <a:pt x="1059" y="840"/>
                  <a:pt x="1060" y="840"/>
                </a:cubicBezTo>
                <a:cubicBezTo>
                  <a:pt x="1061" y="840"/>
                  <a:pt x="1062" y="840"/>
                  <a:pt x="1062" y="839"/>
                </a:cubicBezTo>
                <a:cubicBezTo>
                  <a:pt x="1062" y="839"/>
                  <a:pt x="1098" y="825"/>
                  <a:pt x="1104" y="817"/>
                </a:cubicBezTo>
                <a:cubicBezTo>
                  <a:pt x="1104" y="816"/>
                  <a:pt x="1105" y="815"/>
                  <a:pt x="1105" y="815"/>
                </a:cubicBezTo>
                <a:cubicBezTo>
                  <a:pt x="1115" y="812"/>
                  <a:pt x="1126" y="797"/>
                  <a:pt x="1126" y="797"/>
                </a:cubicBezTo>
                <a:cubicBezTo>
                  <a:pt x="1126" y="796"/>
                  <a:pt x="1127" y="795"/>
                  <a:pt x="1128" y="795"/>
                </a:cubicBezTo>
                <a:cubicBezTo>
                  <a:pt x="1128" y="795"/>
                  <a:pt x="1128" y="795"/>
                  <a:pt x="1128" y="794"/>
                </a:cubicBezTo>
                <a:cubicBezTo>
                  <a:pt x="1128" y="794"/>
                  <a:pt x="1128" y="794"/>
                  <a:pt x="1128" y="793"/>
                </a:cubicBezTo>
                <a:cubicBezTo>
                  <a:pt x="1128" y="793"/>
                  <a:pt x="1129" y="793"/>
                  <a:pt x="1129" y="793"/>
                </a:cubicBezTo>
                <a:cubicBezTo>
                  <a:pt x="1129" y="793"/>
                  <a:pt x="1129" y="793"/>
                  <a:pt x="1129" y="793"/>
                </a:cubicBezTo>
                <a:cubicBezTo>
                  <a:pt x="1130" y="795"/>
                  <a:pt x="1128" y="795"/>
                  <a:pt x="1129" y="796"/>
                </a:cubicBezTo>
                <a:cubicBezTo>
                  <a:pt x="1129" y="797"/>
                  <a:pt x="1129" y="796"/>
                  <a:pt x="1130" y="796"/>
                </a:cubicBezTo>
                <a:cubicBezTo>
                  <a:pt x="1131" y="795"/>
                  <a:pt x="1131" y="794"/>
                  <a:pt x="1131" y="793"/>
                </a:cubicBezTo>
                <a:cubicBezTo>
                  <a:pt x="1131" y="792"/>
                  <a:pt x="1133" y="792"/>
                  <a:pt x="1133" y="791"/>
                </a:cubicBezTo>
                <a:cubicBezTo>
                  <a:pt x="1133" y="790"/>
                  <a:pt x="1133" y="790"/>
                  <a:pt x="1133" y="790"/>
                </a:cubicBezTo>
                <a:cubicBezTo>
                  <a:pt x="1133" y="790"/>
                  <a:pt x="1133" y="790"/>
                  <a:pt x="1133" y="790"/>
                </a:cubicBezTo>
                <a:cubicBezTo>
                  <a:pt x="1133" y="790"/>
                  <a:pt x="1133" y="790"/>
                  <a:pt x="1133" y="790"/>
                </a:cubicBezTo>
                <a:cubicBezTo>
                  <a:pt x="1133" y="790"/>
                  <a:pt x="1131" y="790"/>
                  <a:pt x="1131" y="790"/>
                </a:cubicBezTo>
                <a:cubicBezTo>
                  <a:pt x="1132" y="788"/>
                  <a:pt x="1134" y="787"/>
                  <a:pt x="1134" y="785"/>
                </a:cubicBezTo>
                <a:cubicBezTo>
                  <a:pt x="1135" y="784"/>
                  <a:pt x="1137" y="784"/>
                  <a:pt x="1137" y="783"/>
                </a:cubicBezTo>
                <a:cubicBezTo>
                  <a:pt x="1137" y="783"/>
                  <a:pt x="1136" y="782"/>
                  <a:pt x="1136" y="781"/>
                </a:cubicBezTo>
                <a:cubicBezTo>
                  <a:pt x="1137" y="780"/>
                  <a:pt x="1137" y="778"/>
                  <a:pt x="1138" y="778"/>
                </a:cubicBezTo>
                <a:cubicBezTo>
                  <a:pt x="1138" y="777"/>
                  <a:pt x="1138" y="777"/>
                  <a:pt x="1138" y="777"/>
                </a:cubicBezTo>
                <a:cubicBezTo>
                  <a:pt x="1138" y="777"/>
                  <a:pt x="1138" y="776"/>
                  <a:pt x="1139" y="776"/>
                </a:cubicBezTo>
                <a:cubicBezTo>
                  <a:pt x="1139" y="776"/>
                  <a:pt x="1139" y="776"/>
                  <a:pt x="1139" y="775"/>
                </a:cubicBezTo>
                <a:cubicBezTo>
                  <a:pt x="1139" y="775"/>
                  <a:pt x="1139" y="775"/>
                  <a:pt x="1139" y="775"/>
                </a:cubicBezTo>
                <a:cubicBezTo>
                  <a:pt x="1139" y="775"/>
                  <a:pt x="1141" y="774"/>
                  <a:pt x="1141" y="774"/>
                </a:cubicBezTo>
                <a:cubicBezTo>
                  <a:pt x="1141" y="774"/>
                  <a:pt x="1141" y="773"/>
                  <a:pt x="1141" y="773"/>
                </a:cubicBezTo>
                <a:cubicBezTo>
                  <a:pt x="1141" y="773"/>
                  <a:pt x="1141" y="773"/>
                  <a:pt x="1141" y="773"/>
                </a:cubicBezTo>
                <a:cubicBezTo>
                  <a:pt x="1141" y="773"/>
                  <a:pt x="1141" y="773"/>
                  <a:pt x="1141" y="773"/>
                </a:cubicBezTo>
                <a:cubicBezTo>
                  <a:pt x="1141" y="772"/>
                  <a:pt x="1141" y="772"/>
                  <a:pt x="1141" y="772"/>
                </a:cubicBezTo>
                <a:cubicBezTo>
                  <a:pt x="1141" y="771"/>
                  <a:pt x="1140" y="770"/>
                  <a:pt x="1140" y="769"/>
                </a:cubicBezTo>
                <a:cubicBezTo>
                  <a:pt x="1140" y="768"/>
                  <a:pt x="1141" y="768"/>
                  <a:pt x="1141" y="768"/>
                </a:cubicBezTo>
                <a:cubicBezTo>
                  <a:pt x="1141" y="768"/>
                  <a:pt x="1142" y="767"/>
                  <a:pt x="1142" y="766"/>
                </a:cubicBezTo>
                <a:cubicBezTo>
                  <a:pt x="1142" y="766"/>
                  <a:pt x="1142" y="765"/>
                  <a:pt x="1142" y="765"/>
                </a:cubicBezTo>
                <a:cubicBezTo>
                  <a:pt x="1144" y="763"/>
                  <a:pt x="1143" y="761"/>
                  <a:pt x="1143" y="759"/>
                </a:cubicBezTo>
                <a:cubicBezTo>
                  <a:pt x="1143" y="759"/>
                  <a:pt x="1144" y="759"/>
                  <a:pt x="1144" y="759"/>
                </a:cubicBezTo>
                <a:cubicBezTo>
                  <a:pt x="1144" y="758"/>
                  <a:pt x="1145" y="757"/>
                  <a:pt x="1145" y="757"/>
                </a:cubicBezTo>
                <a:cubicBezTo>
                  <a:pt x="1145" y="756"/>
                  <a:pt x="1142" y="755"/>
                  <a:pt x="1144" y="754"/>
                </a:cubicBezTo>
                <a:cubicBezTo>
                  <a:pt x="1144" y="753"/>
                  <a:pt x="1144" y="752"/>
                  <a:pt x="1143" y="751"/>
                </a:cubicBezTo>
                <a:cubicBezTo>
                  <a:pt x="1145" y="750"/>
                  <a:pt x="1145" y="748"/>
                  <a:pt x="1146" y="745"/>
                </a:cubicBezTo>
                <a:cubicBezTo>
                  <a:pt x="1146" y="745"/>
                  <a:pt x="1147" y="744"/>
                  <a:pt x="1147" y="744"/>
                </a:cubicBezTo>
                <a:cubicBezTo>
                  <a:pt x="1148" y="744"/>
                  <a:pt x="1148" y="743"/>
                  <a:pt x="1148" y="744"/>
                </a:cubicBezTo>
                <a:cubicBezTo>
                  <a:pt x="1147" y="745"/>
                  <a:pt x="1147" y="745"/>
                  <a:pt x="1147" y="747"/>
                </a:cubicBezTo>
                <a:cubicBezTo>
                  <a:pt x="1147" y="747"/>
                  <a:pt x="1145" y="750"/>
                  <a:pt x="1146" y="750"/>
                </a:cubicBezTo>
                <a:cubicBezTo>
                  <a:pt x="1146" y="748"/>
                  <a:pt x="1148" y="748"/>
                  <a:pt x="1148" y="746"/>
                </a:cubicBezTo>
                <a:cubicBezTo>
                  <a:pt x="1149" y="745"/>
                  <a:pt x="1148" y="743"/>
                  <a:pt x="1149" y="742"/>
                </a:cubicBezTo>
                <a:cubicBezTo>
                  <a:pt x="1149" y="742"/>
                  <a:pt x="1148" y="741"/>
                  <a:pt x="1148" y="741"/>
                </a:cubicBezTo>
                <a:cubicBezTo>
                  <a:pt x="1148" y="741"/>
                  <a:pt x="1147" y="740"/>
                  <a:pt x="1147" y="740"/>
                </a:cubicBezTo>
                <a:cubicBezTo>
                  <a:pt x="1147" y="739"/>
                  <a:pt x="1147" y="739"/>
                  <a:pt x="1147" y="738"/>
                </a:cubicBezTo>
                <a:cubicBezTo>
                  <a:pt x="1147" y="738"/>
                  <a:pt x="1148" y="737"/>
                  <a:pt x="1148" y="737"/>
                </a:cubicBezTo>
                <a:cubicBezTo>
                  <a:pt x="1149" y="735"/>
                  <a:pt x="1149" y="733"/>
                  <a:pt x="1150" y="731"/>
                </a:cubicBezTo>
                <a:cubicBezTo>
                  <a:pt x="1151" y="730"/>
                  <a:pt x="1152" y="729"/>
                  <a:pt x="1152" y="728"/>
                </a:cubicBezTo>
                <a:cubicBezTo>
                  <a:pt x="1152" y="728"/>
                  <a:pt x="1152" y="727"/>
                  <a:pt x="1152" y="727"/>
                </a:cubicBezTo>
                <a:cubicBezTo>
                  <a:pt x="1152" y="726"/>
                  <a:pt x="1153" y="726"/>
                  <a:pt x="1154" y="724"/>
                </a:cubicBezTo>
                <a:cubicBezTo>
                  <a:pt x="1155" y="722"/>
                  <a:pt x="1156" y="719"/>
                  <a:pt x="1157" y="716"/>
                </a:cubicBezTo>
                <a:cubicBezTo>
                  <a:pt x="1157" y="716"/>
                  <a:pt x="1158" y="716"/>
                  <a:pt x="1158" y="715"/>
                </a:cubicBezTo>
                <a:cubicBezTo>
                  <a:pt x="1159" y="713"/>
                  <a:pt x="1160" y="711"/>
                  <a:pt x="1161" y="709"/>
                </a:cubicBezTo>
                <a:cubicBezTo>
                  <a:pt x="1161" y="708"/>
                  <a:pt x="1162" y="708"/>
                  <a:pt x="1162" y="707"/>
                </a:cubicBezTo>
                <a:cubicBezTo>
                  <a:pt x="1162" y="706"/>
                  <a:pt x="1162" y="705"/>
                  <a:pt x="1163" y="704"/>
                </a:cubicBezTo>
                <a:cubicBezTo>
                  <a:pt x="1164" y="700"/>
                  <a:pt x="1167" y="694"/>
                  <a:pt x="1169" y="690"/>
                </a:cubicBezTo>
                <a:cubicBezTo>
                  <a:pt x="1169" y="689"/>
                  <a:pt x="1168" y="689"/>
                  <a:pt x="1169" y="688"/>
                </a:cubicBezTo>
                <a:cubicBezTo>
                  <a:pt x="1170" y="685"/>
                  <a:pt x="1170" y="683"/>
                  <a:pt x="1171" y="682"/>
                </a:cubicBezTo>
                <a:cubicBezTo>
                  <a:pt x="1172" y="680"/>
                  <a:pt x="1172" y="679"/>
                  <a:pt x="1172" y="678"/>
                </a:cubicBezTo>
                <a:cubicBezTo>
                  <a:pt x="1173" y="676"/>
                  <a:pt x="1173" y="676"/>
                  <a:pt x="1173" y="675"/>
                </a:cubicBezTo>
                <a:cubicBezTo>
                  <a:pt x="1173" y="675"/>
                  <a:pt x="1173" y="674"/>
                  <a:pt x="1173" y="674"/>
                </a:cubicBezTo>
                <a:cubicBezTo>
                  <a:pt x="1173" y="673"/>
                  <a:pt x="1173" y="671"/>
                  <a:pt x="1173" y="670"/>
                </a:cubicBezTo>
                <a:cubicBezTo>
                  <a:pt x="1174" y="668"/>
                  <a:pt x="1174" y="668"/>
                  <a:pt x="1174" y="668"/>
                </a:cubicBezTo>
                <a:cubicBezTo>
                  <a:pt x="1174" y="667"/>
                  <a:pt x="1175" y="666"/>
                  <a:pt x="1174" y="665"/>
                </a:cubicBezTo>
                <a:cubicBezTo>
                  <a:pt x="1173" y="668"/>
                  <a:pt x="1173" y="668"/>
                  <a:pt x="1173" y="668"/>
                </a:cubicBezTo>
                <a:cubicBezTo>
                  <a:pt x="1172" y="670"/>
                  <a:pt x="1172" y="672"/>
                  <a:pt x="1172" y="673"/>
                </a:cubicBezTo>
                <a:cubicBezTo>
                  <a:pt x="1172" y="673"/>
                  <a:pt x="1171" y="674"/>
                  <a:pt x="1171" y="675"/>
                </a:cubicBezTo>
                <a:cubicBezTo>
                  <a:pt x="1171" y="676"/>
                  <a:pt x="1172" y="678"/>
                  <a:pt x="1170" y="679"/>
                </a:cubicBezTo>
                <a:cubicBezTo>
                  <a:pt x="1170" y="678"/>
                  <a:pt x="1170" y="678"/>
                  <a:pt x="1170" y="677"/>
                </a:cubicBezTo>
                <a:cubicBezTo>
                  <a:pt x="1170" y="677"/>
                  <a:pt x="1170" y="677"/>
                  <a:pt x="1170" y="677"/>
                </a:cubicBezTo>
                <a:cubicBezTo>
                  <a:pt x="1170" y="675"/>
                  <a:pt x="1171" y="674"/>
                  <a:pt x="1171" y="672"/>
                </a:cubicBezTo>
                <a:cubicBezTo>
                  <a:pt x="1171" y="671"/>
                  <a:pt x="1171" y="671"/>
                  <a:pt x="1171" y="670"/>
                </a:cubicBezTo>
                <a:cubicBezTo>
                  <a:pt x="1172" y="668"/>
                  <a:pt x="1173" y="666"/>
                  <a:pt x="1173" y="664"/>
                </a:cubicBezTo>
                <a:cubicBezTo>
                  <a:pt x="1174" y="665"/>
                  <a:pt x="1175" y="665"/>
                  <a:pt x="1175" y="664"/>
                </a:cubicBezTo>
                <a:cubicBezTo>
                  <a:pt x="1175" y="660"/>
                  <a:pt x="1177" y="657"/>
                  <a:pt x="1177" y="653"/>
                </a:cubicBezTo>
                <a:cubicBezTo>
                  <a:pt x="1178" y="652"/>
                  <a:pt x="1178" y="650"/>
                  <a:pt x="1178" y="649"/>
                </a:cubicBezTo>
                <a:cubicBezTo>
                  <a:pt x="1178" y="648"/>
                  <a:pt x="1177" y="647"/>
                  <a:pt x="1178" y="646"/>
                </a:cubicBezTo>
                <a:cubicBezTo>
                  <a:pt x="1178" y="646"/>
                  <a:pt x="1177" y="646"/>
                  <a:pt x="1177" y="645"/>
                </a:cubicBezTo>
                <a:cubicBezTo>
                  <a:pt x="1178" y="644"/>
                  <a:pt x="1178" y="644"/>
                  <a:pt x="1178" y="643"/>
                </a:cubicBezTo>
                <a:cubicBezTo>
                  <a:pt x="1178" y="642"/>
                  <a:pt x="1178" y="640"/>
                  <a:pt x="1178" y="640"/>
                </a:cubicBezTo>
                <a:cubicBezTo>
                  <a:pt x="1178" y="639"/>
                  <a:pt x="1178" y="639"/>
                  <a:pt x="1178" y="639"/>
                </a:cubicBezTo>
                <a:cubicBezTo>
                  <a:pt x="1178" y="637"/>
                  <a:pt x="1178" y="637"/>
                  <a:pt x="1178" y="636"/>
                </a:cubicBezTo>
                <a:cubicBezTo>
                  <a:pt x="1178" y="635"/>
                  <a:pt x="1177" y="635"/>
                  <a:pt x="1178" y="634"/>
                </a:cubicBezTo>
                <a:close/>
                <a:moveTo>
                  <a:pt x="1160" y="497"/>
                </a:moveTo>
                <a:cubicBezTo>
                  <a:pt x="1158" y="496"/>
                  <a:pt x="1159" y="495"/>
                  <a:pt x="1158" y="494"/>
                </a:cubicBezTo>
                <a:cubicBezTo>
                  <a:pt x="1159" y="493"/>
                  <a:pt x="1161" y="496"/>
                  <a:pt x="1160" y="497"/>
                </a:cubicBezTo>
                <a:close/>
                <a:moveTo>
                  <a:pt x="902" y="709"/>
                </a:moveTo>
                <a:cubicBezTo>
                  <a:pt x="902" y="707"/>
                  <a:pt x="904" y="709"/>
                  <a:pt x="904" y="707"/>
                </a:cubicBezTo>
                <a:cubicBezTo>
                  <a:pt x="905" y="708"/>
                  <a:pt x="906" y="709"/>
                  <a:pt x="906" y="708"/>
                </a:cubicBezTo>
                <a:cubicBezTo>
                  <a:pt x="906" y="715"/>
                  <a:pt x="903" y="709"/>
                  <a:pt x="902" y="709"/>
                </a:cubicBezTo>
                <a:close/>
                <a:moveTo>
                  <a:pt x="912" y="737"/>
                </a:moveTo>
                <a:cubicBezTo>
                  <a:pt x="911" y="738"/>
                  <a:pt x="913" y="738"/>
                  <a:pt x="912" y="740"/>
                </a:cubicBezTo>
                <a:cubicBezTo>
                  <a:pt x="911" y="738"/>
                  <a:pt x="910" y="736"/>
                  <a:pt x="910" y="734"/>
                </a:cubicBezTo>
                <a:cubicBezTo>
                  <a:pt x="911" y="735"/>
                  <a:pt x="912" y="734"/>
                  <a:pt x="912" y="733"/>
                </a:cubicBezTo>
                <a:cubicBezTo>
                  <a:pt x="913" y="734"/>
                  <a:pt x="913" y="736"/>
                  <a:pt x="912" y="737"/>
                </a:cubicBezTo>
                <a:close/>
                <a:moveTo>
                  <a:pt x="954" y="759"/>
                </a:moveTo>
                <a:cubicBezTo>
                  <a:pt x="953" y="758"/>
                  <a:pt x="953" y="759"/>
                  <a:pt x="953" y="759"/>
                </a:cubicBezTo>
                <a:cubicBezTo>
                  <a:pt x="952" y="759"/>
                  <a:pt x="952" y="757"/>
                  <a:pt x="951" y="756"/>
                </a:cubicBezTo>
                <a:cubicBezTo>
                  <a:pt x="951" y="756"/>
                  <a:pt x="950" y="756"/>
                  <a:pt x="950" y="756"/>
                </a:cubicBezTo>
                <a:cubicBezTo>
                  <a:pt x="950" y="755"/>
                  <a:pt x="948" y="754"/>
                  <a:pt x="947" y="753"/>
                </a:cubicBezTo>
                <a:cubicBezTo>
                  <a:pt x="947" y="752"/>
                  <a:pt x="947" y="752"/>
                  <a:pt x="947" y="752"/>
                </a:cubicBezTo>
                <a:cubicBezTo>
                  <a:pt x="946" y="752"/>
                  <a:pt x="947" y="751"/>
                  <a:pt x="947" y="751"/>
                </a:cubicBezTo>
                <a:cubicBezTo>
                  <a:pt x="947" y="750"/>
                  <a:pt x="946" y="750"/>
                  <a:pt x="946" y="750"/>
                </a:cubicBezTo>
                <a:cubicBezTo>
                  <a:pt x="945" y="748"/>
                  <a:pt x="944" y="744"/>
                  <a:pt x="942" y="742"/>
                </a:cubicBezTo>
                <a:cubicBezTo>
                  <a:pt x="943" y="741"/>
                  <a:pt x="943" y="741"/>
                  <a:pt x="944" y="740"/>
                </a:cubicBezTo>
                <a:cubicBezTo>
                  <a:pt x="945" y="740"/>
                  <a:pt x="944" y="741"/>
                  <a:pt x="944" y="742"/>
                </a:cubicBezTo>
                <a:cubicBezTo>
                  <a:pt x="945" y="743"/>
                  <a:pt x="946" y="742"/>
                  <a:pt x="947" y="743"/>
                </a:cubicBezTo>
                <a:cubicBezTo>
                  <a:pt x="947" y="744"/>
                  <a:pt x="946" y="744"/>
                  <a:pt x="946" y="744"/>
                </a:cubicBezTo>
                <a:cubicBezTo>
                  <a:pt x="947" y="745"/>
                  <a:pt x="947" y="746"/>
                  <a:pt x="948" y="747"/>
                </a:cubicBezTo>
                <a:cubicBezTo>
                  <a:pt x="949" y="748"/>
                  <a:pt x="949" y="749"/>
                  <a:pt x="950" y="751"/>
                </a:cubicBezTo>
                <a:cubicBezTo>
                  <a:pt x="950" y="751"/>
                  <a:pt x="951" y="751"/>
                  <a:pt x="951" y="752"/>
                </a:cubicBezTo>
                <a:cubicBezTo>
                  <a:pt x="951" y="752"/>
                  <a:pt x="951" y="753"/>
                  <a:pt x="952" y="754"/>
                </a:cubicBezTo>
                <a:cubicBezTo>
                  <a:pt x="952" y="754"/>
                  <a:pt x="953" y="755"/>
                  <a:pt x="953" y="755"/>
                </a:cubicBezTo>
                <a:cubicBezTo>
                  <a:pt x="953" y="756"/>
                  <a:pt x="955" y="757"/>
                  <a:pt x="954" y="759"/>
                </a:cubicBezTo>
                <a:close/>
                <a:moveTo>
                  <a:pt x="975" y="744"/>
                </a:moveTo>
                <a:cubicBezTo>
                  <a:pt x="976" y="744"/>
                  <a:pt x="976" y="744"/>
                  <a:pt x="977" y="745"/>
                </a:cubicBezTo>
                <a:cubicBezTo>
                  <a:pt x="981" y="751"/>
                  <a:pt x="981" y="751"/>
                  <a:pt x="981" y="751"/>
                </a:cubicBezTo>
                <a:cubicBezTo>
                  <a:pt x="977" y="752"/>
                  <a:pt x="974" y="746"/>
                  <a:pt x="975" y="744"/>
                </a:cubicBezTo>
                <a:close/>
                <a:moveTo>
                  <a:pt x="967" y="737"/>
                </a:moveTo>
                <a:cubicBezTo>
                  <a:pt x="965" y="736"/>
                  <a:pt x="964" y="734"/>
                  <a:pt x="964" y="731"/>
                </a:cubicBezTo>
                <a:cubicBezTo>
                  <a:pt x="966" y="733"/>
                  <a:pt x="968" y="735"/>
                  <a:pt x="967" y="737"/>
                </a:cubicBezTo>
                <a:close/>
                <a:moveTo>
                  <a:pt x="965" y="728"/>
                </a:moveTo>
                <a:cubicBezTo>
                  <a:pt x="962" y="729"/>
                  <a:pt x="963" y="725"/>
                  <a:pt x="962" y="724"/>
                </a:cubicBezTo>
                <a:cubicBezTo>
                  <a:pt x="963" y="723"/>
                  <a:pt x="964" y="727"/>
                  <a:pt x="965" y="728"/>
                </a:cubicBezTo>
                <a:close/>
                <a:moveTo>
                  <a:pt x="969" y="779"/>
                </a:moveTo>
                <a:cubicBezTo>
                  <a:pt x="967" y="779"/>
                  <a:pt x="969" y="778"/>
                  <a:pt x="967" y="778"/>
                </a:cubicBezTo>
                <a:cubicBezTo>
                  <a:pt x="966" y="778"/>
                  <a:pt x="966" y="778"/>
                  <a:pt x="966" y="777"/>
                </a:cubicBezTo>
                <a:cubicBezTo>
                  <a:pt x="966" y="777"/>
                  <a:pt x="966" y="777"/>
                  <a:pt x="965" y="776"/>
                </a:cubicBezTo>
                <a:cubicBezTo>
                  <a:pt x="965" y="776"/>
                  <a:pt x="964" y="775"/>
                  <a:pt x="963" y="774"/>
                </a:cubicBezTo>
                <a:cubicBezTo>
                  <a:pt x="963" y="774"/>
                  <a:pt x="964" y="774"/>
                  <a:pt x="965" y="774"/>
                </a:cubicBezTo>
                <a:cubicBezTo>
                  <a:pt x="966" y="774"/>
                  <a:pt x="966" y="776"/>
                  <a:pt x="967" y="776"/>
                </a:cubicBezTo>
                <a:cubicBezTo>
                  <a:pt x="969" y="777"/>
                  <a:pt x="971" y="778"/>
                  <a:pt x="971" y="779"/>
                </a:cubicBezTo>
                <a:cubicBezTo>
                  <a:pt x="971" y="780"/>
                  <a:pt x="970" y="779"/>
                  <a:pt x="969" y="779"/>
                </a:cubicBezTo>
                <a:close/>
                <a:moveTo>
                  <a:pt x="975" y="779"/>
                </a:moveTo>
                <a:cubicBezTo>
                  <a:pt x="974" y="778"/>
                  <a:pt x="972" y="777"/>
                  <a:pt x="972" y="777"/>
                </a:cubicBezTo>
                <a:cubicBezTo>
                  <a:pt x="971" y="777"/>
                  <a:pt x="971" y="775"/>
                  <a:pt x="970" y="775"/>
                </a:cubicBezTo>
                <a:cubicBezTo>
                  <a:pt x="968" y="774"/>
                  <a:pt x="966" y="773"/>
                  <a:pt x="965" y="772"/>
                </a:cubicBezTo>
                <a:cubicBezTo>
                  <a:pt x="965" y="771"/>
                  <a:pt x="969" y="771"/>
                  <a:pt x="969" y="772"/>
                </a:cubicBezTo>
                <a:cubicBezTo>
                  <a:pt x="970" y="773"/>
                  <a:pt x="970" y="773"/>
                  <a:pt x="971" y="773"/>
                </a:cubicBezTo>
                <a:cubicBezTo>
                  <a:pt x="972" y="773"/>
                  <a:pt x="973" y="774"/>
                  <a:pt x="973" y="774"/>
                </a:cubicBezTo>
                <a:cubicBezTo>
                  <a:pt x="975" y="774"/>
                  <a:pt x="974" y="775"/>
                  <a:pt x="975" y="776"/>
                </a:cubicBezTo>
                <a:cubicBezTo>
                  <a:pt x="975" y="776"/>
                  <a:pt x="977" y="777"/>
                  <a:pt x="977" y="777"/>
                </a:cubicBezTo>
                <a:cubicBezTo>
                  <a:pt x="977" y="777"/>
                  <a:pt x="977" y="778"/>
                  <a:pt x="977" y="778"/>
                </a:cubicBezTo>
                <a:cubicBezTo>
                  <a:pt x="978" y="779"/>
                  <a:pt x="980" y="779"/>
                  <a:pt x="981" y="781"/>
                </a:cubicBezTo>
                <a:cubicBezTo>
                  <a:pt x="981" y="783"/>
                  <a:pt x="978" y="781"/>
                  <a:pt x="977" y="781"/>
                </a:cubicBezTo>
                <a:cubicBezTo>
                  <a:pt x="976" y="780"/>
                  <a:pt x="975" y="779"/>
                  <a:pt x="975" y="779"/>
                </a:cubicBezTo>
                <a:close/>
                <a:moveTo>
                  <a:pt x="979" y="787"/>
                </a:moveTo>
                <a:cubicBezTo>
                  <a:pt x="978" y="786"/>
                  <a:pt x="977" y="784"/>
                  <a:pt x="975" y="783"/>
                </a:cubicBezTo>
                <a:cubicBezTo>
                  <a:pt x="976" y="782"/>
                  <a:pt x="976" y="783"/>
                  <a:pt x="976" y="783"/>
                </a:cubicBezTo>
                <a:cubicBezTo>
                  <a:pt x="977" y="784"/>
                  <a:pt x="978" y="783"/>
                  <a:pt x="978" y="784"/>
                </a:cubicBezTo>
                <a:cubicBezTo>
                  <a:pt x="980" y="784"/>
                  <a:pt x="981" y="786"/>
                  <a:pt x="983" y="786"/>
                </a:cubicBezTo>
                <a:cubicBezTo>
                  <a:pt x="982" y="788"/>
                  <a:pt x="981" y="787"/>
                  <a:pt x="979" y="787"/>
                </a:cubicBezTo>
                <a:close/>
                <a:moveTo>
                  <a:pt x="982" y="774"/>
                </a:moveTo>
                <a:cubicBezTo>
                  <a:pt x="977" y="772"/>
                  <a:pt x="975" y="769"/>
                  <a:pt x="971" y="766"/>
                </a:cubicBezTo>
                <a:cubicBezTo>
                  <a:pt x="972" y="765"/>
                  <a:pt x="970" y="764"/>
                  <a:pt x="971" y="763"/>
                </a:cubicBezTo>
                <a:cubicBezTo>
                  <a:pt x="970" y="763"/>
                  <a:pt x="970" y="763"/>
                  <a:pt x="970" y="762"/>
                </a:cubicBezTo>
                <a:cubicBezTo>
                  <a:pt x="969" y="762"/>
                  <a:pt x="968" y="762"/>
                  <a:pt x="967" y="761"/>
                </a:cubicBezTo>
                <a:cubicBezTo>
                  <a:pt x="967" y="761"/>
                  <a:pt x="967" y="760"/>
                  <a:pt x="967" y="759"/>
                </a:cubicBezTo>
                <a:cubicBezTo>
                  <a:pt x="967" y="759"/>
                  <a:pt x="966" y="759"/>
                  <a:pt x="965" y="759"/>
                </a:cubicBezTo>
                <a:cubicBezTo>
                  <a:pt x="965" y="759"/>
                  <a:pt x="966" y="758"/>
                  <a:pt x="965" y="758"/>
                </a:cubicBezTo>
                <a:cubicBezTo>
                  <a:pt x="964" y="758"/>
                  <a:pt x="964" y="758"/>
                  <a:pt x="964" y="757"/>
                </a:cubicBezTo>
                <a:cubicBezTo>
                  <a:pt x="962" y="756"/>
                  <a:pt x="962" y="756"/>
                  <a:pt x="961" y="754"/>
                </a:cubicBezTo>
                <a:cubicBezTo>
                  <a:pt x="961" y="754"/>
                  <a:pt x="961" y="754"/>
                  <a:pt x="960" y="753"/>
                </a:cubicBezTo>
                <a:cubicBezTo>
                  <a:pt x="959" y="753"/>
                  <a:pt x="959" y="752"/>
                  <a:pt x="958" y="751"/>
                </a:cubicBezTo>
                <a:cubicBezTo>
                  <a:pt x="959" y="750"/>
                  <a:pt x="960" y="750"/>
                  <a:pt x="960" y="749"/>
                </a:cubicBezTo>
                <a:cubicBezTo>
                  <a:pt x="960" y="750"/>
                  <a:pt x="961" y="750"/>
                  <a:pt x="962" y="750"/>
                </a:cubicBezTo>
                <a:cubicBezTo>
                  <a:pt x="962" y="751"/>
                  <a:pt x="962" y="752"/>
                  <a:pt x="962" y="753"/>
                </a:cubicBezTo>
                <a:cubicBezTo>
                  <a:pt x="965" y="755"/>
                  <a:pt x="965" y="757"/>
                  <a:pt x="967" y="758"/>
                </a:cubicBezTo>
                <a:cubicBezTo>
                  <a:pt x="969" y="758"/>
                  <a:pt x="966" y="757"/>
                  <a:pt x="967" y="756"/>
                </a:cubicBezTo>
                <a:cubicBezTo>
                  <a:pt x="969" y="756"/>
                  <a:pt x="969" y="758"/>
                  <a:pt x="969" y="759"/>
                </a:cubicBezTo>
                <a:cubicBezTo>
                  <a:pt x="971" y="758"/>
                  <a:pt x="971" y="760"/>
                  <a:pt x="973" y="761"/>
                </a:cubicBezTo>
                <a:cubicBezTo>
                  <a:pt x="973" y="762"/>
                  <a:pt x="975" y="763"/>
                  <a:pt x="976" y="764"/>
                </a:cubicBezTo>
                <a:cubicBezTo>
                  <a:pt x="977" y="764"/>
                  <a:pt x="976" y="764"/>
                  <a:pt x="977" y="764"/>
                </a:cubicBezTo>
                <a:cubicBezTo>
                  <a:pt x="977" y="765"/>
                  <a:pt x="978" y="765"/>
                  <a:pt x="979" y="765"/>
                </a:cubicBezTo>
                <a:cubicBezTo>
                  <a:pt x="979" y="765"/>
                  <a:pt x="979" y="766"/>
                  <a:pt x="979" y="766"/>
                </a:cubicBezTo>
                <a:cubicBezTo>
                  <a:pt x="980" y="766"/>
                  <a:pt x="980" y="766"/>
                  <a:pt x="980" y="767"/>
                </a:cubicBezTo>
                <a:cubicBezTo>
                  <a:pt x="981" y="768"/>
                  <a:pt x="981" y="765"/>
                  <a:pt x="982" y="767"/>
                </a:cubicBezTo>
                <a:cubicBezTo>
                  <a:pt x="982" y="768"/>
                  <a:pt x="985" y="768"/>
                  <a:pt x="984" y="769"/>
                </a:cubicBezTo>
                <a:cubicBezTo>
                  <a:pt x="986" y="769"/>
                  <a:pt x="987" y="770"/>
                  <a:pt x="989" y="772"/>
                </a:cubicBezTo>
                <a:cubicBezTo>
                  <a:pt x="990" y="773"/>
                  <a:pt x="991" y="774"/>
                  <a:pt x="991" y="774"/>
                </a:cubicBezTo>
                <a:cubicBezTo>
                  <a:pt x="994" y="775"/>
                  <a:pt x="997" y="774"/>
                  <a:pt x="1001" y="776"/>
                </a:cubicBezTo>
                <a:cubicBezTo>
                  <a:pt x="1002" y="777"/>
                  <a:pt x="1003" y="778"/>
                  <a:pt x="1004" y="778"/>
                </a:cubicBezTo>
                <a:cubicBezTo>
                  <a:pt x="1005" y="779"/>
                  <a:pt x="1005" y="779"/>
                  <a:pt x="1007" y="779"/>
                </a:cubicBezTo>
                <a:cubicBezTo>
                  <a:pt x="1008" y="779"/>
                  <a:pt x="1008" y="779"/>
                  <a:pt x="1008" y="779"/>
                </a:cubicBezTo>
                <a:cubicBezTo>
                  <a:pt x="1010" y="779"/>
                  <a:pt x="1011" y="780"/>
                  <a:pt x="1013" y="779"/>
                </a:cubicBezTo>
                <a:cubicBezTo>
                  <a:pt x="1013" y="779"/>
                  <a:pt x="1015" y="780"/>
                  <a:pt x="1015" y="779"/>
                </a:cubicBezTo>
                <a:cubicBezTo>
                  <a:pt x="1016" y="779"/>
                  <a:pt x="1016" y="780"/>
                  <a:pt x="1016" y="780"/>
                </a:cubicBezTo>
                <a:cubicBezTo>
                  <a:pt x="1016" y="780"/>
                  <a:pt x="1017" y="780"/>
                  <a:pt x="1017" y="780"/>
                </a:cubicBezTo>
                <a:cubicBezTo>
                  <a:pt x="1017" y="780"/>
                  <a:pt x="1017" y="781"/>
                  <a:pt x="1018" y="781"/>
                </a:cubicBezTo>
                <a:cubicBezTo>
                  <a:pt x="1019" y="783"/>
                  <a:pt x="1019" y="780"/>
                  <a:pt x="1021" y="781"/>
                </a:cubicBezTo>
                <a:cubicBezTo>
                  <a:pt x="1020" y="783"/>
                  <a:pt x="1019" y="784"/>
                  <a:pt x="1017" y="783"/>
                </a:cubicBezTo>
                <a:cubicBezTo>
                  <a:pt x="1015" y="783"/>
                  <a:pt x="1015" y="784"/>
                  <a:pt x="1013" y="784"/>
                </a:cubicBezTo>
                <a:cubicBezTo>
                  <a:pt x="1013" y="784"/>
                  <a:pt x="1012" y="784"/>
                  <a:pt x="1012" y="784"/>
                </a:cubicBezTo>
                <a:cubicBezTo>
                  <a:pt x="1007" y="782"/>
                  <a:pt x="1004" y="783"/>
                  <a:pt x="1000" y="781"/>
                </a:cubicBezTo>
                <a:cubicBezTo>
                  <a:pt x="999" y="779"/>
                  <a:pt x="999" y="782"/>
                  <a:pt x="997" y="781"/>
                </a:cubicBezTo>
                <a:cubicBezTo>
                  <a:pt x="996" y="780"/>
                  <a:pt x="993" y="780"/>
                  <a:pt x="991" y="779"/>
                </a:cubicBezTo>
                <a:cubicBezTo>
                  <a:pt x="990" y="778"/>
                  <a:pt x="989" y="777"/>
                  <a:pt x="988" y="777"/>
                </a:cubicBezTo>
                <a:cubicBezTo>
                  <a:pt x="987" y="776"/>
                  <a:pt x="987" y="776"/>
                  <a:pt x="986" y="774"/>
                </a:cubicBezTo>
                <a:cubicBezTo>
                  <a:pt x="984" y="774"/>
                  <a:pt x="983" y="774"/>
                  <a:pt x="982" y="774"/>
                </a:cubicBezTo>
                <a:close/>
                <a:moveTo>
                  <a:pt x="1018" y="788"/>
                </a:moveTo>
                <a:cubicBezTo>
                  <a:pt x="1016" y="788"/>
                  <a:pt x="1014" y="789"/>
                  <a:pt x="1012" y="789"/>
                </a:cubicBezTo>
                <a:cubicBezTo>
                  <a:pt x="1012" y="789"/>
                  <a:pt x="1011" y="788"/>
                  <a:pt x="1011" y="788"/>
                </a:cubicBezTo>
                <a:cubicBezTo>
                  <a:pt x="1009" y="789"/>
                  <a:pt x="1010" y="787"/>
                  <a:pt x="1008" y="787"/>
                </a:cubicBezTo>
                <a:cubicBezTo>
                  <a:pt x="1008" y="788"/>
                  <a:pt x="1008" y="788"/>
                  <a:pt x="1007" y="788"/>
                </a:cubicBezTo>
                <a:cubicBezTo>
                  <a:pt x="1006" y="788"/>
                  <a:pt x="1005" y="787"/>
                  <a:pt x="1003" y="787"/>
                </a:cubicBezTo>
                <a:cubicBezTo>
                  <a:pt x="1004" y="787"/>
                  <a:pt x="1004" y="786"/>
                  <a:pt x="1005" y="786"/>
                </a:cubicBezTo>
                <a:cubicBezTo>
                  <a:pt x="1006" y="786"/>
                  <a:pt x="1006" y="787"/>
                  <a:pt x="1007" y="787"/>
                </a:cubicBezTo>
                <a:cubicBezTo>
                  <a:pt x="1008" y="787"/>
                  <a:pt x="1008" y="786"/>
                  <a:pt x="1008" y="786"/>
                </a:cubicBezTo>
                <a:cubicBezTo>
                  <a:pt x="1009" y="786"/>
                  <a:pt x="1009" y="787"/>
                  <a:pt x="1009" y="787"/>
                </a:cubicBezTo>
                <a:cubicBezTo>
                  <a:pt x="1011" y="786"/>
                  <a:pt x="1012" y="787"/>
                  <a:pt x="1013" y="787"/>
                </a:cubicBezTo>
                <a:cubicBezTo>
                  <a:pt x="1014" y="787"/>
                  <a:pt x="1015" y="786"/>
                  <a:pt x="1015" y="786"/>
                </a:cubicBezTo>
                <a:cubicBezTo>
                  <a:pt x="1016" y="786"/>
                  <a:pt x="1017" y="787"/>
                  <a:pt x="1018" y="786"/>
                </a:cubicBezTo>
                <a:cubicBezTo>
                  <a:pt x="1018" y="786"/>
                  <a:pt x="1018" y="787"/>
                  <a:pt x="1018" y="788"/>
                </a:cubicBezTo>
                <a:close/>
                <a:moveTo>
                  <a:pt x="986" y="781"/>
                </a:moveTo>
                <a:cubicBezTo>
                  <a:pt x="991" y="782"/>
                  <a:pt x="997" y="783"/>
                  <a:pt x="999" y="786"/>
                </a:cubicBezTo>
                <a:cubicBezTo>
                  <a:pt x="999" y="787"/>
                  <a:pt x="997" y="785"/>
                  <a:pt x="996" y="785"/>
                </a:cubicBezTo>
                <a:cubicBezTo>
                  <a:pt x="995" y="787"/>
                  <a:pt x="997" y="787"/>
                  <a:pt x="996" y="788"/>
                </a:cubicBezTo>
                <a:cubicBezTo>
                  <a:pt x="993" y="788"/>
                  <a:pt x="991" y="789"/>
                  <a:pt x="988" y="787"/>
                </a:cubicBezTo>
                <a:cubicBezTo>
                  <a:pt x="990" y="785"/>
                  <a:pt x="993" y="788"/>
                  <a:pt x="994" y="786"/>
                </a:cubicBezTo>
                <a:cubicBezTo>
                  <a:pt x="993" y="782"/>
                  <a:pt x="986" y="785"/>
                  <a:pt x="986" y="781"/>
                </a:cubicBezTo>
                <a:close/>
                <a:moveTo>
                  <a:pt x="1015" y="804"/>
                </a:moveTo>
                <a:cubicBezTo>
                  <a:pt x="1014" y="804"/>
                  <a:pt x="1012" y="804"/>
                  <a:pt x="1010" y="804"/>
                </a:cubicBezTo>
                <a:cubicBezTo>
                  <a:pt x="1009" y="803"/>
                  <a:pt x="1008" y="803"/>
                  <a:pt x="1008" y="803"/>
                </a:cubicBezTo>
                <a:cubicBezTo>
                  <a:pt x="1007" y="803"/>
                  <a:pt x="1007" y="803"/>
                  <a:pt x="1006" y="803"/>
                </a:cubicBezTo>
                <a:cubicBezTo>
                  <a:pt x="1006" y="803"/>
                  <a:pt x="1007" y="802"/>
                  <a:pt x="1006" y="802"/>
                </a:cubicBezTo>
                <a:cubicBezTo>
                  <a:pt x="1005" y="802"/>
                  <a:pt x="1004" y="802"/>
                  <a:pt x="1002" y="801"/>
                </a:cubicBezTo>
                <a:cubicBezTo>
                  <a:pt x="1001" y="801"/>
                  <a:pt x="1001" y="800"/>
                  <a:pt x="999" y="800"/>
                </a:cubicBezTo>
                <a:cubicBezTo>
                  <a:pt x="999" y="800"/>
                  <a:pt x="998" y="800"/>
                  <a:pt x="998" y="800"/>
                </a:cubicBezTo>
                <a:cubicBezTo>
                  <a:pt x="998" y="800"/>
                  <a:pt x="997" y="800"/>
                  <a:pt x="996" y="800"/>
                </a:cubicBezTo>
                <a:cubicBezTo>
                  <a:pt x="996" y="800"/>
                  <a:pt x="995" y="800"/>
                  <a:pt x="994" y="800"/>
                </a:cubicBezTo>
                <a:cubicBezTo>
                  <a:pt x="994" y="800"/>
                  <a:pt x="993" y="799"/>
                  <a:pt x="992" y="799"/>
                </a:cubicBezTo>
                <a:cubicBezTo>
                  <a:pt x="992" y="800"/>
                  <a:pt x="992" y="799"/>
                  <a:pt x="991" y="799"/>
                </a:cubicBezTo>
                <a:cubicBezTo>
                  <a:pt x="990" y="798"/>
                  <a:pt x="989" y="798"/>
                  <a:pt x="989" y="798"/>
                </a:cubicBezTo>
                <a:cubicBezTo>
                  <a:pt x="988" y="798"/>
                  <a:pt x="986" y="797"/>
                  <a:pt x="987" y="796"/>
                </a:cubicBezTo>
                <a:cubicBezTo>
                  <a:pt x="989" y="797"/>
                  <a:pt x="992" y="798"/>
                  <a:pt x="993" y="797"/>
                </a:cubicBezTo>
                <a:cubicBezTo>
                  <a:pt x="995" y="799"/>
                  <a:pt x="999" y="800"/>
                  <a:pt x="1001" y="798"/>
                </a:cubicBezTo>
                <a:cubicBezTo>
                  <a:pt x="1001" y="799"/>
                  <a:pt x="1003" y="799"/>
                  <a:pt x="1004" y="800"/>
                </a:cubicBezTo>
                <a:cubicBezTo>
                  <a:pt x="1004" y="800"/>
                  <a:pt x="1004" y="801"/>
                  <a:pt x="1004" y="801"/>
                </a:cubicBezTo>
                <a:cubicBezTo>
                  <a:pt x="1005" y="801"/>
                  <a:pt x="1007" y="801"/>
                  <a:pt x="1007" y="800"/>
                </a:cubicBezTo>
                <a:cubicBezTo>
                  <a:pt x="1009" y="800"/>
                  <a:pt x="1008" y="801"/>
                  <a:pt x="1009" y="802"/>
                </a:cubicBezTo>
                <a:cubicBezTo>
                  <a:pt x="1009" y="802"/>
                  <a:pt x="1010" y="802"/>
                  <a:pt x="1010" y="803"/>
                </a:cubicBezTo>
                <a:cubicBezTo>
                  <a:pt x="1012" y="802"/>
                  <a:pt x="1015" y="804"/>
                  <a:pt x="1018" y="803"/>
                </a:cubicBezTo>
                <a:cubicBezTo>
                  <a:pt x="1019" y="803"/>
                  <a:pt x="1019" y="804"/>
                  <a:pt x="1020" y="804"/>
                </a:cubicBezTo>
                <a:cubicBezTo>
                  <a:pt x="1019" y="806"/>
                  <a:pt x="1017" y="805"/>
                  <a:pt x="1015" y="804"/>
                </a:cubicBezTo>
                <a:close/>
                <a:moveTo>
                  <a:pt x="1023" y="802"/>
                </a:moveTo>
                <a:cubicBezTo>
                  <a:pt x="1022" y="802"/>
                  <a:pt x="1022" y="802"/>
                  <a:pt x="1021" y="802"/>
                </a:cubicBezTo>
                <a:cubicBezTo>
                  <a:pt x="1018" y="801"/>
                  <a:pt x="1018" y="801"/>
                  <a:pt x="1018" y="801"/>
                </a:cubicBezTo>
                <a:cubicBezTo>
                  <a:pt x="1018" y="800"/>
                  <a:pt x="1019" y="801"/>
                  <a:pt x="1020" y="801"/>
                </a:cubicBezTo>
                <a:cubicBezTo>
                  <a:pt x="1022" y="802"/>
                  <a:pt x="1024" y="801"/>
                  <a:pt x="1025" y="802"/>
                </a:cubicBezTo>
                <a:cubicBezTo>
                  <a:pt x="1025" y="803"/>
                  <a:pt x="1024" y="802"/>
                  <a:pt x="1023" y="802"/>
                </a:cubicBezTo>
                <a:close/>
                <a:moveTo>
                  <a:pt x="1026" y="783"/>
                </a:moveTo>
                <a:cubicBezTo>
                  <a:pt x="1027" y="782"/>
                  <a:pt x="1028" y="782"/>
                  <a:pt x="1029" y="783"/>
                </a:cubicBezTo>
                <a:cubicBezTo>
                  <a:pt x="1028" y="784"/>
                  <a:pt x="1027" y="784"/>
                  <a:pt x="1026" y="783"/>
                </a:cubicBezTo>
                <a:close/>
                <a:moveTo>
                  <a:pt x="1033" y="803"/>
                </a:moveTo>
                <a:cubicBezTo>
                  <a:pt x="1033" y="803"/>
                  <a:pt x="1030" y="804"/>
                  <a:pt x="1029" y="803"/>
                </a:cubicBezTo>
                <a:cubicBezTo>
                  <a:pt x="1030" y="802"/>
                  <a:pt x="1031" y="803"/>
                  <a:pt x="1031" y="803"/>
                </a:cubicBezTo>
                <a:cubicBezTo>
                  <a:pt x="1031" y="803"/>
                  <a:pt x="1032" y="803"/>
                  <a:pt x="1033" y="803"/>
                </a:cubicBezTo>
                <a:cubicBezTo>
                  <a:pt x="1033" y="803"/>
                  <a:pt x="1034" y="804"/>
                  <a:pt x="1035" y="803"/>
                </a:cubicBezTo>
                <a:cubicBezTo>
                  <a:pt x="1036" y="804"/>
                  <a:pt x="1035" y="804"/>
                  <a:pt x="1033" y="803"/>
                </a:cubicBezTo>
                <a:close/>
                <a:moveTo>
                  <a:pt x="1038" y="804"/>
                </a:moveTo>
                <a:cubicBezTo>
                  <a:pt x="1039" y="804"/>
                  <a:pt x="1040" y="804"/>
                  <a:pt x="1040" y="804"/>
                </a:cubicBezTo>
                <a:cubicBezTo>
                  <a:pt x="1041" y="804"/>
                  <a:pt x="1042" y="803"/>
                  <a:pt x="1043" y="805"/>
                </a:cubicBezTo>
                <a:cubicBezTo>
                  <a:pt x="1041" y="806"/>
                  <a:pt x="1040" y="805"/>
                  <a:pt x="1038" y="804"/>
                </a:cubicBezTo>
                <a:close/>
                <a:moveTo>
                  <a:pt x="1041" y="785"/>
                </a:moveTo>
                <a:cubicBezTo>
                  <a:pt x="1037" y="784"/>
                  <a:pt x="1033" y="786"/>
                  <a:pt x="1030" y="783"/>
                </a:cubicBezTo>
                <a:cubicBezTo>
                  <a:pt x="1030" y="782"/>
                  <a:pt x="1031" y="783"/>
                  <a:pt x="1032" y="783"/>
                </a:cubicBezTo>
                <a:cubicBezTo>
                  <a:pt x="1033" y="783"/>
                  <a:pt x="1033" y="783"/>
                  <a:pt x="1034" y="783"/>
                </a:cubicBezTo>
                <a:cubicBezTo>
                  <a:pt x="1034" y="783"/>
                  <a:pt x="1035" y="782"/>
                  <a:pt x="1035" y="782"/>
                </a:cubicBezTo>
                <a:cubicBezTo>
                  <a:pt x="1036" y="783"/>
                  <a:pt x="1037" y="783"/>
                  <a:pt x="1038" y="783"/>
                </a:cubicBezTo>
                <a:cubicBezTo>
                  <a:pt x="1038" y="783"/>
                  <a:pt x="1039" y="783"/>
                  <a:pt x="1039" y="783"/>
                </a:cubicBezTo>
                <a:cubicBezTo>
                  <a:pt x="1040" y="783"/>
                  <a:pt x="1042" y="783"/>
                  <a:pt x="1043" y="783"/>
                </a:cubicBezTo>
                <a:cubicBezTo>
                  <a:pt x="1044" y="782"/>
                  <a:pt x="1046" y="783"/>
                  <a:pt x="1046" y="781"/>
                </a:cubicBezTo>
                <a:cubicBezTo>
                  <a:pt x="1046" y="782"/>
                  <a:pt x="1048" y="783"/>
                  <a:pt x="1049" y="782"/>
                </a:cubicBezTo>
                <a:cubicBezTo>
                  <a:pt x="1050" y="783"/>
                  <a:pt x="1050" y="781"/>
                  <a:pt x="1050" y="781"/>
                </a:cubicBezTo>
                <a:cubicBezTo>
                  <a:pt x="1052" y="780"/>
                  <a:pt x="1054" y="781"/>
                  <a:pt x="1055" y="780"/>
                </a:cubicBezTo>
                <a:cubicBezTo>
                  <a:pt x="1056" y="780"/>
                  <a:pt x="1055" y="781"/>
                  <a:pt x="1055" y="782"/>
                </a:cubicBezTo>
                <a:cubicBezTo>
                  <a:pt x="1056" y="781"/>
                  <a:pt x="1057" y="782"/>
                  <a:pt x="1058" y="782"/>
                </a:cubicBezTo>
                <a:cubicBezTo>
                  <a:pt x="1059" y="782"/>
                  <a:pt x="1061" y="781"/>
                  <a:pt x="1062" y="781"/>
                </a:cubicBezTo>
                <a:cubicBezTo>
                  <a:pt x="1063" y="781"/>
                  <a:pt x="1064" y="781"/>
                  <a:pt x="1065" y="781"/>
                </a:cubicBezTo>
                <a:cubicBezTo>
                  <a:pt x="1065" y="780"/>
                  <a:pt x="1066" y="780"/>
                  <a:pt x="1066" y="780"/>
                </a:cubicBezTo>
                <a:cubicBezTo>
                  <a:pt x="1067" y="780"/>
                  <a:pt x="1067" y="780"/>
                  <a:pt x="1068" y="780"/>
                </a:cubicBezTo>
                <a:cubicBezTo>
                  <a:pt x="1068" y="780"/>
                  <a:pt x="1069" y="779"/>
                  <a:pt x="1069" y="779"/>
                </a:cubicBezTo>
                <a:cubicBezTo>
                  <a:pt x="1070" y="779"/>
                  <a:pt x="1071" y="778"/>
                  <a:pt x="1073" y="779"/>
                </a:cubicBezTo>
                <a:cubicBezTo>
                  <a:pt x="1073" y="779"/>
                  <a:pt x="1074" y="779"/>
                  <a:pt x="1075" y="778"/>
                </a:cubicBezTo>
                <a:cubicBezTo>
                  <a:pt x="1075" y="780"/>
                  <a:pt x="1073" y="780"/>
                  <a:pt x="1072" y="780"/>
                </a:cubicBezTo>
                <a:cubicBezTo>
                  <a:pt x="1072" y="780"/>
                  <a:pt x="1071" y="781"/>
                  <a:pt x="1070" y="781"/>
                </a:cubicBezTo>
                <a:cubicBezTo>
                  <a:pt x="1070" y="781"/>
                  <a:pt x="1069" y="781"/>
                  <a:pt x="1069" y="781"/>
                </a:cubicBezTo>
                <a:cubicBezTo>
                  <a:pt x="1068" y="781"/>
                  <a:pt x="1068" y="782"/>
                  <a:pt x="1068" y="782"/>
                </a:cubicBezTo>
                <a:cubicBezTo>
                  <a:pt x="1067" y="782"/>
                  <a:pt x="1066" y="782"/>
                  <a:pt x="1065" y="782"/>
                </a:cubicBezTo>
                <a:cubicBezTo>
                  <a:pt x="1065" y="782"/>
                  <a:pt x="1064" y="782"/>
                  <a:pt x="1064" y="783"/>
                </a:cubicBezTo>
                <a:cubicBezTo>
                  <a:pt x="1064" y="783"/>
                  <a:pt x="1063" y="783"/>
                  <a:pt x="1062" y="783"/>
                </a:cubicBezTo>
                <a:cubicBezTo>
                  <a:pt x="1061" y="783"/>
                  <a:pt x="1060" y="783"/>
                  <a:pt x="1059" y="783"/>
                </a:cubicBezTo>
                <a:cubicBezTo>
                  <a:pt x="1058" y="783"/>
                  <a:pt x="1058" y="784"/>
                  <a:pt x="1057" y="784"/>
                </a:cubicBezTo>
                <a:cubicBezTo>
                  <a:pt x="1056" y="784"/>
                  <a:pt x="1052" y="784"/>
                  <a:pt x="1050" y="785"/>
                </a:cubicBezTo>
                <a:cubicBezTo>
                  <a:pt x="1047" y="784"/>
                  <a:pt x="1044" y="784"/>
                  <a:pt x="1041" y="785"/>
                </a:cubicBezTo>
                <a:close/>
                <a:moveTo>
                  <a:pt x="1047" y="804"/>
                </a:moveTo>
                <a:cubicBezTo>
                  <a:pt x="1049" y="802"/>
                  <a:pt x="1051" y="804"/>
                  <a:pt x="1051" y="805"/>
                </a:cubicBezTo>
                <a:cubicBezTo>
                  <a:pt x="1050" y="806"/>
                  <a:pt x="1048" y="805"/>
                  <a:pt x="1047" y="804"/>
                </a:cubicBezTo>
                <a:close/>
                <a:moveTo>
                  <a:pt x="1075" y="791"/>
                </a:moveTo>
                <a:cubicBezTo>
                  <a:pt x="1074" y="791"/>
                  <a:pt x="1074" y="792"/>
                  <a:pt x="1073" y="792"/>
                </a:cubicBezTo>
                <a:cubicBezTo>
                  <a:pt x="1072" y="791"/>
                  <a:pt x="1073" y="790"/>
                  <a:pt x="1071" y="791"/>
                </a:cubicBezTo>
                <a:cubicBezTo>
                  <a:pt x="1070" y="791"/>
                  <a:pt x="1070" y="792"/>
                  <a:pt x="1069" y="792"/>
                </a:cubicBezTo>
                <a:cubicBezTo>
                  <a:pt x="1068" y="792"/>
                  <a:pt x="1068" y="792"/>
                  <a:pt x="1067" y="793"/>
                </a:cubicBezTo>
                <a:cubicBezTo>
                  <a:pt x="1064" y="791"/>
                  <a:pt x="1063" y="795"/>
                  <a:pt x="1060" y="793"/>
                </a:cubicBezTo>
                <a:cubicBezTo>
                  <a:pt x="1058" y="793"/>
                  <a:pt x="1059" y="794"/>
                  <a:pt x="1058" y="795"/>
                </a:cubicBezTo>
                <a:cubicBezTo>
                  <a:pt x="1057" y="794"/>
                  <a:pt x="1056" y="795"/>
                  <a:pt x="1055" y="796"/>
                </a:cubicBezTo>
                <a:cubicBezTo>
                  <a:pt x="1055" y="796"/>
                  <a:pt x="1054" y="795"/>
                  <a:pt x="1054" y="795"/>
                </a:cubicBezTo>
                <a:cubicBezTo>
                  <a:pt x="1053" y="795"/>
                  <a:pt x="1053" y="796"/>
                  <a:pt x="1053" y="796"/>
                </a:cubicBezTo>
                <a:cubicBezTo>
                  <a:pt x="1052" y="796"/>
                  <a:pt x="1051" y="795"/>
                  <a:pt x="1050" y="796"/>
                </a:cubicBezTo>
                <a:cubicBezTo>
                  <a:pt x="1048" y="795"/>
                  <a:pt x="1048" y="795"/>
                  <a:pt x="1048" y="795"/>
                </a:cubicBezTo>
                <a:cubicBezTo>
                  <a:pt x="1048" y="794"/>
                  <a:pt x="1049" y="795"/>
                  <a:pt x="1049" y="795"/>
                </a:cubicBezTo>
                <a:cubicBezTo>
                  <a:pt x="1050" y="795"/>
                  <a:pt x="1051" y="794"/>
                  <a:pt x="1052" y="794"/>
                </a:cubicBezTo>
                <a:cubicBezTo>
                  <a:pt x="1052" y="794"/>
                  <a:pt x="1053" y="794"/>
                  <a:pt x="1053" y="794"/>
                </a:cubicBezTo>
                <a:cubicBezTo>
                  <a:pt x="1053" y="794"/>
                  <a:pt x="1053" y="793"/>
                  <a:pt x="1054" y="793"/>
                </a:cubicBezTo>
                <a:cubicBezTo>
                  <a:pt x="1054" y="793"/>
                  <a:pt x="1054" y="794"/>
                  <a:pt x="1055" y="794"/>
                </a:cubicBezTo>
                <a:cubicBezTo>
                  <a:pt x="1055" y="793"/>
                  <a:pt x="1055" y="793"/>
                  <a:pt x="1056" y="793"/>
                </a:cubicBezTo>
                <a:cubicBezTo>
                  <a:pt x="1057" y="792"/>
                  <a:pt x="1058" y="792"/>
                  <a:pt x="1059" y="791"/>
                </a:cubicBezTo>
                <a:cubicBezTo>
                  <a:pt x="1062" y="792"/>
                  <a:pt x="1064" y="791"/>
                  <a:pt x="1066" y="791"/>
                </a:cubicBezTo>
                <a:cubicBezTo>
                  <a:pt x="1068" y="790"/>
                  <a:pt x="1070" y="790"/>
                  <a:pt x="1072" y="789"/>
                </a:cubicBezTo>
                <a:cubicBezTo>
                  <a:pt x="1073" y="789"/>
                  <a:pt x="1073" y="790"/>
                  <a:pt x="1072" y="791"/>
                </a:cubicBezTo>
                <a:cubicBezTo>
                  <a:pt x="1073" y="791"/>
                  <a:pt x="1074" y="790"/>
                  <a:pt x="1074" y="790"/>
                </a:cubicBezTo>
                <a:cubicBezTo>
                  <a:pt x="1075" y="790"/>
                  <a:pt x="1076" y="790"/>
                  <a:pt x="1076" y="790"/>
                </a:cubicBezTo>
                <a:cubicBezTo>
                  <a:pt x="1077" y="791"/>
                  <a:pt x="1075" y="791"/>
                  <a:pt x="1075" y="791"/>
                </a:cubicBezTo>
                <a:close/>
                <a:moveTo>
                  <a:pt x="726" y="406"/>
                </a:moveTo>
                <a:cubicBezTo>
                  <a:pt x="727" y="406"/>
                  <a:pt x="727" y="406"/>
                  <a:pt x="727" y="406"/>
                </a:cubicBezTo>
                <a:cubicBezTo>
                  <a:pt x="728" y="406"/>
                  <a:pt x="728" y="406"/>
                  <a:pt x="728" y="406"/>
                </a:cubicBezTo>
                <a:cubicBezTo>
                  <a:pt x="729" y="406"/>
                  <a:pt x="731" y="408"/>
                  <a:pt x="731" y="406"/>
                </a:cubicBezTo>
                <a:cubicBezTo>
                  <a:pt x="732" y="407"/>
                  <a:pt x="732" y="407"/>
                  <a:pt x="733" y="408"/>
                </a:cubicBezTo>
                <a:cubicBezTo>
                  <a:pt x="732" y="408"/>
                  <a:pt x="731" y="408"/>
                  <a:pt x="730" y="409"/>
                </a:cubicBezTo>
                <a:cubicBezTo>
                  <a:pt x="729" y="407"/>
                  <a:pt x="727" y="408"/>
                  <a:pt x="725" y="406"/>
                </a:cubicBezTo>
                <a:cubicBezTo>
                  <a:pt x="725" y="406"/>
                  <a:pt x="726" y="407"/>
                  <a:pt x="726" y="406"/>
                </a:cubicBezTo>
                <a:close/>
                <a:moveTo>
                  <a:pt x="658" y="417"/>
                </a:moveTo>
                <a:cubicBezTo>
                  <a:pt x="657" y="417"/>
                  <a:pt x="657" y="417"/>
                  <a:pt x="656" y="417"/>
                </a:cubicBezTo>
                <a:cubicBezTo>
                  <a:pt x="655" y="418"/>
                  <a:pt x="655" y="418"/>
                  <a:pt x="654" y="417"/>
                </a:cubicBezTo>
                <a:cubicBezTo>
                  <a:pt x="654" y="418"/>
                  <a:pt x="653" y="418"/>
                  <a:pt x="652" y="419"/>
                </a:cubicBezTo>
                <a:cubicBezTo>
                  <a:pt x="652" y="419"/>
                  <a:pt x="652" y="418"/>
                  <a:pt x="652" y="419"/>
                </a:cubicBezTo>
                <a:cubicBezTo>
                  <a:pt x="651" y="419"/>
                  <a:pt x="651" y="419"/>
                  <a:pt x="651" y="419"/>
                </a:cubicBezTo>
                <a:cubicBezTo>
                  <a:pt x="651" y="419"/>
                  <a:pt x="650" y="419"/>
                  <a:pt x="650" y="419"/>
                </a:cubicBezTo>
                <a:cubicBezTo>
                  <a:pt x="649" y="420"/>
                  <a:pt x="648" y="422"/>
                  <a:pt x="647" y="422"/>
                </a:cubicBezTo>
                <a:cubicBezTo>
                  <a:pt x="647" y="422"/>
                  <a:pt x="646" y="422"/>
                  <a:pt x="646" y="423"/>
                </a:cubicBezTo>
                <a:cubicBezTo>
                  <a:pt x="645" y="423"/>
                  <a:pt x="645" y="424"/>
                  <a:pt x="644" y="423"/>
                </a:cubicBezTo>
                <a:cubicBezTo>
                  <a:pt x="645" y="422"/>
                  <a:pt x="646" y="422"/>
                  <a:pt x="646" y="421"/>
                </a:cubicBezTo>
                <a:cubicBezTo>
                  <a:pt x="647" y="421"/>
                  <a:pt x="647" y="420"/>
                  <a:pt x="647" y="420"/>
                </a:cubicBezTo>
                <a:cubicBezTo>
                  <a:pt x="647" y="420"/>
                  <a:pt x="647" y="421"/>
                  <a:pt x="647" y="421"/>
                </a:cubicBezTo>
                <a:cubicBezTo>
                  <a:pt x="647" y="420"/>
                  <a:pt x="647" y="420"/>
                  <a:pt x="648" y="420"/>
                </a:cubicBezTo>
                <a:cubicBezTo>
                  <a:pt x="648" y="420"/>
                  <a:pt x="648" y="420"/>
                  <a:pt x="648" y="420"/>
                </a:cubicBezTo>
                <a:cubicBezTo>
                  <a:pt x="648" y="420"/>
                  <a:pt x="648" y="419"/>
                  <a:pt x="648" y="419"/>
                </a:cubicBezTo>
                <a:cubicBezTo>
                  <a:pt x="648" y="419"/>
                  <a:pt x="649" y="420"/>
                  <a:pt x="649" y="420"/>
                </a:cubicBezTo>
                <a:cubicBezTo>
                  <a:pt x="649" y="420"/>
                  <a:pt x="649" y="419"/>
                  <a:pt x="649" y="419"/>
                </a:cubicBezTo>
                <a:cubicBezTo>
                  <a:pt x="649" y="419"/>
                  <a:pt x="650" y="419"/>
                  <a:pt x="650" y="419"/>
                </a:cubicBezTo>
                <a:cubicBezTo>
                  <a:pt x="650" y="419"/>
                  <a:pt x="650" y="418"/>
                  <a:pt x="651" y="418"/>
                </a:cubicBezTo>
                <a:cubicBezTo>
                  <a:pt x="651" y="418"/>
                  <a:pt x="651" y="418"/>
                  <a:pt x="651" y="418"/>
                </a:cubicBezTo>
                <a:cubicBezTo>
                  <a:pt x="652" y="418"/>
                  <a:pt x="652" y="417"/>
                  <a:pt x="653" y="417"/>
                </a:cubicBezTo>
                <a:cubicBezTo>
                  <a:pt x="653" y="417"/>
                  <a:pt x="655" y="417"/>
                  <a:pt x="655" y="416"/>
                </a:cubicBezTo>
                <a:cubicBezTo>
                  <a:pt x="656" y="416"/>
                  <a:pt x="657" y="414"/>
                  <a:pt x="658" y="415"/>
                </a:cubicBezTo>
                <a:cubicBezTo>
                  <a:pt x="660" y="413"/>
                  <a:pt x="662" y="414"/>
                  <a:pt x="663" y="412"/>
                </a:cubicBezTo>
                <a:cubicBezTo>
                  <a:pt x="664" y="412"/>
                  <a:pt x="664" y="413"/>
                  <a:pt x="665" y="413"/>
                </a:cubicBezTo>
                <a:cubicBezTo>
                  <a:pt x="662" y="414"/>
                  <a:pt x="660" y="415"/>
                  <a:pt x="658" y="417"/>
                </a:cubicBezTo>
                <a:close/>
                <a:moveTo>
                  <a:pt x="685" y="407"/>
                </a:moveTo>
                <a:cubicBezTo>
                  <a:pt x="684" y="407"/>
                  <a:pt x="684" y="408"/>
                  <a:pt x="683" y="408"/>
                </a:cubicBezTo>
                <a:cubicBezTo>
                  <a:pt x="683" y="408"/>
                  <a:pt x="682" y="408"/>
                  <a:pt x="682" y="408"/>
                </a:cubicBezTo>
                <a:cubicBezTo>
                  <a:pt x="681" y="408"/>
                  <a:pt x="681" y="409"/>
                  <a:pt x="681" y="409"/>
                </a:cubicBezTo>
                <a:cubicBezTo>
                  <a:pt x="680" y="409"/>
                  <a:pt x="679" y="409"/>
                  <a:pt x="678" y="409"/>
                </a:cubicBezTo>
                <a:cubicBezTo>
                  <a:pt x="678" y="409"/>
                  <a:pt x="677" y="410"/>
                  <a:pt x="676" y="410"/>
                </a:cubicBezTo>
                <a:cubicBezTo>
                  <a:pt x="676" y="410"/>
                  <a:pt x="676" y="411"/>
                  <a:pt x="675" y="411"/>
                </a:cubicBezTo>
                <a:cubicBezTo>
                  <a:pt x="675" y="411"/>
                  <a:pt x="675" y="410"/>
                  <a:pt x="675" y="410"/>
                </a:cubicBezTo>
                <a:cubicBezTo>
                  <a:pt x="674" y="411"/>
                  <a:pt x="674" y="412"/>
                  <a:pt x="672" y="411"/>
                </a:cubicBezTo>
                <a:cubicBezTo>
                  <a:pt x="672" y="411"/>
                  <a:pt x="671" y="412"/>
                  <a:pt x="670" y="411"/>
                </a:cubicBezTo>
                <a:cubicBezTo>
                  <a:pt x="671" y="411"/>
                  <a:pt x="671" y="411"/>
                  <a:pt x="671" y="411"/>
                </a:cubicBezTo>
                <a:cubicBezTo>
                  <a:pt x="672" y="411"/>
                  <a:pt x="672" y="411"/>
                  <a:pt x="672" y="410"/>
                </a:cubicBezTo>
                <a:cubicBezTo>
                  <a:pt x="673" y="410"/>
                  <a:pt x="673" y="410"/>
                  <a:pt x="673" y="410"/>
                </a:cubicBezTo>
                <a:cubicBezTo>
                  <a:pt x="674" y="410"/>
                  <a:pt x="674" y="409"/>
                  <a:pt x="675" y="410"/>
                </a:cubicBezTo>
                <a:cubicBezTo>
                  <a:pt x="676" y="409"/>
                  <a:pt x="676" y="409"/>
                  <a:pt x="676" y="408"/>
                </a:cubicBezTo>
                <a:cubicBezTo>
                  <a:pt x="676" y="410"/>
                  <a:pt x="677" y="408"/>
                  <a:pt x="678" y="407"/>
                </a:cubicBezTo>
                <a:cubicBezTo>
                  <a:pt x="679" y="407"/>
                  <a:pt x="679" y="408"/>
                  <a:pt x="680" y="408"/>
                </a:cubicBezTo>
                <a:cubicBezTo>
                  <a:pt x="680" y="408"/>
                  <a:pt x="681" y="407"/>
                  <a:pt x="682" y="407"/>
                </a:cubicBezTo>
                <a:cubicBezTo>
                  <a:pt x="683" y="407"/>
                  <a:pt x="682" y="407"/>
                  <a:pt x="683" y="406"/>
                </a:cubicBezTo>
                <a:cubicBezTo>
                  <a:pt x="684" y="406"/>
                  <a:pt x="685" y="407"/>
                  <a:pt x="685" y="406"/>
                </a:cubicBezTo>
                <a:cubicBezTo>
                  <a:pt x="686" y="407"/>
                  <a:pt x="686" y="405"/>
                  <a:pt x="687" y="407"/>
                </a:cubicBezTo>
                <a:cubicBezTo>
                  <a:pt x="686" y="407"/>
                  <a:pt x="685" y="407"/>
                  <a:pt x="685" y="407"/>
                </a:cubicBezTo>
                <a:close/>
                <a:moveTo>
                  <a:pt x="704" y="407"/>
                </a:moveTo>
                <a:cubicBezTo>
                  <a:pt x="703" y="407"/>
                  <a:pt x="702" y="406"/>
                  <a:pt x="701" y="407"/>
                </a:cubicBezTo>
                <a:cubicBezTo>
                  <a:pt x="700" y="407"/>
                  <a:pt x="700" y="407"/>
                  <a:pt x="699" y="407"/>
                </a:cubicBezTo>
                <a:cubicBezTo>
                  <a:pt x="698" y="407"/>
                  <a:pt x="698" y="407"/>
                  <a:pt x="697" y="407"/>
                </a:cubicBezTo>
                <a:cubicBezTo>
                  <a:pt x="697" y="407"/>
                  <a:pt x="697" y="408"/>
                  <a:pt x="696" y="408"/>
                </a:cubicBezTo>
                <a:cubicBezTo>
                  <a:pt x="696" y="407"/>
                  <a:pt x="695" y="407"/>
                  <a:pt x="695" y="407"/>
                </a:cubicBezTo>
                <a:cubicBezTo>
                  <a:pt x="695" y="407"/>
                  <a:pt x="694" y="407"/>
                  <a:pt x="694" y="407"/>
                </a:cubicBezTo>
                <a:cubicBezTo>
                  <a:pt x="694" y="407"/>
                  <a:pt x="694" y="408"/>
                  <a:pt x="694" y="408"/>
                </a:cubicBezTo>
                <a:cubicBezTo>
                  <a:pt x="694" y="408"/>
                  <a:pt x="693" y="407"/>
                  <a:pt x="693" y="407"/>
                </a:cubicBezTo>
                <a:cubicBezTo>
                  <a:pt x="693" y="407"/>
                  <a:pt x="692" y="408"/>
                  <a:pt x="692" y="408"/>
                </a:cubicBezTo>
                <a:cubicBezTo>
                  <a:pt x="691" y="408"/>
                  <a:pt x="691" y="407"/>
                  <a:pt x="691" y="407"/>
                </a:cubicBezTo>
                <a:cubicBezTo>
                  <a:pt x="690" y="408"/>
                  <a:pt x="690" y="408"/>
                  <a:pt x="688" y="407"/>
                </a:cubicBezTo>
                <a:cubicBezTo>
                  <a:pt x="689" y="407"/>
                  <a:pt x="690" y="407"/>
                  <a:pt x="691" y="407"/>
                </a:cubicBezTo>
                <a:cubicBezTo>
                  <a:pt x="692" y="407"/>
                  <a:pt x="694" y="406"/>
                  <a:pt x="695" y="405"/>
                </a:cubicBezTo>
                <a:cubicBezTo>
                  <a:pt x="695" y="405"/>
                  <a:pt x="695" y="406"/>
                  <a:pt x="696" y="406"/>
                </a:cubicBezTo>
                <a:cubicBezTo>
                  <a:pt x="696" y="406"/>
                  <a:pt x="696" y="405"/>
                  <a:pt x="696" y="405"/>
                </a:cubicBezTo>
                <a:cubicBezTo>
                  <a:pt x="697" y="405"/>
                  <a:pt x="697" y="406"/>
                  <a:pt x="698" y="406"/>
                </a:cubicBezTo>
                <a:cubicBezTo>
                  <a:pt x="698" y="406"/>
                  <a:pt x="699" y="405"/>
                  <a:pt x="699" y="405"/>
                </a:cubicBezTo>
                <a:cubicBezTo>
                  <a:pt x="702" y="406"/>
                  <a:pt x="703" y="405"/>
                  <a:pt x="705" y="406"/>
                </a:cubicBezTo>
                <a:cubicBezTo>
                  <a:pt x="705" y="407"/>
                  <a:pt x="705" y="407"/>
                  <a:pt x="704" y="407"/>
                </a:cubicBezTo>
                <a:close/>
                <a:moveTo>
                  <a:pt x="723" y="408"/>
                </a:moveTo>
                <a:cubicBezTo>
                  <a:pt x="723" y="406"/>
                  <a:pt x="721" y="407"/>
                  <a:pt x="720" y="406"/>
                </a:cubicBezTo>
                <a:cubicBezTo>
                  <a:pt x="718" y="407"/>
                  <a:pt x="717" y="407"/>
                  <a:pt x="715" y="406"/>
                </a:cubicBezTo>
                <a:cubicBezTo>
                  <a:pt x="714" y="406"/>
                  <a:pt x="714" y="406"/>
                  <a:pt x="713" y="406"/>
                </a:cubicBezTo>
                <a:cubicBezTo>
                  <a:pt x="713" y="406"/>
                  <a:pt x="712" y="406"/>
                  <a:pt x="710" y="406"/>
                </a:cubicBezTo>
                <a:cubicBezTo>
                  <a:pt x="710" y="406"/>
                  <a:pt x="709" y="405"/>
                  <a:pt x="709" y="405"/>
                </a:cubicBezTo>
                <a:cubicBezTo>
                  <a:pt x="708" y="405"/>
                  <a:pt x="707" y="406"/>
                  <a:pt x="707" y="405"/>
                </a:cubicBezTo>
                <a:cubicBezTo>
                  <a:pt x="707" y="404"/>
                  <a:pt x="708" y="404"/>
                  <a:pt x="708" y="404"/>
                </a:cubicBezTo>
                <a:cubicBezTo>
                  <a:pt x="709" y="404"/>
                  <a:pt x="709" y="404"/>
                  <a:pt x="710" y="405"/>
                </a:cubicBezTo>
                <a:cubicBezTo>
                  <a:pt x="710" y="405"/>
                  <a:pt x="711" y="405"/>
                  <a:pt x="711" y="405"/>
                </a:cubicBezTo>
                <a:cubicBezTo>
                  <a:pt x="711" y="405"/>
                  <a:pt x="712" y="404"/>
                  <a:pt x="712" y="404"/>
                </a:cubicBezTo>
                <a:cubicBezTo>
                  <a:pt x="713" y="404"/>
                  <a:pt x="713" y="405"/>
                  <a:pt x="714" y="405"/>
                </a:cubicBezTo>
                <a:cubicBezTo>
                  <a:pt x="715" y="405"/>
                  <a:pt x="715" y="405"/>
                  <a:pt x="715" y="405"/>
                </a:cubicBezTo>
                <a:cubicBezTo>
                  <a:pt x="716" y="405"/>
                  <a:pt x="716" y="405"/>
                  <a:pt x="716" y="405"/>
                </a:cubicBezTo>
                <a:cubicBezTo>
                  <a:pt x="717" y="405"/>
                  <a:pt x="718" y="405"/>
                  <a:pt x="719" y="405"/>
                </a:cubicBezTo>
                <a:cubicBezTo>
                  <a:pt x="720" y="405"/>
                  <a:pt x="721" y="406"/>
                  <a:pt x="721" y="406"/>
                </a:cubicBezTo>
                <a:cubicBezTo>
                  <a:pt x="722" y="407"/>
                  <a:pt x="721" y="406"/>
                  <a:pt x="721" y="406"/>
                </a:cubicBezTo>
                <a:cubicBezTo>
                  <a:pt x="721" y="406"/>
                  <a:pt x="722" y="406"/>
                  <a:pt x="722" y="406"/>
                </a:cubicBezTo>
                <a:cubicBezTo>
                  <a:pt x="722" y="406"/>
                  <a:pt x="722" y="407"/>
                  <a:pt x="723" y="407"/>
                </a:cubicBezTo>
                <a:cubicBezTo>
                  <a:pt x="723" y="407"/>
                  <a:pt x="724" y="406"/>
                  <a:pt x="725" y="407"/>
                </a:cubicBezTo>
                <a:cubicBezTo>
                  <a:pt x="724" y="408"/>
                  <a:pt x="723" y="407"/>
                  <a:pt x="723" y="408"/>
                </a:cubicBezTo>
                <a:close/>
                <a:moveTo>
                  <a:pt x="743" y="417"/>
                </a:moveTo>
                <a:cubicBezTo>
                  <a:pt x="742" y="414"/>
                  <a:pt x="738" y="415"/>
                  <a:pt x="737" y="413"/>
                </a:cubicBezTo>
                <a:cubicBezTo>
                  <a:pt x="736" y="413"/>
                  <a:pt x="736" y="413"/>
                  <a:pt x="735" y="413"/>
                </a:cubicBezTo>
                <a:cubicBezTo>
                  <a:pt x="732" y="413"/>
                  <a:pt x="732" y="413"/>
                  <a:pt x="732" y="413"/>
                </a:cubicBezTo>
                <a:cubicBezTo>
                  <a:pt x="731" y="413"/>
                  <a:pt x="730" y="412"/>
                  <a:pt x="730" y="412"/>
                </a:cubicBezTo>
                <a:cubicBezTo>
                  <a:pt x="727" y="412"/>
                  <a:pt x="725" y="411"/>
                  <a:pt x="724" y="411"/>
                </a:cubicBezTo>
                <a:cubicBezTo>
                  <a:pt x="723" y="409"/>
                  <a:pt x="724" y="410"/>
                  <a:pt x="725" y="410"/>
                </a:cubicBezTo>
                <a:cubicBezTo>
                  <a:pt x="727" y="409"/>
                  <a:pt x="728" y="410"/>
                  <a:pt x="729" y="411"/>
                </a:cubicBezTo>
                <a:cubicBezTo>
                  <a:pt x="729" y="411"/>
                  <a:pt x="730" y="410"/>
                  <a:pt x="730" y="410"/>
                </a:cubicBezTo>
                <a:cubicBezTo>
                  <a:pt x="731" y="411"/>
                  <a:pt x="732" y="411"/>
                  <a:pt x="733" y="412"/>
                </a:cubicBezTo>
                <a:cubicBezTo>
                  <a:pt x="737" y="411"/>
                  <a:pt x="739" y="412"/>
                  <a:pt x="742" y="412"/>
                </a:cubicBezTo>
                <a:cubicBezTo>
                  <a:pt x="743" y="414"/>
                  <a:pt x="745" y="415"/>
                  <a:pt x="747" y="416"/>
                </a:cubicBezTo>
                <a:cubicBezTo>
                  <a:pt x="750" y="416"/>
                  <a:pt x="750" y="416"/>
                  <a:pt x="750" y="416"/>
                </a:cubicBezTo>
                <a:cubicBezTo>
                  <a:pt x="750" y="418"/>
                  <a:pt x="753" y="418"/>
                  <a:pt x="754" y="419"/>
                </a:cubicBezTo>
                <a:cubicBezTo>
                  <a:pt x="755" y="420"/>
                  <a:pt x="756" y="420"/>
                  <a:pt x="755" y="421"/>
                </a:cubicBezTo>
                <a:cubicBezTo>
                  <a:pt x="756" y="422"/>
                  <a:pt x="757" y="423"/>
                  <a:pt x="757" y="425"/>
                </a:cubicBezTo>
                <a:cubicBezTo>
                  <a:pt x="756" y="424"/>
                  <a:pt x="754" y="423"/>
                  <a:pt x="753" y="421"/>
                </a:cubicBezTo>
                <a:cubicBezTo>
                  <a:pt x="753" y="420"/>
                  <a:pt x="751" y="421"/>
                  <a:pt x="750" y="421"/>
                </a:cubicBezTo>
                <a:cubicBezTo>
                  <a:pt x="751" y="419"/>
                  <a:pt x="749" y="419"/>
                  <a:pt x="749" y="418"/>
                </a:cubicBezTo>
                <a:cubicBezTo>
                  <a:pt x="746" y="419"/>
                  <a:pt x="746" y="415"/>
                  <a:pt x="743" y="417"/>
                </a:cubicBezTo>
                <a:close/>
                <a:moveTo>
                  <a:pt x="837" y="622"/>
                </a:moveTo>
                <a:cubicBezTo>
                  <a:pt x="831" y="582"/>
                  <a:pt x="833" y="527"/>
                  <a:pt x="797" y="498"/>
                </a:cubicBezTo>
                <a:cubicBezTo>
                  <a:pt x="787" y="491"/>
                  <a:pt x="778" y="485"/>
                  <a:pt x="766" y="485"/>
                </a:cubicBezTo>
                <a:cubicBezTo>
                  <a:pt x="755" y="485"/>
                  <a:pt x="754" y="485"/>
                  <a:pt x="745" y="487"/>
                </a:cubicBezTo>
                <a:cubicBezTo>
                  <a:pt x="745" y="487"/>
                  <a:pt x="757" y="484"/>
                  <a:pt x="765" y="483"/>
                </a:cubicBezTo>
                <a:cubicBezTo>
                  <a:pt x="795" y="482"/>
                  <a:pt x="825" y="500"/>
                  <a:pt x="833" y="550"/>
                </a:cubicBezTo>
                <a:cubicBezTo>
                  <a:pt x="838" y="575"/>
                  <a:pt x="839" y="601"/>
                  <a:pt x="842" y="622"/>
                </a:cubicBezTo>
                <a:cubicBezTo>
                  <a:pt x="843" y="633"/>
                  <a:pt x="845" y="650"/>
                  <a:pt x="849" y="662"/>
                </a:cubicBezTo>
                <a:cubicBezTo>
                  <a:pt x="854" y="679"/>
                  <a:pt x="858" y="691"/>
                  <a:pt x="863" y="708"/>
                </a:cubicBezTo>
                <a:cubicBezTo>
                  <a:pt x="849" y="682"/>
                  <a:pt x="842" y="656"/>
                  <a:pt x="837" y="622"/>
                </a:cubicBezTo>
                <a:close/>
                <a:moveTo>
                  <a:pt x="863" y="770"/>
                </a:moveTo>
                <a:cubicBezTo>
                  <a:pt x="862" y="769"/>
                  <a:pt x="862" y="768"/>
                  <a:pt x="862" y="767"/>
                </a:cubicBezTo>
                <a:cubicBezTo>
                  <a:pt x="863" y="768"/>
                  <a:pt x="864" y="769"/>
                  <a:pt x="863" y="770"/>
                </a:cubicBezTo>
                <a:close/>
                <a:moveTo>
                  <a:pt x="867" y="737"/>
                </a:moveTo>
                <a:cubicBezTo>
                  <a:pt x="869" y="737"/>
                  <a:pt x="869" y="737"/>
                  <a:pt x="869" y="737"/>
                </a:cubicBezTo>
                <a:cubicBezTo>
                  <a:pt x="868" y="739"/>
                  <a:pt x="869" y="740"/>
                  <a:pt x="870" y="742"/>
                </a:cubicBezTo>
                <a:cubicBezTo>
                  <a:pt x="869" y="743"/>
                  <a:pt x="869" y="741"/>
                  <a:pt x="869" y="741"/>
                </a:cubicBezTo>
                <a:cubicBezTo>
                  <a:pt x="868" y="740"/>
                  <a:pt x="866" y="739"/>
                  <a:pt x="867" y="737"/>
                </a:cubicBezTo>
                <a:close/>
                <a:moveTo>
                  <a:pt x="869" y="743"/>
                </a:moveTo>
                <a:cubicBezTo>
                  <a:pt x="869" y="742"/>
                  <a:pt x="872" y="743"/>
                  <a:pt x="872" y="744"/>
                </a:cubicBezTo>
                <a:cubicBezTo>
                  <a:pt x="870" y="744"/>
                  <a:pt x="870" y="743"/>
                  <a:pt x="869" y="743"/>
                </a:cubicBezTo>
                <a:close/>
                <a:moveTo>
                  <a:pt x="872" y="741"/>
                </a:moveTo>
                <a:cubicBezTo>
                  <a:pt x="872" y="740"/>
                  <a:pt x="872" y="740"/>
                  <a:pt x="872" y="740"/>
                </a:cubicBezTo>
                <a:cubicBezTo>
                  <a:pt x="871" y="739"/>
                  <a:pt x="871" y="739"/>
                  <a:pt x="871" y="738"/>
                </a:cubicBezTo>
                <a:cubicBezTo>
                  <a:pt x="871" y="737"/>
                  <a:pt x="870" y="736"/>
                  <a:pt x="870" y="736"/>
                </a:cubicBezTo>
                <a:cubicBezTo>
                  <a:pt x="870" y="735"/>
                  <a:pt x="869" y="735"/>
                  <a:pt x="869" y="735"/>
                </a:cubicBezTo>
                <a:cubicBezTo>
                  <a:pt x="869" y="733"/>
                  <a:pt x="869" y="732"/>
                  <a:pt x="868" y="731"/>
                </a:cubicBezTo>
                <a:cubicBezTo>
                  <a:pt x="868" y="731"/>
                  <a:pt x="868" y="730"/>
                  <a:pt x="868" y="729"/>
                </a:cubicBezTo>
                <a:cubicBezTo>
                  <a:pt x="868" y="729"/>
                  <a:pt x="867" y="729"/>
                  <a:pt x="867" y="729"/>
                </a:cubicBezTo>
                <a:cubicBezTo>
                  <a:pt x="867" y="727"/>
                  <a:pt x="865" y="726"/>
                  <a:pt x="865" y="724"/>
                </a:cubicBezTo>
                <a:cubicBezTo>
                  <a:pt x="865" y="723"/>
                  <a:pt x="864" y="722"/>
                  <a:pt x="863" y="722"/>
                </a:cubicBezTo>
                <a:cubicBezTo>
                  <a:pt x="865" y="721"/>
                  <a:pt x="864" y="720"/>
                  <a:pt x="864" y="719"/>
                </a:cubicBezTo>
                <a:cubicBezTo>
                  <a:pt x="865" y="719"/>
                  <a:pt x="865" y="719"/>
                  <a:pt x="865" y="719"/>
                </a:cubicBezTo>
                <a:cubicBezTo>
                  <a:pt x="865" y="721"/>
                  <a:pt x="867" y="722"/>
                  <a:pt x="867" y="724"/>
                </a:cubicBezTo>
                <a:cubicBezTo>
                  <a:pt x="867" y="725"/>
                  <a:pt x="867" y="725"/>
                  <a:pt x="868" y="726"/>
                </a:cubicBezTo>
                <a:cubicBezTo>
                  <a:pt x="868" y="728"/>
                  <a:pt x="868" y="731"/>
                  <a:pt x="871" y="732"/>
                </a:cubicBezTo>
                <a:cubicBezTo>
                  <a:pt x="870" y="735"/>
                  <a:pt x="871" y="736"/>
                  <a:pt x="873" y="736"/>
                </a:cubicBezTo>
                <a:cubicBezTo>
                  <a:pt x="873" y="737"/>
                  <a:pt x="873" y="738"/>
                  <a:pt x="873" y="738"/>
                </a:cubicBezTo>
                <a:cubicBezTo>
                  <a:pt x="873" y="740"/>
                  <a:pt x="876" y="741"/>
                  <a:pt x="874" y="743"/>
                </a:cubicBezTo>
                <a:cubicBezTo>
                  <a:pt x="874" y="743"/>
                  <a:pt x="874" y="742"/>
                  <a:pt x="873" y="742"/>
                </a:cubicBezTo>
                <a:cubicBezTo>
                  <a:pt x="873" y="742"/>
                  <a:pt x="872" y="741"/>
                  <a:pt x="872" y="741"/>
                </a:cubicBezTo>
                <a:close/>
                <a:moveTo>
                  <a:pt x="874" y="753"/>
                </a:moveTo>
                <a:cubicBezTo>
                  <a:pt x="874" y="752"/>
                  <a:pt x="873" y="751"/>
                  <a:pt x="873" y="751"/>
                </a:cubicBezTo>
                <a:cubicBezTo>
                  <a:pt x="873" y="750"/>
                  <a:pt x="873" y="750"/>
                  <a:pt x="872" y="750"/>
                </a:cubicBezTo>
                <a:cubicBezTo>
                  <a:pt x="872" y="749"/>
                  <a:pt x="873" y="749"/>
                  <a:pt x="874" y="749"/>
                </a:cubicBezTo>
                <a:cubicBezTo>
                  <a:pt x="873" y="750"/>
                  <a:pt x="874" y="750"/>
                  <a:pt x="875" y="751"/>
                </a:cubicBezTo>
                <a:cubicBezTo>
                  <a:pt x="875" y="752"/>
                  <a:pt x="875" y="752"/>
                  <a:pt x="876" y="753"/>
                </a:cubicBezTo>
                <a:cubicBezTo>
                  <a:pt x="876" y="753"/>
                  <a:pt x="876" y="753"/>
                  <a:pt x="876" y="754"/>
                </a:cubicBezTo>
                <a:cubicBezTo>
                  <a:pt x="876" y="754"/>
                  <a:pt x="876" y="754"/>
                  <a:pt x="877" y="754"/>
                </a:cubicBezTo>
                <a:cubicBezTo>
                  <a:pt x="876" y="756"/>
                  <a:pt x="873" y="753"/>
                  <a:pt x="874" y="753"/>
                </a:cubicBezTo>
                <a:close/>
                <a:moveTo>
                  <a:pt x="883" y="759"/>
                </a:moveTo>
                <a:cubicBezTo>
                  <a:pt x="881" y="758"/>
                  <a:pt x="879" y="755"/>
                  <a:pt x="879" y="753"/>
                </a:cubicBezTo>
                <a:cubicBezTo>
                  <a:pt x="879" y="753"/>
                  <a:pt x="875" y="747"/>
                  <a:pt x="875" y="746"/>
                </a:cubicBezTo>
                <a:cubicBezTo>
                  <a:pt x="879" y="748"/>
                  <a:pt x="879" y="748"/>
                  <a:pt x="879" y="748"/>
                </a:cubicBezTo>
                <a:cubicBezTo>
                  <a:pt x="880" y="750"/>
                  <a:pt x="880" y="753"/>
                  <a:pt x="879" y="753"/>
                </a:cubicBezTo>
                <a:cubicBezTo>
                  <a:pt x="881" y="753"/>
                  <a:pt x="883" y="757"/>
                  <a:pt x="883" y="759"/>
                </a:cubicBezTo>
                <a:close/>
                <a:moveTo>
                  <a:pt x="885" y="804"/>
                </a:moveTo>
                <a:cubicBezTo>
                  <a:pt x="885" y="803"/>
                  <a:pt x="887" y="803"/>
                  <a:pt x="887" y="804"/>
                </a:cubicBezTo>
                <a:cubicBezTo>
                  <a:pt x="887" y="805"/>
                  <a:pt x="886" y="804"/>
                  <a:pt x="885" y="804"/>
                </a:cubicBezTo>
                <a:close/>
                <a:moveTo>
                  <a:pt x="894" y="808"/>
                </a:moveTo>
                <a:cubicBezTo>
                  <a:pt x="893" y="808"/>
                  <a:pt x="892" y="809"/>
                  <a:pt x="892" y="809"/>
                </a:cubicBezTo>
                <a:cubicBezTo>
                  <a:pt x="891" y="809"/>
                  <a:pt x="890" y="808"/>
                  <a:pt x="889" y="807"/>
                </a:cubicBezTo>
                <a:cubicBezTo>
                  <a:pt x="889" y="807"/>
                  <a:pt x="888" y="806"/>
                  <a:pt x="888" y="805"/>
                </a:cubicBezTo>
                <a:cubicBezTo>
                  <a:pt x="890" y="805"/>
                  <a:pt x="890" y="805"/>
                  <a:pt x="890" y="805"/>
                </a:cubicBezTo>
                <a:cubicBezTo>
                  <a:pt x="889" y="807"/>
                  <a:pt x="892" y="807"/>
                  <a:pt x="892" y="808"/>
                </a:cubicBezTo>
                <a:cubicBezTo>
                  <a:pt x="892" y="808"/>
                  <a:pt x="893" y="808"/>
                  <a:pt x="893" y="807"/>
                </a:cubicBezTo>
                <a:cubicBezTo>
                  <a:pt x="893" y="808"/>
                  <a:pt x="895" y="808"/>
                  <a:pt x="895" y="808"/>
                </a:cubicBezTo>
                <a:cubicBezTo>
                  <a:pt x="895" y="810"/>
                  <a:pt x="894" y="809"/>
                  <a:pt x="894" y="808"/>
                </a:cubicBezTo>
                <a:close/>
                <a:moveTo>
                  <a:pt x="902" y="814"/>
                </a:moveTo>
                <a:cubicBezTo>
                  <a:pt x="901" y="813"/>
                  <a:pt x="899" y="812"/>
                  <a:pt x="897" y="811"/>
                </a:cubicBezTo>
                <a:cubicBezTo>
                  <a:pt x="896" y="810"/>
                  <a:pt x="896" y="810"/>
                  <a:pt x="896" y="809"/>
                </a:cubicBezTo>
                <a:cubicBezTo>
                  <a:pt x="898" y="810"/>
                  <a:pt x="898" y="811"/>
                  <a:pt x="900" y="811"/>
                </a:cubicBezTo>
                <a:cubicBezTo>
                  <a:pt x="900" y="813"/>
                  <a:pt x="903" y="814"/>
                  <a:pt x="905" y="813"/>
                </a:cubicBezTo>
                <a:cubicBezTo>
                  <a:pt x="905" y="814"/>
                  <a:pt x="906" y="814"/>
                  <a:pt x="907" y="815"/>
                </a:cubicBezTo>
                <a:cubicBezTo>
                  <a:pt x="906" y="817"/>
                  <a:pt x="904" y="814"/>
                  <a:pt x="902" y="814"/>
                </a:cubicBezTo>
                <a:close/>
                <a:moveTo>
                  <a:pt x="902" y="788"/>
                </a:moveTo>
                <a:cubicBezTo>
                  <a:pt x="902" y="790"/>
                  <a:pt x="902" y="790"/>
                  <a:pt x="902" y="790"/>
                </a:cubicBezTo>
                <a:cubicBezTo>
                  <a:pt x="901" y="790"/>
                  <a:pt x="901" y="789"/>
                  <a:pt x="900" y="789"/>
                </a:cubicBezTo>
                <a:cubicBezTo>
                  <a:pt x="900" y="787"/>
                  <a:pt x="899" y="787"/>
                  <a:pt x="900" y="785"/>
                </a:cubicBezTo>
                <a:cubicBezTo>
                  <a:pt x="901" y="785"/>
                  <a:pt x="901" y="786"/>
                  <a:pt x="901" y="787"/>
                </a:cubicBezTo>
                <a:cubicBezTo>
                  <a:pt x="901" y="788"/>
                  <a:pt x="902" y="788"/>
                  <a:pt x="902" y="788"/>
                </a:cubicBezTo>
                <a:close/>
                <a:moveTo>
                  <a:pt x="916" y="821"/>
                </a:moveTo>
                <a:cubicBezTo>
                  <a:pt x="914" y="821"/>
                  <a:pt x="914" y="820"/>
                  <a:pt x="912" y="820"/>
                </a:cubicBezTo>
                <a:cubicBezTo>
                  <a:pt x="912" y="817"/>
                  <a:pt x="907" y="818"/>
                  <a:pt x="907" y="815"/>
                </a:cubicBezTo>
                <a:cubicBezTo>
                  <a:pt x="909" y="815"/>
                  <a:pt x="909" y="816"/>
                  <a:pt x="910" y="816"/>
                </a:cubicBezTo>
                <a:cubicBezTo>
                  <a:pt x="911" y="817"/>
                  <a:pt x="912" y="817"/>
                  <a:pt x="912" y="818"/>
                </a:cubicBezTo>
                <a:cubicBezTo>
                  <a:pt x="912" y="818"/>
                  <a:pt x="913" y="818"/>
                  <a:pt x="913" y="818"/>
                </a:cubicBezTo>
                <a:cubicBezTo>
                  <a:pt x="914" y="818"/>
                  <a:pt x="914" y="819"/>
                  <a:pt x="914" y="819"/>
                </a:cubicBezTo>
                <a:cubicBezTo>
                  <a:pt x="915" y="819"/>
                  <a:pt x="917" y="819"/>
                  <a:pt x="916" y="821"/>
                </a:cubicBezTo>
                <a:close/>
                <a:moveTo>
                  <a:pt x="925" y="802"/>
                </a:moveTo>
                <a:cubicBezTo>
                  <a:pt x="923" y="802"/>
                  <a:pt x="922" y="800"/>
                  <a:pt x="920" y="800"/>
                </a:cubicBezTo>
                <a:cubicBezTo>
                  <a:pt x="919" y="798"/>
                  <a:pt x="917" y="797"/>
                  <a:pt x="914" y="796"/>
                </a:cubicBezTo>
                <a:cubicBezTo>
                  <a:pt x="914" y="795"/>
                  <a:pt x="913" y="795"/>
                  <a:pt x="913" y="794"/>
                </a:cubicBezTo>
                <a:cubicBezTo>
                  <a:pt x="911" y="794"/>
                  <a:pt x="911" y="792"/>
                  <a:pt x="910" y="792"/>
                </a:cubicBezTo>
                <a:cubicBezTo>
                  <a:pt x="910" y="791"/>
                  <a:pt x="909" y="791"/>
                  <a:pt x="909" y="791"/>
                </a:cubicBezTo>
                <a:cubicBezTo>
                  <a:pt x="909" y="791"/>
                  <a:pt x="909" y="790"/>
                  <a:pt x="908" y="790"/>
                </a:cubicBezTo>
                <a:cubicBezTo>
                  <a:pt x="908" y="790"/>
                  <a:pt x="907" y="790"/>
                  <a:pt x="907" y="789"/>
                </a:cubicBezTo>
                <a:cubicBezTo>
                  <a:pt x="907" y="789"/>
                  <a:pt x="906" y="787"/>
                  <a:pt x="905" y="787"/>
                </a:cubicBezTo>
                <a:cubicBezTo>
                  <a:pt x="904" y="786"/>
                  <a:pt x="903" y="785"/>
                  <a:pt x="902" y="784"/>
                </a:cubicBezTo>
                <a:cubicBezTo>
                  <a:pt x="902" y="783"/>
                  <a:pt x="901" y="782"/>
                  <a:pt x="900" y="782"/>
                </a:cubicBezTo>
                <a:cubicBezTo>
                  <a:pt x="900" y="782"/>
                  <a:pt x="899" y="781"/>
                  <a:pt x="899" y="781"/>
                </a:cubicBezTo>
                <a:cubicBezTo>
                  <a:pt x="899" y="781"/>
                  <a:pt x="899" y="780"/>
                  <a:pt x="898" y="779"/>
                </a:cubicBezTo>
                <a:cubicBezTo>
                  <a:pt x="897" y="778"/>
                  <a:pt x="896" y="777"/>
                  <a:pt x="894" y="776"/>
                </a:cubicBezTo>
                <a:cubicBezTo>
                  <a:pt x="894" y="774"/>
                  <a:pt x="892" y="775"/>
                  <a:pt x="893" y="772"/>
                </a:cubicBezTo>
                <a:cubicBezTo>
                  <a:pt x="893" y="771"/>
                  <a:pt x="892" y="772"/>
                  <a:pt x="891" y="771"/>
                </a:cubicBezTo>
                <a:cubicBezTo>
                  <a:pt x="892" y="769"/>
                  <a:pt x="889" y="768"/>
                  <a:pt x="887" y="766"/>
                </a:cubicBezTo>
                <a:cubicBezTo>
                  <a:pt x="886" y="765"/>
                  <a:pt x="886" y="764"/>
                  <a:pt x="885" y="763"/>
                </a:cubicBezTo>
                <a:cubicBezTo>
                  <a:pt x="885" y="761"/>
                  <a:pt x="885" y="761"/>
                  <a:pt x="885" y="761"/>
                </a:cubicBezTo>
                <a:cubicBezTo>
                  <a:pt x="886" y="761"/>
                  <a:pt x="886" y="761"/>
                  <a:pt x="886" y="761"/>
                </a:cubicBezTo>
                <a:cubicBezTo>
                  <a:pt x="888" y="762"/>
                  <a:pt x="888" y="764"/>
                  <a:pt x="889" y="766"/>
                </a:cubicBezTo>
                <a:cubicBezTo>
                  <a:pt x="890" y="767"/>
                  <a:pt x="891" y="768"/>
                  <a:pt x="891" y="769"/>
                </a:cubicBezTo>
                <a:cubicBezTo>
                  <a:pt x="892" y="770"/>
                  <a:pt x="894" y="771"/>
                  <a:pt x="894" y="773"/>
                </a:cubicBezTo>
                <a:cubicBezTo>
                  <a:pt x="895" y="773"/>
                  <a:pt x="895" y="772"/>
                  <a:pt x="896" y="772"/>
                </a:cubicBezTo>
                <a:cubicBezTo>
                  <a:pt x="896" y="772"/>
                  <a:pt x="896" y="772"/>
                  <a:pt x="896" y="773"/>
                </a:cubicBezTo>
                <a:cubicBezTo>
                  <a:pt x="897" y="773"/>
                  <a:pt x="896" y="773"/>
                  <a:pt x="896" y="774"/>
                </a:cubicBezTo>
                <a:cubicBezTo>
                  <a:pt x="896" y="774"/>
                  <a:pt x="896" y="775"/>
                  <a:pt x="897" y="776"/>
                </a:cubicBezTo>
                <a:cubicBezTo>
                  <a:pt x="897" y="776"/>
                  <a:pt x="897" y="776"/>
                  <a:pt x="897" y="776"/>
                </a:cubicBezTo>
                <a:cubicBezTo>
                  <a:pt x="897" y="778"/>
                  <a:pt x="899" y="778"/>
                  <a:pt x="899" y="779"/>
                </a:cubicBezTo>
                <a:cubicBezTo>
                  <a:pt x="900" y="779"/>
                  <a:pt x="901" y="781"/>
                  <a:pt x="901" y="779"/>
                </a:cubicBezTo>
                <a:cubicBezTo>
                  <a:pt x="902" y="780"/>
                  <a:pt x="901" y="782"/>
                  <a:pt x="903" y="782"/>
                </a:cubicBezTo>
                <a:cubicBezTo>
                  <a:pt x="903" y="783"/>
                  <a:pt x="904" y="783"/>
                  <a:pt x="904" y="784"/>
                </a:cubicBezTo>
                <a:cubicBezTo>
                  <a:pt x="905" y="784"/>
                  <a:pt x="905" y="785"/>
                  <a:pt x="906" y="785"/>
                </a:cubicBezTo>
                <a:cubicBezTo>
                  <a:pt x="906" y="786"/>
                  <a:pt x="907" y="786"/>
                  <a:pt x="908" y="788"/>
                </a:cubicBezTo>
                <a:cubicBezTo>
                  <a:pt x="910" y="788"/>
                  <a:pt x="910" y="790"/>
                  <a:pt x="913" y="789"/>
                </a:cubicBezTo>
                <a:cubicBezTo>
                  <a:pt x="912" y="792"/>
                  <a:pt x="916" y="792"/>
                  <a:pt x="916" y="794"/>
                </a:cubicBezTo>
                <a:cubicBezTo>
                  <a:pt x="918" y="795"/>
                  <a:pt x="918" y="795"/>
                  <a:pt x="918" y="795"/>
                </a:cubicBezTo>
                <a:cubicBezTo>
                  <a:pt x="918" y="796"/>
                  <a:pt x="918" y="796"/>
                  <a:pt x="919" y="796"/>
                </a:cubicBezTo>
                <a:cubicBezTo>
                  <a:pt x="919" y="797"/>
                  <a:pt x="920" y="797"/>
                  <a:pt x="920" y="798"/>
                </a:cubicBezTo>
                <a:cubicBezTo>
                  <a:pt x="922" y="798"/>
                  <a:pt x="922" y="799"/>
                  <a:pt x="923" y="799"/>
                </a:cubicBezTo>
                <a:cubicBezTo>
                  <a:pt x="923" y="799"/>
                  <a:pt x="923" y="799"/>
                  <a:pt x="923" y="799"/>
                </a:cubicBezTo>
                <a:cubicBezTo>
                  <a:pt x="924" y="800"/>
                  <a:pt x="923" y="800"/>
                  <a:pt x="924" y="801"/>
                </a:cubicBezTo>
                <a:cubicBezTo>
                  <a:pt x="924" y="801"/>
                  <a:pt x="926" y="800"/>
                  <a:pt x="926" y="802"/>
                </a:cubicBezTo>
                <a:cubicBezTo>
                  <a:pt x="925" y="802"/>
                  <a:pt x="925" y="803"/>
                  <a:pt x="925" y="802"/>
                </a:cubicBezTo>
                <a:close/>
                <a:moveTo>
                  <a:pt x="943" y="833"/>
                </a:moveTo>
                <a:cubicBezTo>
                  <a:pt x="942" y="833"/>
                  <a:pt x="942" y="833"/>
                  <a:pt x="942" y="833"/>
                </a:cubicBezTo>
                <a:cubicBezTo>
                  <a:pt x="942" y="832"/>
                  <a:pt x="942" y="832"/>
                  <a:pt x="942" y="832"/>
                </a:cubicBezTo>
                <a:cubicBezTo>
                  <a:pt x="943" y="832"/>
                  <a:pt x="943" y="832"/>
                  <a:pt x="943" y="832"/>
                </a:cubicBezTo>
                <a:cubicBezTo>
                  <a:pt x="943" y="833"/>
                  <a:pt x="943" y="833"/>
                  <a:pt x="943" y="833"/>
                </a:cubicBezTo>
                <a:close/>
                <a:moveTo>
                  <a:pt x="946" y="814"/>
                </a:moveTo>
                <a:cubicBezTo>
                  <a:pt x="943" y="814"/>
                  <a:pt x="943" y="814"/>
                  <a:pt x="943" y="814"/>
                </a:cubicBezTo>
                <a:cubicBezTo>
                  <a:pt x="943" y="813"/>
                  <a:pt x="943" y="813"/>
                  <a:pt x="943" y="812"/>
                </a:cubicBezTo>
                <a:cubicBezTo>
                  <a:pt x="939" y="812"/>
                  <a:pt x="937" y="811"/>
                  <a:pt x="935" y="809"/>
                </a:cubicBezTo>
                <a:cubicBezTo>
                  <a:pt x="934" y="809"/>
                  <a:pt x="933" y="808"/>
                  <a:pt x="932" y="807"/>
                </a:cubicBezTo>
                <a:cubicBezTo>
                  <a:pt x="932" y="807"/>
                  <a:pt x="932" y="807"/>
                  <a:pt x="931" y="807"/>
                </a:cubicBezTo>
                <a:cubicBezTo>
                  <a:pt x="931" y="807"/>
                  <a:pt x="930" y="806"/>
                  <a:pt x="930" y="806"/>
                </a:cubicBezTo>
                <a:cubicBezTo>
                  <a:pt x="929" y="805"/>
                  <a:pt x="929" y="806"/>
                  <a:pt x="928" y="805"/>
                </a:cubicBezTo>
                <a:cubicBezTo>
                  <a:pt x="928" y="805"/>
                  <a:pt x="928" y="804"/>
                  <a:pt x="928" y="804"/>
                </a:cubicBezTo>
                <a:cubicBezTo>
                  <a:pt x="928" y="804"/>
                  <a:pt x="926" y="804"/>
                  <a:pt x="926" y="803"/>
                </a:cubicBezTo>
                <a:cubicBezTo>
                  <a:pt x="926" y="803"/>
                  <a:pt x="926" y="803"/>
                  <a:pt x="926" y="803"/>
                </a:cubicBezTo>
                <a:cubicBezTo>
                  <a:pt x="926" y="802"/>
                  <a:pt x="926" y="802"/>
                  <a:pt x="926" y="802"/>
                </a:cubicBezTo>
                <a:cubicBezTo>
                  <a:pt x="927" y="802"/>
                  <a:pt x="927" y="803"/>
                  <a:pt x="927" y="804"/>
                </a:cubicBezTo>
                <a:cubicBezTo>
                  <a:pt x="928" y="804"/>
                  <a:pt x="929" y="804"/>
                  <a:pt x="929" y="804"/>
                </a:cubicBezTo>
                <a:cubicBezTo>
                  <a:pt x="930" y="804"/>
                  <a:pt x="930" y="805"/>
                  <a:pt x="931" y="805"/>
                </a:cubicBezTo>
                <a:cubicBezTo>
                  <a:pt x="931" y="804"/>
                  <a:pt x="931" y="804"/>
                  <a:pt x="931" y="804"/>
                </a:cubicBezTo>
                <a:cubicBezTo>
                  <a:pt x="932" y="804"/>
                  <a:pt x="933" y="805"/>
                  <a:pt x="933" y="807"/>
                </a:cubicBezTo>
                <a:cubicBezTo>
                  <a:pt x="934" y="807"/>
                  <a:pt x="934" y="807"/>
                  <a:pt x="934" y="806"/>
                </a:cubicBezTo>
                <a:cubicBezTo>
                  <a:pt x="935" y="807"/>
                  <a:pt x="936" y="808"/>
                  <a:pt x="937" y="809"/>
                </a:cubicBezTo>
                <a:cubicBezTo>
                  <a:pt x="938" y="809"/>
                  <a:pt x="938" y="808"/>
                  <a:pt x="939" y="808"/>
                </a:cubicBezTo>
                <a:cubicBezTo>
                  <a:pt x="939" y="809"/>
                  <a:pt x="939" y="809"/>
                  <a:pt x="939" y="810"/>
                </a:cubicBezTo>
                <a:cubicBezTo>
                  <a:pt x="940" y="810"/>
                  <a:pt x="941" y="810"/>
                  <a:pt x="942" y="810"/>
                </a:cubicBezTo>
                <a:cubicBezTo>
                  <a:pt x="942" y="810"/>
                  <a:pt x="942" y="811"/>
                  <a:pt x="942" y="811"/>
                </a:cubicBezTo>
                <a:cubicBezTo>
                  <a:pt x="942" y="811"/>
                  <a:pt x="943" y="811"/>
                  <a:pt x="943" y="811"/>
                </a:cubicBezTo>
                <a:cubicBezTo>
                  <a:pt x="943" y="811"/>
                  <a:pt x="943" y="811"/>
                  <a:pt x="944" y="811"/>
                </a:cubicBezTo>
                <a:cubicBezTo>
                  <a:pt x="944" y="811"/>
                  <a:pt x="946" y="811"/>
                  <a:pt x="945" y="812"/>
                </a:cubicBezTo>
                <a:cubicBezTo>
                  <a:pt x="946" y="812"/>
                  <a:pt x="947" y="812"/>
                  <a:pt x="947" y="812"/>
                </a:cubicBezTo>
                <a:cubicBezTo>
                  <a:pt x="949" y="812"/>
                  <a:pt x="948" y="815"/>
                  <a:pt x="951" y="815"/>
                </a:cubicBezTo>
                <a:cubicBezTo>
                  <a:pt x="950" y="817"/>
                  <a:pt x="949" y="816"/>
                  <a:pt x="948" y="815"/>
                </a:cubicBezTo>
                <a:cubicBezTo>
                  <a:pt x="947" y="815"/>
                  <a:pt x="946" y="814"/>
                  <a:pt x="946" y="814"/>
                </a:cubicBezTo>
                <a:close/>
                <a:moveTo>
                  <a:pt x="951" y="834"/>
                </a:moveTo>
                <a:cubicBezTo>
                  <a:pt x="950" y="834"/>
                  <a:pt x="948" y="834"/>
                  <a:pt x="948" y="833"/>
                </a:cubicBezTo>
                <a:cubicBezTo>
                  <a:pt x="950" y="833"/>
                  <a:pt x="953" y="833"/>
                  <a:pt x="954" y="835"/>
                </a:cubicBezTo>
                <a:cubicBezTo>
                  <a:pt x="954" y="836"/>
                  <a:pt x="952" y="835"/>
                  <a:pt x="951" y="834"/>
                </a:cubicBezTo>
                <a:close/>
                <a:moveTo>
                  <a:pt x="962" y="842"/>
                </a:moveTo>
                <a:cubicBezTo>
                  <a:pt x="961" y="842"/>
                  <a:pt x="961" y="841"/>
                  <a:pt x="961" y="841"/>
                </a:cubicBezTo>
                <a:cubicBezTo>
                  <a:pt x="960" y="841"/>
                  <a:pt x="958" y="842"/>
                  <a:pt x="958" y="841"/>
                </a:cubicBezTo>
                <a:cubicBezTo>
                  <a:pt x="959" y="840"/>
                  <a:pt x="961" y="840"/>
                  <a:pt x="962" y="840"/>
                </a:cubicBezTo>
                <a:cubicBezTo>
                  <a:pt x="962" y="841"/>
                  <a:pt x="962" y="842"/>
                  <a:pt x="962" y="842"/>
                </a:cubicBezTo>
                <a:close/>
                <a:moveTo>
                  <a:pt x="981" y="843"/>
                </a:moveTo>
                <a:cubicBezTo>
                  <a:pt x="980" y="843"/>
                  <a:pt x="978" y="842"/>
                  <a:pt x="977" y="842"/>
                </a:cubicBezTo>
                <a:cubicBezTo>
                  <a:pt x="976" y="842"/>
                  <a:pt x="976" y="842"/>
                  <a:pt x="975" y="842"/>
                </a:cubicBezTo>
                <a:cubicBezTo>
                  <a:pt x="974" y="842"/>
                  <a:pt x="974" y="842"/>
                  <a:pt x="974" y="841"/>
                </a:cubicBezTo>
                <a:cubicBezTo>
                  <a:pt x="972" y="841"/>
                  <a:pt x="971" y="841"/>
                  <a:pt x="969" y="841"/>
                </a:cubicBezTo>
                <a:cubicBezTo>
                  <a:pt x="969" y="841"/>
                  <a:pt x="969" y="840"/>
                  <a:pt x="969" y="840"/>
                </a:cubicBezTo>
                <a:cubicBezTo>
                  <a:pt x="968" y="840"/>
                  <a:pt x="967" y="840"/>
                  <a:pt x="967" y="840"/>
                </a:cubicBezTo>
                <a:cubicBezTo>
                  <a:pt x="966" y="837"/>
                  <a:pt x="969" y="838"/>
                  <a:pt x="971" y="838"/>
                </a:cubicBezTo>
                <a:cubicBezTo>
                  <a:pt x="971" y="838"/>
                  <a:pt x="970" y="839"/>
                  <a:pt x="970" y="839"/>
                </a:cubicBezTo>
                <a:cubicBezTo>
                  <a:pt x="970" y="840"/>
                  <a:pt x="972" y="840"/>
                  <a:pt x="972" y="838"/>
                </a:cubicBezTo>
                <a:cubicBezTo>
                  <a:pt x="973" y="839"/>
                  <a:pt x="973" y="839"/>
                  <a:pt x="973" y="840"/>
                </a:cubicBezTo>
                <a:cubicBezTo>
                  <a:pt x="974" y="840"/>
                  <a:pt x="974" y="839"/>
                  <a:pt x="975" y="840"/>
                </a:cubicBezTo>
                <a:cubicBezTo>
                  <a:pt x="975" y="840"/>
                  <a:pt x="978" y="840"/>
                  <a:pt x="978" y="840"/>
                </a:cubicBezTo>
                <a:cubicBezTo>
                  <a:pt x="978" y="840"/>
                  <a:pt x="978" y="839"/>
                  <a:pt x="978" y="839"/>
                </a:cubicBezTo>
                <a:cubicBezTo>
                  <a:pt x="979" y="840"/>
                  <a:pt x="980" y="841"/>
                  <a:pt x="982" y="840"/>
                </a:cubicBezTo>
                <a:cubicBezTo>
                  <a:pt x="981" y="841"/>
                  <a:pt x="982" y="842"/>
                  <a:pt x="981" y="843"/>
                </a:cubicBezTo>
                <a:close/>
                <a:moveTo>
                  <a:pt x="983" y="823"/>
                </a:moveTo>
                <a:cubicBezTo>
                  <a:pt x="983" y="823"/>
                  <a:pt x="983" y="824"/>
                  <a:pt x="983" y="824"/>
                </a:cubicBezTo>
                <a:cubicBezTo>
                  <a:pt x="982" y="824"/>
                  <a:pt x="982" y="823"/>
                  <a:pt x="982" y="823"/>
                </a:cubicBezTo>
                <a:cubicBezTo>
                  <a:pt x="981" y="822"/>
                  <a:pt x="979" y="823"/>
                  <a:pt x="978" y="823"/>
                </a:cubicBezTo>
                <a:cubicBezTo>
                  <a:pt x="976" y="823"/>
                  <a:pt x="973" y="822"/>
                  <a:pt x="971" y="821"/>
                </a:cubicBezTo>
                <a:cubicBezTo>
                  <a:pt x="970" y="821"/>
                  <a:pt x="968" y="821"/>
                  <a:pt x="966" y="820"/>
                </a:cubicBezTo>
                <a:cubicBezTo>
                  <a:pt x="965" y="820"/>
                  <a:pt x="965" y="820"/>
                  <a:pt x="964" y="820"/>
                </a:cubicBezTo>
                <a:cubicBezTo>
                  <a:pt x="964" y="819"/>
                  <a:pt x="961" y="820"/>
                  <a:pt x="960" y="819"/>
                </a:cubicBezTo>
                <a:cubicBezTo>
                  <a:pt x="960" y="819"/>
                  <a:pt x="960" y="819"/>
                  <a:pt x="960" y="819"/>
                </a:cubicBezTo>
                <a:cubicBezTo>
                  <a:pt x="960" y="819"/>
                  <a:pt x="960" y="819"/>
                  <a:pt x="960" y="819"/>
                </a:cubicBezTo>
                <a:cubicBezTo>
                  <a:pt x="960" y="819"/>
                  <a:pt x="960" y="819"/>
                  <a:pt x="959" y="819"/>
                </a:cubicBezTo>
                <a:cubicBezTo>
                  <a:pt x="959" y="819"/>
                  <a:pt x="960" y="818"/>
                  <a:pt x="959" y="818"/>
                </a:cubicBezTo>
                <a:cubicBezTo>
                  <a:pt x="959" y="818"/>
                  <a:pt x="959" y="818"/>
                  <a:pt x="959" y="818"/>
                </a:cubicBezTo>
                <a:cubicBezTo>
                  <a:pt x="959" y="818"/>
                  <a:pt x="958" y="818"/>
                  <a:pt x="958" y="818"/>
                </a:cubicBezTo>
                <a:cubicBezTo>
                  <a:pt x="957" y="818"/>
                  <a:pt x="956" y="818"/>
                  <a:pt x="954" y="818"/>
                </a:cubicBezTo>
                <a:cubicBezTo>
                  <a:pt x="954" y="818"/>
                  <a:pt x="954" y="818"/>
                  <a:pt x="954" y="817"/>
                </a:cubicBezTo>
                <a:cubicBezTo>
                  <a:pt x="954" y="817"/>
                  <a:pt x="954" y="817"/>
                  <a:pt x="954" y="817"/>
                </a:cubicBezTo>
                <a:cubicBezTo>
                  <a:pt x="953" y="817"/>
                  <a:pt x="953" y="817"/>
                  <a:pt x="952" y="816"/>
                </a:cubicBezTo>
                <a:cubicBezTo>
                  <a:pt x="952" y="816"/>
                  <a:pt x="951" y="816"/>
                  <a:pt x="951" y="815"/>
                </a:cubicBezTo>
                <a:cubicBezTo>
                  <a:pt x="951" y="815"/>
                  <a:pt x="952" y="815"/>
                  <a:pt x="952" y="815"/>
                </a:cubicBezTo>
                <a:cubicBezTo>
                  <a:pt x="952" y="815"/>
                  <a:pt x="953" y="815"/>
                  <a:pt x="953" y="815"/>
                </a:cubicBezTo>
                <a:cubicBezTo>
                  <a:pt x="954" y="815"/>
                  <a:pt x="954" y="815"/>
                  <a:pt x="954" y="815"/>
                </a:cubicBezTo>
                <a:cubicBezTo>
                  <a:pt x="954" y="815"/>
                  <a:pt x="955" y="815"/>
                  <a:pt x="955" y="815"/>
                </a:cubicBezTo>
                <a:cubicBezTo>
                  <a:pt x="956" y="815"/>
                  <a:pt x="956" y="815"/>
                  <a:pt x="956" y="816"/>
                </a:cubicBezTo>
                <a:cubicBezTo>
                  <a:pt x="956" y="816"/>
                  <a:pt x="956" y="816"/>
                  <a:pt x="957" y="816"/>
                </a:cubicBezTo>
                <a:cubicBezTo>
                  <a:pt x="957" y="816"/>
                  <a:pt x="957" y="816"/>
                  <a:pt x="958" y="816"/>
                </a:cubicBezTo>
                <a:cubicBezTo>
                  <a:pt x="958" y="816"/>
                  <a:pt x="958" y="816"/>
                  <a:pt x="958" y="816"/>
                </a:cubicBezTo>
                <a:cubicBezTo>
                  <a:pt x="958" y="816"/>
                  <a:pt x="958" y="815"/>
                  <a:pt x="958" y="815"/>
                </a:cubicBezTo>
                <a:cubicBezTo>
                  <a:pt x="958" y="815"/>
                  <a:pt x="958" y="816"/>
                  <a:pt x="959" y="816"/>
                </a:cubicBezTo>
                <a:cubicBezTo>
                  <a:pt x="959" y="816"/>
                  <a:pt x="959" y="816"/>
                  <a:pt x="959" y="816"/>
                </a:cubicBezTo>
                <a:cubicBezTo>
                  <a:pt x="959" y="816"/>
                  <a:pt x="960" y="816"/>
                  <a:pt x="960" y="816"/>
                </a:cubicBezTo>
                <a:cubicBezTo>
                  <a:pt x="960" y="816"/>
                  <a:pt x="960" y="816"/>
                  <a:pt x="960" y="816"/>
                </a:cubicBezTo>
                <a:cubicBezTo>
                  <a:pt x="961" y="816"/>
                  <a:pt x="961" y="816"/>
                  <a:pt x="961" y="816"/>
                </a:cubicBezTo>
                <a:cubicBezTo>
                  <a:pt x="961" y="817"/>
                  <a:pt x="961" y="817"/>
                  <a:pt x="961" y="817"/>
                </a:cubicBezTo>
                <a:cubicBezTo>
                  <a:pt x="961" y="817"/>
                  <a:pt x="962" y="817"/>
                  <a:pt x="963" y="818"/>
                </a:cubicBezTo>
                <a:cubicBezTo>
                  <a:pt x="963" y="818"/>
                  <a:pt x="963" y="818"/>
                  <a:pt x="964" y="818"/>
                </a:cubicBezTo>
                <a:cubicBezTo>
                  <a:pt x="964" y="818"/>
                  <a:pt x="964" y="818"/>
                  <a:pt x="964" y="818"/>
                </a:cubicBezTo>
                <a:cubicBezTo>
                  <a:pt x="964" y="818"/>
                  <a:pt x="964" y="819"/>
                  <a:pt x="964" y="819"/>
                </a:cubicBezTo>
                <a:cubicBezTo>
                  <a:pt x="964" y="819"/>
                  <a:pt x="965" y="819"/>
                  <a:pt x="965" y="818"/>
                </a:cubicBezTo>
                <a:cubicBezTo>
                  <a:pt x="965" y="818"/>
                  <a:pt x="965" y="818"/>
                  <a:pt x="965" y="818"/>
                </a:cubicBezTo>
                <a:cubicBezTo>
                  <a:pt x="965" y="818"/>
                  <a:pt x="965" y="817"/>
                  <a:pt x="965" y="817"/>
                </a:cubicBezTo>
                <a:cubicBezTo>
                  <a:pt x="965" y="817"/>
                  <a:pt x="966" y="817"/>
                  <a:pt x="966" y="817"/>
                </a:cubicBezTo>
                <a:cubicBezTo>
                  <a:pt x="966" y="817"/>
                  <a:pt x="966" y="818"/>
                  <a:pt x="966" y="818"/>
                </a:cubicBezTo>
                <a:cubicBezTo>
                  <a:pt x="967" y="818"/>
                  <a:pt x="967" y="819"/>
                  <a:pt x="967" y="819"/>
                </a:cubicBezTo>
                <a:cubicBezTo>
                  <a:pt x="968" y="819"/>
                  <a:pt x="969" y="819"/>
                  <a:pt x="969" y="820"/>
                </a:cubicBezTo>
                <a:cubicBezTo>
                  <a:pt x="969" y="820"/>
                  <a:pt x="970" y="820"/>
                  <a:pt x="970" y="820"/>
                </a:cubicBezTo>
                <a:cubicBezTo>
                  <a:pt x="971" y="820"/>
                  <a:pt x="971" y="820"/>
                  <a:pt x="972" y="820"/>
                </a:cubicBezTo>
                <a:cubicBezTo>
                  <a:pt x="972" y="820"/>
                  <a:pt x="972" y="820"/>
                  <a:pt x="973" y="820"/>
                </a:cubicBezTo>
                <a:cubicBezTo>
                  <a:pt x="973" y="821"/>
                  <a:pt x="973" y="821"/>
                  <a:pt x="973" y="821"/>
                </a:cubicBezTo>
                <a:cubicBezTo>
                  <a:pt x="973" y="821"/>
                  <a:pt x="973" y="821"/>
                  <a:pt x="973" y="821"/>
                </a:cubicBezTo>
                <a:cubicBezTo>
                  <a:pt x="973" y="820"/>
                  <a:pt x="973" y="820"/>
                  <a:pt x="974" y="820"/>
                </a:cubicBezTo>
                <a:cubicBezTo>
                  <a:pt x="975" y="820"/>
                  <a:pt x="976" y="820"/>
                  <a:pt x="977" y="821"/>
                </a:cubicBezTo>
                <a:cubicBezTo>
                  <a:pt x="977" y="821"/>
                  <a:pt x="977" y="821"/>
                  <a:pt x="978" y="821"/>
                </a:cubicBezTo>
                <a:cubicBezTo>
                  <a:pt x="979" y="822"/>
                  <a:pt x="979" y="820"/>
                  <a:pt x="981" y="821"/>
                </a:cubicBezTo>
                <a:cubicBezTo>
                  <a:pt x="980" y="822"/>
                  <a:pt x="984" y="821"/>
                  <a:pt x="985" y="822"/>
                </a:cubicBezTo>
                <a:cubicBezTo>
                  <a:pt x="986" y="822"/>
                  <a:pt x="986" y="822"/>
                  <a:pt x="986" y="821"/>
                </a:cubicBezTo>
                <a:cubicBezTo>
                  <a:pt x="987" y="822"/>
                  <a:pt x="988" y="821"/>
                  <a:pt x="990" y="822"/>
                </a:cubicBezTo>
                <a:cubicBezTo>
                  <a:pt x="990" y="822"/>
                  <a:pt x="990" y="822"/>
                  <a:pt x="990" y="822"/>
                </a:cubicBezTo>
                <a:cubicBezTo>
                  <a:pt x="991" y="823"/>
                  <a:pt x="993" y="822"/>
                  <a:pt x="995" y="822"/>
                </a:cubicBezTo>
                <a:cubicBezTo>
                  <a:pt x="994" y="825"/>
                  <a:pt x="992" y="823"/>
                  <a:pt x="990" y="823"/>
                </a:cubicBezTo>
                <a:cubicBezTo>
                  <a:pt x="990" y="823"/>
                  <a:pt x="988" y="823"/>
                  <a:pt x="987" y="823"/>
                </a:cubicBezTo>
                <a:cubicBezTo>
                  <a:pt x="986" y="824"/>
                  <a:pt x="984" y="822"/>
                  <a:pt x="983" y="823"/>
                </a:cubicBezTo>
                <a:close/>
                <a:moveTo>
                  <a:pt x="997" y="843"/>
                </a:moveTo>
                <a:cubicBezTo>
                  <a:pt x="996" y="843"/>
                  <a:pt x="995" y="843"/>
                  <a:pt x="994" y="843"/>
                </a:cubicBezTo>
                <a:cubicBezTo>
                  <a:pt x="992" y="842"/>
                  <a:pt x="991" y="841"/>
                  <a:pt x="990" y="841"/>
                </a:cubicBezTo>
                <a:cubicBezTo>
                  <a:pt x="989" y="841"/>
                  <a:pt x="989" y="841"/>
                  <a:pt x="989" y="841"/>
                </a:cubicBezTo>
                <a:cubicBezTo>
                  <a:pt x="989" y="841"/>
                  <a:pt x="988" y="841"/>
                  <a:pt x="988" y="841"/>
                </a:cubicBezTo>
                <a:cubicBezTo>
                  <a:pt x="988" y="841"/>
                  <a:pt x="986" y="841"/>
                  <a:pt x="986" y="841"/>
                </a:cubicBezTo>
                <a:cubicBezTo>
                  <a:pt x="986" y="842"/>
                  <a:pt x="987" y="843"/>
                  <a:pt x="987" y="842"/>
                </a:cubicBezTo>
                <a:cubicBezTo>
                  <a:pt x="988" y="842"/>
                  <a:pt x="988" y="843"/>
                  <a:pt x="989" y="843"/>
                </a:cubicBezTo>
                <a:cubicBezTo>
                  <a:pt x="991" y="843"/>
                  <a:pt x="992" y="843"/>
                  <a:pt x="993" y="843"/>
                </a:cubicBezTo>
                <a:cubicBezTo>
                  <a:pt x="993" y="845"/>
                  <a:pt x="991" y="843"/>
                  <a:pt x="991" y="844"/>
                </a:cubicBezTo>
                <a:cubicBezTo>
                  <a:pt x="988" y="843"/>
                  <a:pt x="988" y="843"/>
                  <a:pt x="988" y="843"/>
                </a:cubicBezTo>
                <a:cubicBezTo>
                  <a:pt x="986" y="842"/>
                  <a:pt x="986" y="844"/>
                  <a:pt x="985" y="843"/>
                </a:cubicBezTo>
                <a:cubicBezTo>
                  <a:pt x="984" y="842"/>
                  <a:pt x="985" y="841"/>
                  <a:pt x="984" y="840"/>
                </a:cubicBezTo>
                <a:cubicBezTo>
                  <a:pt x="985" y="840"/>
                  <a:pt x="985" y="841"/>
                  <a:pt x="986" y="841"/>
                </a:cubicBezTo>
                <a:cubicBezTo>
                  <a:pt x="986" y="841"/>
                  <a:pt x="987" y="840"/>
                  <a:pt x="987" y="840"/>
                </a:cubicBezTo>
                <a:cubicBezTo>
                  <a:pt x="989" y="840"/>
                  <a:pt x="990" y="841"/>
                  <a:pt x="991" y="841"/>
                </a:cubicBezTo>
                <a:cubicBezTo>
                  <a:pt x="991" y="841"/>
                  <a:pt x="992" y="841"/>
                  <a:pt x="993" y="841"/>
                </a:cubicBezTo>
                <a:cubicBezTo>
                  <a:pt x="994" y="841"/>
                  <a:pt x="994" y="842"/>
                  <a:pt x="995" y="842"/>
                </a:cubicBezTo>
                <a:cubicBezTo>
                  <a:pt x="996" y="842"/>
                  <a:pt x="998" y="841"/>
                  <a:pt x="1000" y="842"/>
                </a:cubicBezTo>
                <a:cubicBezTo>
                  <a:pt x="1000" y="844"/>
                  <a:pt x="998" y="843"/>
                  <a:pt x="997" y="843"/>
                </a:cubicBezTo>
                <a:close/>
                <a:moveTo>
                  <a:pt x="1000" y="826"/>
                </a:moveTo>
                <a:cubicBezTo>
                  <a:pt x="998" y="826"/>
                  <a:pt x="998" y="824"/>
                  <a:pt x="996" y="825"/>
                </a:cubicBezTo>
                <a:cubicBezTo>
                  <a:pt x="997" y="824"/>
                  <a:pt x="999" y="825"/>
                  <a:pt x="1000" y="825"/>
                </a:cubicBezTo>
                <a:cubicBezTo>
                  <a:pt x="1001" y="825"/>
                  <a:pt x="1001" y="824"/>
                  <a:pt x="1002" y="824"/>
                </a:cubicBezTo>
                <a:cubicBezTo>
                  <a:pt x="1002" y="824"/>
                  <a:pt x="1003" y="824"/>
                  <a:pt x="1004" y="824"/>
                </a:cubicBezTo>
                <a:cubicBezTo>
                  <a:pt x="1005" y="824"/>
                  <a:pt x="1006" y="823"/>
                  <a:pt x="1008" y="824"/>
                </a:cubicBezTo>
                <a:cubicBezTo>
                  <a:pt x="1006" y="825"/>
                  <a:pt x="1003" y="825"/>
                  <a:pt x="1000" y="826"/>
                </a:cubicBezTo>
                <a:close/>
                <a:moveTo>
                  <a:pt x="1005" y="844"/>
                </a:moveTo>
                <a:cubicBezTo>
                  <a:pt x="1004" y="843"/>
                  <a:pt x="1003" y="844"/>
                  <a:pt x="1001" y="843"/>
                </a:cubicBezTo>
                <a:cubicBezTo>
                  <a:pt x="1002" y="841"/>
                  <a:pt x="1003" y="843"/>
                  <a:pt x="1005" y="843"/>
                </a:cubicBezTo>
                <a:cubicBezTo>
                  <a:pt x="1006" y="843"/>
                  <a:pt x="1008" y="843"/>
                  <a:pt x="1009" y="843"/>
                </a:cubicBezTo>
                <a:cubicBezTo>
                  <a:pt x="1008" y="845"/>
                  <a:pt x="1007" y="844"/>
                  <a:pt x="1005" y="844"/>
                </a:cubicBezTo>
                <a:close/>
                <a:moveTo>
                  <a:pt x="1092" y="792"/>
                </a:moveTo>
                <a:cubicBezTo>
                  <a:pt x="1091" y="792"/>
                  <a:pt x="1091" y="793"/>
                  <a:pt x="1091" y="793"/>
                </a:cubicBezTo>
                <a:cubicBezTo>
                  <a:pt x="1090" y="793"/>
                  <a:pt x="1090" y="793"/>
                  <a:pt x="1090" y="793"/>
                </a:cubicBezTo>
                <a:cubicBezTo>
                  <a:pt x="1090" y="793"/>
                  <a:pt x="1089" y="794"/>
                  <a:pt x="1089" y="795"/>
                </a:cubicBezTo>
                <a:cubicBezTo>
                  <a:pt x="1089" y="795"/>
                  <a:pt x="1088" y="794"/>
                  <a:pt x="1088" y="794"/>
                </a:cubicBezTo>
                <a:cubicBezTo>
                  <a:pt x="1087" y="794"/>
                  <a:pt x="1086" y="795"/>
                  <a:pt x="1085" y="796"/>
                </a:cubicBezTo>
                <a:cubicBezTo>
                  <a:pt x="1085" y="794"/>
                  <a:pt x="1087" y="794"/>
                  <a:pt x="1088" y="793"/>
                </a:cubicBezTo>
                <a:cubicBezTo>
                  <a:pt x="1089" y="792"/>
                  <a:pt x="1091" y="792"/>
                  <a:pt x="1092" y="791"/>
                </a:cubicBezTo>
                <a:cubicBezTo>
                  <a:pt x="1092" y="792"/>
                  <a:pt x="1092" y="792"/>
                  <a:pt x="1092" y="792"/>
                </a:cubicBezTo>
                <a:close/>
                <a:moveTo>
                  <a:pt x="1131" y="752"/>
                </a:moveTo>
                <a:cubicBezTo>
                  <a:pt x="1131" y="753"/>
                  <a:pt x="1130" y="752"/>
                  <a:pt x="1129" y="753"/>
                </a:cubicBezTo>
                <a:cubicBezTo>
                  <a:pt x="1128" y="755"/>
                  <a:pt x="1129" y="756"/>
                  <a:pt x="1127" y="757"/>
                </a:cubicBezTo>
                <a:cubicBezTo>
                  <a:pt x="1126" y="759"/>
                  <a:pt x="1123" y="761"/>
                  <a:pt x="1124" y="761"/>
                </a:cubicBezTo>
                <a:cubicBezTo>
                  <a:pt x="1120" y="761"/>
                  <a:pt x="1124" y="758"/>
                  <a:pt x="1126" y="754"/>
                </a:cubicBezTo>
                <a:cubicBezTo>
                  <a:pt x="1126" y="755"/>
                  <a:pt x="1128" y="751"/>
                  <a:pt x="1129" y="752"/>
                </a:cubicBezTo>
                <a:cubicBezTo>
                  <a:pt x="1129" y="751"/>
                  <a:pt x="1132" y="751"/>
                  <a:pt x="1130" y="750"/>
                </a:cubicBezTo>
                <a:cubicBezTo>
                  <a:pt x="1131" y="749"/>
                  <a:pt x="1132" y="751"/>
                  <a:pt x="1131" y="752"/>
                </a:cubicBezTo>
                <a:close/>
                <a:moveTo>
                  <a:pt x="1136" y="781"/>
                </a:moveTo>
                <a:cubicBezTo>
                  <a:pt x="1135" y="782"/>
                  <a:pt x="1135" y="782"/>
                  <a:pt x="1135" y="782"/>
                </a:cubicBezTo>
                <a:cubicBezTo>
                  <a:pt x="1135" y="782"/>
                  <a:pt x="1135" y="782"/>
                  <a:pt x="1135" y="783"/>
                </a:cubicBezTo>
                <a:cubicBezTo>
                  <a:pt x="1135" y="783"/>
                  <a:pt x="1135" y="783"/>
                  <a:pt x="1135" y="783"/>
                </a:cubicBezTo>
                <a:cubicBezTo>
                  <a:pt x="1134" y="783"/>
                  <a:pt x="1134" y="783"/>
                  <a:pt x="1134" y="783"/>
                </a:cubicBezTo>
                <a:cubicBezTo>
                  <a:pt x="1134" y="783"/>
                  <a:pt x="1134" y="783"/>
                  <a:pt x="1134" y="783"/>
                </a:cubicBezTo>
                <a:cubicBezTo>
                  <a:pt x="1134" y="783"/>
                  <a:pt x="1134" y="783"/>
                  <a:pt x="1134" y="782"/>
                </a:cubicBezTo>
                <a:cubicBezTo>
                  <a:pt x="1134" y="782"/>
                  <a:pt x="1135" y="781"/>
                  <a:pt x="1135" y="781"/>
                </a:cubicBezTo>
                <a:cubicBezTo>
                  <a:pt x="1135" y="781"/>
                  <a:pt x="1136" y="781"/>
                  <a:pt x="1136" y="781"/>
                </a:cubicBezTo>
                <a:cubicBezTo>
                  <a:pt x="1136" y="781"/>
                  <a:pt x="1136" y="781"/>
                  <a:pt x="1136" y="781"/>
                </a:cubicBezTo>
                <a:close/>
                <a:moveTo>
                  <a:pt x="1137" y="776"/>
                </a:moveTo>
                <a:cubicBezTo>
                  <a:pt x="1136" y="776"/>
                  <a:pt x="1140" y="775"/>
                  <a:pt x="1139" y="774"/>
                </a:cubicBezTo>
                <a:cubicBezTo>
                  <a:pt x="1141" y="774"/>
                  <a:pt x="1137" y="776"/>
                  <a:pt x="1137" y="776"/>
                </a:cubicBezTo>
                <a:close/>
                <a:moveTo>
                  <a:pt x="1139" y="769"/>
                </a:moveTo>
                <a:cubicBezTo>
                  <a:pt x="1138" y="768"/>
                  <a:pt x="1139" y="767"/>
                  <a:pt x="1140" y="766"/>
                </a:cubicBezTo>
                <a:cubicBezTo>
                  <a:pt x="1141" y="767"/>
                  <a:pt x="1139" y="768"/>
                  <a:pt x="1139" y="769"/>
                </a:cubicBezTo>
                <a:close/>
                <a:moveTo>
                  <a:pt x="1141" y="766"/>
                </a:moveTo>
                <a:cubicBezTo>
                  <a:pt x="1139" y="765"/>
                  <a:pt x="1140" y="763"/>
                  <a:pt x="1140" y="762"/>
                </a:cubicBezTo>
                <a:cubicBezTo>
                  <a:pt x="1141" y="762"/>
                  <a:pt x="1141" y="765"/>
                  <a:pt x="1141" y="766"/>
                </a:cubicBezTo>
                <a:close/>
                <a:moveTo>
                  <a:pt x="1141" y="761"/>
                </a:moveTo>
                <a:cubicBezTo>
                  <a:pt x="1140" y="761"/>
                  <a:pt x="1142" y="759"/>
                  <a:pt x="1142" y="758"/>
                </a:cubicBezTo>
                <a:cubicBezTo>
                  <a:pt x="1143" y="759"/>
                  <a:pt x="1141" y="761"/>
                  <a:pt x="1141" y="761"/>
                </a:cubicBezTo>
                <a:close/>
                <a:moveTo>
                  <a:pt x="482" y="1194"/>
                </a:moveTo>
                <a:cubicBezTo>
                  <a:pt x="481" y="1193"/>
                  <a:pt x="480" y="1191"/>
                  <a:pt x="479" y="1191"/>
                </a:cubicBezTo>
                <a:cubicBezTo>
                  <a:pt x="478" y="1191"/>
                  <a:pt x="477" y="1190"/>
                  <a:pt x="477" y="1190"/>
                </a:cubicBezTo>
                <a:cubicBezTo>
                  <a:pt x="475" y="1188"/>
                  <a:pt x="472" y="1186"/>
                  <a:pt x="471" y="1186"/>
                </a:cubicBezTo>
                <a:cubicBezTo>
                  <a:pt x="469" y="1186"/>
                  <a:pt x="467" y="1183"/>
                  <a:pt x="467" y="1183"/>
                </a:cubicBezTo>
                <a:cubicBezTo>
                  <a:pt x="466" y="1183"/>
                  <a:pt x="465" y="1183"/>
                  <a:pt x="465" y="1183"/>
                </a:cubicBezTo>
                <a:cubicBezTo>
                  <a:pt x="464" y="1182"/>
                  <a:pt x="463" y="1181"/>
                  <a:pt x="462" y="1180"/>
                </a:cubicBezTo>
                <a:cubicBezTo>
                  <a:pt x="462" y="1180"/>
                  <a:pt x="463" y="1180"/>
                  <a:pt x="463" y="1180"/>
                </a:cubicBezTo>
                <a:cubicBezTo>
                  <a:pt x="462" y="1179"/>
                  <a:pt x="460" y="1178"/>
                  <a:pt x="457" y="1177"/>
                </a:cubicBezTo>
                <a:cubicBezTo>
                  <a:pt x="455" y="1176"/>
                  <a:pt x="452" y="1173"/>
                  <a:pt x="451" y="1173"/>
                </a:cubicBezTo>
                <a:cubicBezTo>
                  <a:pt x="449" y="1173"/>
                  <a:pt x="445" y="1169"/>
                  <a:pt x="444" y="1168"/>
                </a:cubicBezTo>
                <a:cubicBezTo>
                  <a:pt x="444" y="1168"/>
                  <a:pt x="443" y="1168"/>
                  <a:pt x="443" y="1168"/>
                </a:cubicBezTo>
                <a:cubicBezTo>
                  <a:pt x="443" y="1168"/>
                  <a:pt x="442" y="1167"/>
                  <a:pt x="442" y="1167"/>
                </a:cubicBezTo>
                <a:cubicBezTo>
                  <a:pt x="441" y="1166"/>
                  <a:pt x="441" y="1166"/>
                  <a:pt x="440" y="1166"/>
                </a:cubicBezTo>
                <a:cubicBezTo>
                  <a:pt x="438" y="1164"/>
                  <a:pt x="436" y="1163"/>
                  <a:pt x="435" y="1162"/>
                </a:cubicBezTo>
                <a:cubicBezTo>
                  <a:pt x="434" y="1161"/>
                  <a:pt x="434" y="1160"/>
                  <a:pt x="433" y="1159"/>
                </a:cubicBezTo>
                <a:cubicBezTo>
                  <a:pt x="432" y="1159"/>
                  <a:pt x="431" y="1158"/>
                  <a:pt x="430" y="1157"/>
                </a:cubicBezTo>
                <a:cubicBezTo>
                  <a:pt x="430" y="1157"/>
                  <a:pt x="429" y="1156"/>
                  <a:pt x="428" y="1156"/>
                </a:cubicBezTo>
                <a:cubicBezTo>
                  <a:pt x="427" y="1155"/>
                  <a:pt x="426" y="1154"/>
                  <a:pt x="425" y="1153"/>
                </a:cubicBezTo>
                <a:cubicBezTo>
                  <a:pt x="424" y="1152"/>
                  <a:pt x="423" y="1152"/>
                  <a:pt x="422" y="1152"/>
                </a:cubicBezTo>
                <a:cubicBezTo>
                  <a:pt x="421" y="1151"/>
                  <a:pt x="420" y="1150"/>
                  <a:pt x="420" y="1149"/>
                </a:cubicBezTo>
                <a:cubicBezTo>
                  <a:pt x="419" y="1149"/>
                  <a:pt x="418" y="1148"/>
                  <a:pt x="417" y="1148"/>
                </a:cubicBezTo>
                <a:cubicBezTo>
                  <a:pt x="417" y="1147"/>
                  <a:pt x="416" y="1147"/>
                  <a:pt x="416" y="1146"/>
                </a:cubicBezTo>
                <a:cubicBezTo>
                  <a:pt x="415" y="1144"/>
                  <a:pt x="412" y="1143"/>
                  <a:pt x="411" y="1142"/>
                </a:cubicBezTo>
                <a:cubicBezTo>
                  <a:pt x="410" y="1140"/>
                  <a:pt x="409" y="1140"/>
                  <a:pt x="408" y="1139"/>
                </a:cubicBezTo>
                <a:cubicBezTo>
                  <a:pt x="408" y="1139"/>
                  <a:pt x="408" y="1138"/>
                  <a:pt x="408" y="1138"/>
                </a:cubicBezTo>
                <a:cubicBezTo>
                  <a:pt x="407" y="1138"/>
                  <a:pt x="406" y="1138"/>
                  <a:pt x="406" y="1137"/>
                </a:cubicBezTo>
                <a:cubicBezTo>
                  <a:pt x="405" y="1137"/>
                  <a:pt x="406" y="1136"/>
                  <a:pt x="405" y="1135"/>
                </a:cubicBezTo>
                <a:cubicBezTo>
                  <a:pt x="404" y="1135"/>
                  <a:pt x="403" y="1134"/>
                  <a:pt x="403" y="1134"/>
                </a:cubicBezTo>
                <a:cubicBezTo>
                  <a:pt x="402" y="1133"/>
                  <a:pt x="401" y="1132"/>
                  <a:pt x="400" y="1131"/>
                </a:cubicBezTo>
                <a:cubicBezTo>
                  <a:pt x="399" y="1130"/>
                  <a:pt x="396" y="1128"/>
                  <a:pt x="396" y="1126"/>
                </a:cubicBezTo>
                <a:cubicBezTo>
                  <a:pt x="394" y="1126"/>
                  <a:pt x="394" y="1125"/>
                  <a:pt x="393" y="1124"/>
                </a:cubicBezTo>
                <a:cubicBezTo>
                  <a:pt x="392" y="1123"/>
                  <a:pt x="390" y="1123"/>
                  <a:pt x="389" y="1122"/>
                </a:cubicBezTo>
                <a:cubicBezTo>
                  <a:pt x="390" y="1120"/>
                  <a:pt x="388" y="1120"/>
                  <a:pt x="388" y="1120"/>
                </a:cubicBezTo>
                <a:cubicBezTo>
                  <a:pt x="387" y="1119"/>
                  <a:pt x="388" y="1118"/>
                  <a:pt x="387" y="1118"/>
                </a:cubicBezTo>
                <a:cubicBezTo>
                  <a:pt x="387" y="1117"/>
                  <a:pt x="386" y="1117"/>
                  <a:pt x="386" y="1116"/>
                </a:cubicBezTo>
                <a:cubicBezTo>
                  <a:pt x="385" y="1116"/>
                  <a:pt x="384" y="1116"/>
                  <a:pt x="384" y="1116"/>
                </a:cubicBezTo>
                <a:cubicBezTo>
                  <a:pt x="384" y="1116"/>
                  <a:pt x="384" y="1115"/>
                  <a:pt x="384" y="1114"/>
                </a:cubicBezTo>
                <a:cubicBezTo>
                  <a:pt x="384" y="1114"/>
                  <a:pt x="383" y="1115"/>
                  <a:pt x="382" y="1114"/>
                </a:cubicBezTo>
                <a:cubicBezTo>
                  <a:pt x="383" y="1114"/>
                  <a:pt x="383" y="1114"/>
                  <a:pt x="383" y="1114"/>
                </a:cubicBezTo>
                <a:cubicBezTo>
                  <a:pt x="382" y="1113"/>
                  <a:pt x="381" y="1113"/>
                  <a:pt x="381" y="1112"/>
                </a:cubicBezTo>
                <a:cubicBezTo>
                  <a:pt x="381" y="1110"/>
                  <a:pt x="377" y="1108"/>
                  <a:pt x="377" y="1108"/>
                </a:cubicBezTo>
                <a:cubicBezTo>
                  <a:pt x="376" y="1107"/>
                  <a:pt x="376" y="1107"/>
                  <a:pt x="375" y="1107"/>
                </a:cubicBezTo>
                <a:cubicBezTo>
                  <a:pt x="375" y="1106"/>
                  <a:pt x="375" y="1105"/>
                  <a:pt x="375" y="1105"/>
                </a:cubicBezTo>
                <a:cubicBezTo>
                  <a:pt x="374" y="1104"/>
                  <a:pt x="372" y="1102"/>
                  <a:pt x="371" y="1101"/>
                </a:cubicBezTo>
                <a:cubicBezTo>
                  <a:pt x="371" y="1099"/>
                  <a:pt x="370" y="1097"/>
                  <a:pt x="370" y="1097"/>
                </a:cubicBezTo>
                <a:cubicBezTo>
                  <a:pt x="369" y="1096"/>
                  <a:pt x="369" y="1095"/>
                  <a:pt x="368" y="1095"/>
                </a:cubicBezTo>
                <a:cubicBezTo>
                  <a:pt x="367" y="1094"/>
                  <a:pt x="367" y="1094"/>
                  <a:pt x="366" y="1093"/>
                </a:cubicBezTo>
                <a:cubicBezTo>
                  <a:pt x="365" y="1091"/>
                  <a:pt x="364" y="1089"/>
                  <a:pt x="363" y="1087"/>
                </a:cubicBezTo>
                <a:cubicBezTo>
                  <a:pt x="362" y="1086"/>
                  <a:pt x="362" y="1086"/>
                  <a:pt x="362" y="1086"/>
                </a:cubicBezTo>
                <a:cubicBezTo>
                  <a:pt x="362" y="1085"/>
                  <a:pt x="361" y="1085"/>
                  <a:pt x="361" y="1085"/>
                </a:cubicBezTo>
                <a:cubicBezTo>
                  <a:pt x="360" y="1083"/>
                  <a:pt x="359" y="1082"/>
                  <a:pt x="359" y="1081"/>
                </a:cubicBezTo>
                <a:cubicBezTo>
                  <a:pt x="359" y="1081"/>
                  <a:pt x="358" y="1080"/>
                  <a:pt x="358" y="1080"/>
                </a:cubicBezTo>
                <a:cubicBezTo>
                  <a:pt x="357" y="1078"/>
                  <a:pt x="357" y="1077"/>
                  <a:pt x="356" y="1076"/>
                </a:cubicBezTo>
                <a:cubicBezTo>
                  <a:pt x="356" y="1075"/>
                  <a:pt x="355" y="1073"/>
                  <a:pt x="354" y="1072"/>
                </a:cubicBezTo>
                <a:cubicBezTo>
                  <a:pt x="354" y="1071"/>
                  <a:pt x="353" y="1070"/>
                  <a:pt x="353" y="1069"/>
                </a:cubicBezTo>
                <a:cubicBezTo>
                  <a:pt x="353" y="1069"/>
                  <a:pt x="353" y="1069"/>
                  <a:pt x="353" y="1068"/>
                </a:cubicBezTo>
                <a:cubicBezTo>
                  <a:pt x="352" y="1068"/>
                  <a:pt x="352" y="1068"/>
                  <a:pt x="352" y="1068"/>
                </a:cubicBezTo>
                <a:cubicBezTo>
                  <a:pt x="351" y="1066"/>
                  <a:pt x="351" y="1064"/>
                  <a:pt x="350" y="1062"/>
                </a:cubicBezTo>
                <a:cubicBezTo>
                  <a:pt x="350" y="1062"/>
                  <a:pt x="349" y="1062"/>
                  <a:pt x="349" y="1061"/>
                </a:cubicBezTo>
                <a:cubicBezTo>
                  <a:pt x="348" y="1060"/>
                  <a:pt x="348" y="1059"/>
                  <a:pt x="348" y="1058"/>
                </a:cubicBezTo>
                <a:cubicBezTo>
                  <a:pt x="348" y="1058"/>
                  <a:pt x="348" y="1058"/>
                  <a:pt x="348" y="1058"/>
                </a:cubicBezTo>
                <a:cubicBezTo>
                  <a:pt x="348" y="1057"/>
                  <a:pt x="347" y="1057"/>
                  <a:pt x="347" y="1057"/>
                </a:cubicBezTo>
                <a:cubicBezTo>
                  <a:pt x="346" y="1055"/>
                  <a:pt x="346" y="1054"/>
                  <a:pt x="346" y="1052"/>
                </a:cubicBezTo>
                <a:cubicBezTo>
                  <a:pt x="346" y="1052"/>
                  <a:pt x="345" y="1052"/>
                  <a:pt x="345" y="1052"/>
                </a:cubicBezTo>
                <a:cubicBezTo>
                  <a:pt x="344" y="1050"/>
                  <a:pt x="344" y="1048"/>
                  <a:pt x="344" y="1046"/>
                </a:cubicBezTo>
                <a:cubicBezTo>
                  <a:pt x="344" y="1046"/>
                  <a:pt x="343" y="1046"/>
                  <a:pt x="343" y="1046"/>
                </a:cubicBezTo>
                <a:cubicBezTo>
                  <a:pt x="342" y="1045"/>
                  <a:pt x="343" y="1044"/>
                  <a:pt x="342" y="1043"/>
                </a:cubicBezTo>
                <a:cubicBezTo>
                  <a:pt x="342" y="1043"/>
                  <a:pt x="342" y="1040"/>
                  <a:pt x="342" y="1040"/>
                </a:cubicBezTo>
                <a:cubicBezTo>
                  <a:pt x="341" y="1038"/>
                  <a:pt x="340" y="1043"/>
                  <a:pt x="340" y="1042"/>
                </a:cubicBezTo>
                <a:cubicBezTo>
                  <a:pt x="336" y="1029"/>
                  <a:pt x="334" y="1011"/>
                  <a:pt x="335" y="998"/>
                </a:cubicBezTo>
                <a:cubicBezTo>
                  <a:pt x="335" y="997"/>
                  <a:pt x="335" y="996"/>
                  <a:pt x="335" y="995"/>
                </a:cubicBezTo>
                <a:cubicBezTo>
                  <a:pt x="335" y="994"/>
                  <a:pt x="335" y="994"/>
                  <a:pt x="335" y="994"/>
                </a:cubicBezTo>
                <a:cubicBezTo>
                  <a:pt x="335" y="993"/>
                  <a:pt x="335" y="992"/>
                  <a:pt x="335" y="992"/>
                </a:cubicBezTo>
                <a:cubicBezTo>
                  <a:pt x="335" y="991"/>
                  <a:pt x="336" y="991"/>
                  <a:pt x="336" y="991"/>
                </a:cubicBezTo>
                <a:cubicBezTo>
                  <a:pt x="336" y="987"/>
                  <a:pt x="336" y="976"/>
                  <a:pt x="338" y="975"/>
                </a:cubicBezTo>
                <a:cubicBezTo>
                  <a:pt x="338" y="975"/>
                  <a:pt x="338" y="974"/>
                  <a:pt x="338" y="973"/>
                </a:cubicBezTo>
                <a:cubicBezTo>
                  <a:pt x="338" y="973"/>
                  <a:pt x="339" y="973"/>
                  <a:pt x="339" y="973"/>
                </a:cubicBezTo>
                <a:cubicBezTo>
                  <a:pt x="339" y="973"/>
                  <a:pt x="339" y="972"/>
                  <a:pt x="339" y="972"/>
                </a:cubicBezTo>
                <a:cubicBezTo>
                  <a:pt x="339" y="970"/>
                  <a:pt x="341" y="968"/>
                  <a:pt x="341" y="967"/>
                </a:cubicBezTo>
                <a:cubicBezTo>
                  <a:pt x="341" y="966"/>
                  <a:pt x="342" y="965"/>
                  <a:pt x="342" y="964"/>
                </a:cubicBezTo>
                <a:cubicBezTo>
                  <a:pt x="342" y="963"/>
                  <a:pt x="343" y="964"/>
                  <a:pt x="343" y="963"/>
                </a:cubicBezTo>
                <a:cubicBezTo>
                  <a:pt x="344" y="962"/>
                  <a:pt x="344" y="960"/>
                  <a:pt x="346" y="959"/>
                </a:cubicBezTo>
                <a:cubicBezTo>
                  <a:pt x="346" y="959"/>
                  <a:pt x="345" y="958"/>
                  <a:pt x="345" y="958"/>
                </a:cubicBezTo>
                <a:cubicBezTo>
                  <a:pt x="346" y="957"/>
                  <a:pt x="347" y="956"/>
                  <a:pt x="348" y="955"/>
                </a:cubicBezTo>
                <a:cubicBezTo>
                  <a:pt x="350" y="953"/>
                  <a:pt x="352" y="951"/>
                  <a:pt x="354" y="948"/>
                </a:cubicBezTo>
                <a:cubicBezTo>
                  <a:pt x="364" y="939"/>
                  <a:pt x="377" y="933"/>
                  <a:pt x="391" y="935"/>
                </a:cubicBezTo>
                <a:cubicBezTo>
                  <a:pt x="400" y="936"/>
                  <a:pt x="410" y="939"/>
                  <a:pt x="416" y="946"/>
                </a:cubicBezTo>
                <a:cubicBezTo>
                  <a:pt x="421" y="953"/>
                  <a:pt x="421" y="962"/>
                  <a:pt x="417" y="970"/>
                </a:cubicBezTo>
                <a:cubicBezTo>
                  <a:pt x="417" y="971"/>
                  <a:pt x="415" y="973"/>
                  <a:pt x="415" y="972"/>
                </a:cubicBezTo>
                <a:cubicBezTo>
                  <a:pt x="415" y="970"/>
                  <a:pt x="415" y="969"/>
                  <a:pt x="415" y="967"/>
                </a:cubicBezTo>
                <a:cubicBezTo>
                  <a:pt x="415" y="964"/>
                  <a:pt x="411" y="959"/>
                  <a:pt x="409" y="957"/>
                </a:cubicBezTo>
                <a:cubicBezTo>
                  <a:pt x="403" y="953"/>
                  <a:pt x="394" y="952"/>
                  <a:pt x="388" y="956"/>
                </a:cubicBezTo>
                <a:cubicBezTo>
                  <a:pt x="382" y="959"/>
                  <a:pt x="376" y="967"/>
                  <a:pt x="376" y="980"/>
                </a:cubicBezTo>
                <a:cubicBezTo>
                  <a:pt x="377" y="991"/>
                  <a:pt x="384" y="1001"/>
                  <a:pt x="393" y="1007"/>
                </a:cubicBezTo>
                <a:cubicBezTo>
                  <a:pt x="403" y="1013"/>
                  <a:pt x="415" y="1015"/>
                  <a:pt x="426" y="1012"/>
                </a:cubicBezTo>
                <a:cubicBezTo>
                  <a:pt x="440" y="1009"/>
                  <a:pt x="455" y="1001"/>
                  <a:pt x="464" y="984"/>
                </a:cubicBezTo>
                <a:cubicBezTo>
                  <a:pt x="472" y="970"/>
                  <a:pt x="477" y="950"/>
                  <a:pt x="472" y="935"/>
                </a:cubicBezTo>
                <a:cubicBezTo>
                  <a:pt x="469" y="922"/>
                  <a:pt x="458" y="909"/>
                  <a:pt x="443" y="915"/>
                </a:cubicBezTo>
                <a:cubicBezTo>
                  <a:pt x="447" y="901"/>
                  <a:pt x="444" y="888"/>
                  <a:pt x="433" y="878"/>
                </a:cubicBezTo>
                <a:cubicBezTo>
                  <a:pt x="423" y="870"/>
                  <a:pt x="413" y="867"/>
                  <a:pt x="401" y="867"/>
                </a:cubicBezTo>
                <a:cubicBezTo>
                  <a:pt x="365" y="866"/>
                  <a:pt x="361" y="893"/>
                  <a:pt x="360" y="894"/>
                </a:cubicBezTo>
                <a:cubicBezTo>
                  <a:pt x="350" y="884"/>
                  <a:pt x="341" y="884"/>
                  <a:pt x="330" y="886"/>
                </a:cubicBezTo>
                <a:cubicBezTo>
                  <a:pt x="320" y="888"/>
                  <a:pt x="312" y="895"/>
                  <a:pt x="305" y="902"/>
                </a:cubicBezTo>
                <a:cubicBezTo>
                  <a:pt x="276" y="930"/>
                  <a:pt x="275" y="981"/>
                  <a:pt x="285" y="1018"/>
                </a:cubicBezTo>
                <a:cubicBezTo>
                  <a:pt x="288" y="1030"/>
                  <a:pt x="295" y="1041"/>
                  <a:pt x="299" y="1053"/>
                </a:cubicBezTo>
                <a:cubicBezTo>
                  <a:pt x="299" y="1054"/>
                  <a:pt x="299" y="1054"/>
                  <a:pt x="300" y="1054"/>
                </a:cubicBezTo>
                <a:cubicBezTo>
                  <a:pt x="300" y="1054"/>
                  <a:pt x="300" y="1055"/>
                  <a:pt x="300" y="1055"/>
                </a:cubicBezTo>
                <a:cubicBezTo>
                  <a:pt x="300" y="1055"/>
                  <a:pt x="298" y="1055"/>
                  <a:pt x="298" y="1054"/>
                </a:cubicBezTo>
                <a:cubicBezTo>
                  <a:pt x="297" y="1052"/>
                  <a:pt x="295" y="1050"/>
                  <a:pt x="294" y="1048"/>
                </a:cubicBezTo>
                <a:cubicBezTo>
                  <a:pt x="293" y="1047"/>
                  <a:pt x="292" y="1045"/>
                  <a:pt x="291" y="1044"/>
                </a:cubicBezTo>
                <a:cubicBezTo>
                  <a:pt x="291" y="1044"/>
                  <a:pt x="291" y="1043"/>
                  <a:pt x="290" y="1043"/>
                </a:cubicBezTo>
                <a:cubicBezTo>
                  <a:pt x="290" y="1043"/>
                  <a:pt x="290" y="1042"/>
                  <a:pt x="289" y="1042"/>
                </a:cubicBezTo>
                <a:cubicBezTo>
                  <a:pt x="289" y="1041"/>
                  <a:pt x="289" y="1040"/>
                  <a:pt x="288" y="1039"/>
                </a:cubicBezTo>
                <a:cubicBezTo>
                  <a:pt x="288" y="1039"/>
                  <a:pt x="288" y="1039"/>
                  <a:pt x="288" y="1039"/>
                </a:cubicBezTo>
                <a:cubicBezTo>
                  <a:pt x="288" y="1039"/>
                  <a:pt x="288" y="1038"/>
                  <a:pt x="288" y="1038"/>
                </a:cubicBezTo>
                <a:cubicBezTo>
                  <a:pt x="288" y="1038"/>
                  <a:pt x="287" y="1037"/>
                  <a:pt x="287" y="1036"/>
                </a:cubicBezTo>
                <a:cubicBezTo>
                  <a:pt x="286" y="1036"/>
                  <a:pt x="285" y="1034"/>
                  <a:pt x="284" y="1033"/>
                </a:cubicBezTo>
                <a:cubicBezTo>
                  <a:pt x="283" y="1032"/>
                  <a:pt x="282" y="1029"/>
                  <a:pt x="280" y="1028"/>
                </a:cubicBezTo>
                <a:cubicBezTo>
                  <a:pt x="280" y="1028"/>
                  <a:pt x="281" y="1027"/>
                  <a:pt x="280" y="1027"/>
                </a:cubicBezTo>
                <a:cubicBezTo>
                  <a:pt x="280" y="1026"/>
                  <a:pt x="279" y="1025"/>
                  <a:pt x="279" y="1025"/>
                </a:cubicBezTo>
                <a:cubicBezTo>
                  <a:pt x="279" y="1025"/>
                  <a:pt x="278" y="1023"/>
                  <a:pt x="278" y="1023"/>
                </a:cubicBezTo>
                <a:cubicBezTo>
                  <a:pt x="278" y="1022"/>
                  <a:pt x="278" y="1023"/>
                  <a:pt x="278" y="1022"/>
                </a:cubicBezTo>
                <a:cubicBezTo>
                  <a:pt x="278" y="1022"/>
                  <a:pt x="277" y="1021"/>
                  <a:pt x="277" y="1020"/>
                </a:cubicBezTo>
                <a:cubicBezTo>
                  <a:pt x="276" y="1019"/>
                  <a:pt x="275" y="1017"/>
                  <a:pt x="274" y="1016"/>
                </a:cubicBezTo>
                <a:cubicBezTo>
                  <a:pt x="274" y="1015"/>
                  <a:pt x="274" y="1014"/>
                  <a:pt x="273" y="1013"/>
                </a:cubicBezTo>
                <a:cubicBezTo>
                  <a:pt x="273" y="1013"/>
                  <a:pt x="273" y="1013"/>
                  <a:pt x="272" y="1012"/>
                </a:cubicBezTo>
                <a:cubicBezTo>
                  <a:pt x="272" y="1012"/>
                  <a:pt x="272" y="1011"/>
                  <a:pt x="272" y="1011"/>
                </a:cubicBezTo>
                <a:cubicBezTo>
                  <a:pt x="272" y="1011"/>
                  <a:pt x="272" y="1011"/>
                  <a:pt x="272" y="1011"/>
                </a:cubicBezTo>
                <a:cubicBezTo>
                  <a:pt x="272" y="1011"/>
                  <a:pt x="272" y="1010"/>
                  <a:pt x="272" y="1010"/>
                </a:cubicBezTo>
                <a:cubicBezTo>
                  <a:pt x="272" y="1010"/>
                  <a:pt x="271" y="1010"/>
                  <a:pt x="271" y="1010"/>
                </a:cubicBezTo>
                <a:cubicBezTo>
                  <a:pt x="271" y="1010"/>
                  <a:pt x="271" y="1009"/>
                  <a:pt x="271" y="1009"/>
                </a:cubicBezTo>
                <a:cubicBezTo>
                  <a:pt x="271" y="1008"/>
                  <a:pt x="270" y="1008"/>
                  <a:pt x="270" y="1008"/>
                </a:cubicBezTo>
                <a:cubicBezTo>
                  <a:pt x="270" y="1007"/>
                  <a:pt x="270" y="1006"/>
                  <a:pt x="270" y="1006"/>
                </a:cubicBezTo>
                <a:cubicBezTo>
                  <a:pt x="269" y="1004"/>
                  <a:pt x="268" y="1001"/>
                  <a:pt x="267" y="1001"/>
                </a:cubicBezTo>
                <a:cubicBezTo>
                  <a:pt x="267" y="1001"/>
                  <a:pt x="267" y="1000"/>
                  <a:pt x="267" y="1000"/>
                </a:cubicBezTo>
                <a:cubicBezTo>
                  <a:pt x="267" y="999"/>
                  <a:pt x="267" y="1000"/>
                  <a:pt x="267" y="999"/>
                </a:cubicBezTo>
                <a:cubicBezTo>
                  <a:pt x="266" y="999"/>
                  <a:pt x="267" y="999"/>
                  <a:pt x="267" y="998"/>
                </a:cubicBezTo>
                <a:cubicBezTo>
                  <a:pt x="267" y="998"/>
                  <a:pt x="266" y="998"/>
                  <a:pt x="266" y="998"/>
                </a:cubicBezTo>
                <a:cubicBezTo>
                  <a:pt x="266" y="998"/>
                  <a:pt x="266" y="997"/>
                  <a:pt x="266" y="997"/>
                </a:cubicBezTo>
                <a:cubicBezTo>
                  <a:pt x="266" y="997"/>
                  <a:pt x="265" y="997"/>
                  <a:pt x="265" y="996"/>
                </a:cubicBezTo>
                <a:cubicBezTo>
                  <a:pt x="265" y="995"/>
                  <a:pt x="264" y="994"/>
                  <a:pt x="264" y="993"/>
                </a:cubicBezTo>
                <a:cubicBezTo>
                  <a:pt x="263" y="991"/>
                  <a:pt x="263" y="990"/>
                  <a:pt x="262" y="990"/>
                </a:cubicBezTo>
                <a:cubicBezTo>
                  <a:pt x="262" y="990"/>
                  <a:pt x="263" y="989"/>
                  <a:pt x="262" y="989"/>
                </a:cubicBezTo>
                <a:cubicBezTo>
                  <a:pt x="262" y="988"/>
                  <a:pt x="262" y="988"/>
                  <a:pt x="261" y="987"/>
                </a:cubicBezTo>
                <a:cubicBezTo>
                  <a:pt x="261" y="986"/>
                  <a:pt x="260" y="982"/>
                  <a:pt x="260" y="981"/>
                </a:cubicBezTo>
                <a:cubicBezTo>
                  <a:pt x="260" y="979"/>
                  <a:pt x="259" y="980"/>
                  <a:pt x="259" y="978"/>
                </a:cubicBezTo>
                <a:cubicBezTo>
                  <a:pt x="259" y="978"/>
                  <a:pt x="259" y="976"/>
                  <a:pt x="258" y="975"/>
                </a:cubicBezTo>
                <a:cubicBezTo>
                  <a:pt x="258" y="975"/>
                  <a:pt x="258" y="976"/>
                  <a:pt x="258" y="975"/>
                </a:cubicBezTo>
                <a:cubicBezTo>
                  <a:pt x="258" y="975"/>
                  <a:pt x="258" y="974"/>
                  <a:pt x="258" y="974"/>
                </a:cubicBezTo>
                <a:cubicBezTo>
                  <a:pt x="258" y="974"/>
                  <a:pt x="257" y="973"/>
                  <a:pt x="257" y="973"/>
                </a:cubicBezTo>
                <a:cubicBezTo>
                  <a:pt x="256" y="971"/>
                  <a:pt x="256" y="969"/>
                  <a:pt x="255" y="967"/>
                </a:cubicBezTo>
                <a:cubicBezTo>
                  <a:pt x="255" y="966"/>
                  <a:pt x="254" y="965"/>
                  <a:pt x="253" y="964"/>
                </a:cubicBezTo>
                <a:cubicBezTo>
                  <a:pt x="253" y="963"/>
                  <a:pt x="254" y="963"/>
                  <a:pt x="254" y="962"/>
                </a:cubicBezTo>
                <a:cubicBezTo>
                  <a:pt x="252" y="960"/>
                  <a:pt x="253" y="956"/>
                  <a:pt x="252" y="955"/>
                </a:cubicBezTo>
                <a:cubicBezTo>
                  <a:pt x="252" y="955"/>
                  <a:pt x="252" y="954"/>
                  <a:pt x="251" y="953"/>
                </a:cubicBezTo>
                <a:cubicBezTo>
                  <a:pt x="251" y="953"/>
                  <a:pt x="251" y="953"/>
                  <a:pt x="251" y="953"/>
                </a:cubicBezTo>
                <a:cubicBezTo>
                  <a:pt x="251" y="952"/>
                  <a:pt x="251" y="951"/>
                  <a:pt x="250" y="950"/>
                </a:cubicBezTo>
                <a:cubicBezTo>
                  <a:pt x="250" y="950"/>
                  <a:pt x="250" y="950"/>
                  <a:pt x="250" y="950"/>
                </a:cubicBezTo>
                <a:cubicBezTo>
                  <a:pt x="250" y="948"/>
                  <a:pt x="250" y="947"/>
                  <a:pt x="250" y="946"/>
                </a:cubicBezTo>
                <a:cubicBezTo>
                  <a:pt x="249" y="946"/>
                  <a:pt x="249" y="946"/>
                  <a:pt x="249" y="945"/>
                </a:cubicBezTo>
                <a:cubicBezTo>
                  <a:pt x="248" y="943"/>
                  <a:pt x="249" y="940"/>
                  <a:pt x="248" y="938"/>
                </a:cubicBezTo>
                <a:cubicBezTo>
                  <a:pt x="248" y="936"/>
                  <a:pt x="247" y="932"/>
                  <a:pt x="247" y="932"/>
                </a:cubicBezTo>
                <a:cubicBezTo>
                  <a:pt x="247" y="931"/>
                  <a:pt x="247" y="930"/>
                  <a:pt x="247" y="929"/>
                </a:cubicBezTo>
                <a:cubicBezTo>
                  <a:pt x="246" y="928"/>
                  <a:pt x="246" y="925"/>
                  <a:pt x="246" y="923"/>
                </a:cubicBezTo>
                <a:cubicBezTo>
                  <a:pt x="246" y="921"/>
                  <a:pt x="245" y="919"/>
                  <a:pt x="245" y="917"/>
                </a:cubicBezTo>
                <a:cubicBezTo>
                  <a:pt x="244" y="913"/>
                  <a:pt x="244" y="907"/>
                  <a:pt x="244" y="904"/>
                </a:cubicBezTo>
                <a:cubicBezTo>
                  <a:pt x="244" y="902"/>
                  <a:pt x="243" y="900"/>
                  <a:pt x="243" y="899"/>
                </a:cubicBezTo>
                <a:cubicBezTo>
                  <a:pt x="243" y="897"/>
                  <a:pt x="244" y="895"/>
                  <a:pt x="243" y="893"/>
                </a:cubicBezTo>
                <a:cubicBezTo>
                  <a:pt x="243" y="892"/>
                  <a:pt x="243" y="892"/>
                  <a:pt x="243" y="891"/>
                </a:cubicBezTo>
                <a:cubicBezTo>
                  <a:pt x="243" y="888"/>
                  <a:pt x="243" y="886"/>
                  <a:pt x="243" y="883"/>
                </a:cubicBezTo>
                <a:cubicBezTo>
                  <a:pt x="243" y="882"/>
                  <a:pt x="243" y="882"/>
                  <a:pt x="243" y="881"/>
                </a:cubicBezTo>
                <a:cubicBezTo>
                  <a:pt x="243" y="877"/>
                  <a:pt x="243" y="872"/>
                  <a:pt x="243" y="868"/>
                </a:cubicBezTo>
                <a:cubicBezTo>
                  <a:pt x="243" y="864"/>
                  <a:pt x="243" y="859"/>
                  <a:pt x="244" y="855"/>
                </a:cubicBezTo>
                <a:cubicBezTo>
                  <a:pt x="244" y="854"/>
                  <a:pt x="244" y="854"/>
                  <a:pt x="244" y="853"/>
                </a:cubicBezTo>
                <a:cubicBezTo>
                  <a:pt x="244" y="850"/>
                  <a:pt x="244" y="848"/>
                  <a:pt x="244" y="845"/>
                </a:cubicBezTo>
                <a:cubicBezTo>
                  <a:pt x="244" y="844"/>
                  <a:pt x="245" y="844"/>
                  <a:pt x="245" y="843"/>
                </a:cubicBezTo>
                <a:cubicBezTo>
                  <a:pt x="245" y="840"/>
                  <a:pt x="246" y="838"/>
                  <a:pt x="246" y="837"/>
                </a:cubicBezTo>
                <a:cubicBezTo>
                  <a:pt x="246" y="834"/>
                  <a:pt x="246" y="832"/>
                  <a:pt x="246" y="831"/>
                </a:cubicBezTo>
                <a:cubicBezTo>
                  <a:pt x="247" y="828"/>
                  <a:pt x="247" y="826"/>
                  <a:pt x="247" y="825"/>
                </a:cubicBezTo>
                <a:cubicBezTo>
                  <a:pt x="248" y="823"/>
                  <a:pt x="248" y="822"/>
                  <a:pt x="248" y="820"/>
                </a:cubicBezTo>
                <a:cubicBezTo>
                  <a:pt x="248" y="819"/>
                  <a:pt x="248" y="818"/>
                  <a:pt x="249" y="817"/>
                </a:cubicBezTo>
                <a:cubicBezTo>
                  <a:pt x="249" y="816"/>
                  <a:pt x="248" y="815"/>
                  <a:pt x="249" y="815"/>
                </a:cubicBezTo>
                <a:cubicBezTo>
                  <a:pt x="249" y="814"/>
                  <a:pt x="249" y="814"/>
                  <a:pt x="249" y="813"/>
                </a:cubicBezTo>
                <a:cubicBezTo>
                  <a:pt x="249" y="813"/>
                  <a:pt x="249" y="812"/>
                  <a:pt x="249" y="811"/>
                </a:cubicBezTo>
                <a:cubicBezTo>
                  <a:pt x="250" y="808"/>
                  <a:pt x="251" y="806"/>
                  <a:pt x="251" y="803"/>
                </a:cubicBezTo>
                <a:cubicBezTo>
                  <a:pt x="252" y="799"/>
                  <a:pt x="253" y="795"/>
                  <a:pt x="254" y="791"/>
                </a:cubicBezTo>
                <a:cubicBezTo>
                  <a:pt x="254" y="789"/>
                  <a:pt x="255" y="786"/>
                  <a:pt x="256" y="784"/>
                </a:cubicBezTo>
                <a:cubicBezTo>
                  <a:pt x="256" y="782"/>
                  <a:pt x="256" y="782"/>
                  <a:pt x="257" y="780"/>
                </a:cubicBezTo>
                <a:cubicBezTo>
                  <a:pt x="257" y="779"/>
                  <a:pt x="257" y="778"/>
                  <a:pt x="257" y="777"/>
                </a:cubicBezTo>
                <a:cubicBezTo>
                  <a:pt x="258" y="776"/>
                  <a:pt x="259" y="773"/>
                  <a:pt x="259" y="772"/>
                </a:cubicBezTo>
                <a:cubicBezTo>
                  <a:pt x="259" y="771"/>
                  <a:pt x="260" y="771"/>
                  <a:pt x="260" y="770"/>
                </a:cubicBezTo>
                <a:cubicBezTo>
                  <a:pt x="260" y="769"/>
                  <a:pt x="260" y="769"/>
                  <a:pt x="260" y="768"/>
                </a:cubicBezTo>
                <a:cubicBezTo>
                  <a:pt x="261" y="767"/>
                  <a:pt x="261" y="767"/>
                  <a:pt x="261" y="765"/>
                </a:cubicBezTo>
                <a:cubicBezTo>
                  <a:pt x="262" y="762"/>
                  <a:pt x="264" y="758"/>
                  <a:pt x="265" y="755"/>
                </a:cubicBezTo>
                <a:cubicBezTo>
                  <a:pt x="265" y="754"/>
                  <a:pt x="266" y="753"/>
                  <a:pt x="266" y="753"/>
                </a:cubicBezTo>
                <a:cubicBezTo>
                  <a:pt x="266" y="752"/>
                  <a:pt x="266" y="751"/>
                  <a:pt x="266" y="751"/>
                </a:cubicBezTo>
                <a:cubicBezTo>
                  <a:pt x="267" y="750"/>
                  <a:pt x="266" y="750"/>
                  <a:pt x="266" y="750"/>
                </a:cubicBezTo>
                <a:cubicBezTo>
                  <a:pt x="267" y="749"/>
                  <a:pt x="267" y="749"/>
                  <a:pt x="268" y="748"/>
                </a:cubicBezTo>
                <a:cubicBezTo>
                  <a:pt x="268" y="747"/>
                  <a:pt x="268" y="746"/>
                  <a:pt x="269" y="745"/>
                </a:cubicBezTo>
                <a:cubicBezTo>
                  <a:pt x="269" y="743"/>
                  <a:pt x="267" y="743"/>
                  <a:pt x="268" y="740"/>
                </a:cubicBezTo>
                <a:cubicBezTo>
                  <a:pt x="268" y="739"/>
                  <a:pt x="269" y="738"/>
                  <a:pt x="269" y="738"/>
                </a:cubicBezTo>
                <a:cubicBezTo>
                  <a:pt x="269" y="737"/>
                  <a:pt x="270" y="737"/>
                  <a:pt x="270" y="737"/>
                </a:cubicBezTo>
                <a:cubicBezTo>
                  <a:pt x="271" y="737"/>
                  <a:pt x="271" y="737"/>
                  <a:pt x="271" y="736"/>
                </a:cubicBezTo>
                <a:cubicBezTo>
                  <a:pt x="271" y="735"/>
                  <a:pt x="271" y="734"/>
                  <a:pt x="271" y="734"/>
                </a:cubicBezTo>
                <a:cubicBezTo>
                  <a:pt x="272" y="733"/>
                  <a:pt x="272" y="732"/>
                  <a:pt x="273" y="731"/>
                </a:cubicBezTo>
                <a:cubicBezTo>
                  <a:pt x="274" y="731"/>
                  <a:pt x="274" y="731"/>
                  <a:pt x="274" y="730"/>
                </a:cubicBezTo>
                <a:cubicBezTo>
                  <a:pt x="275" y="729"/>
                  <a:pt x="275" y="728"/>
                  <a:pt x="276" y="727"/>
                </a:cubicBezTo>
                <a:cubicBezTo>
                  <a:pt x="276" y="726"/>
                  <a:pt x="277" y="726"/>
                  <a:pt x="277" y="725"/>
                </a:cubicBezTo>
                <a:cubicBezTo>
                  <a:pt x="277" y="725"/>
                  <a:pt x="278" y="725"/>
                  <a:pt x="278" y="724"/>
                </a:cubicBezTo>
                <a:cubicBezTo>
                  <a:pt x="278" y="724"/>
                  <a:pt x="279" y="724"/>
                  <a:pt x="279" y="724"/>
                </a:cubicBezTo>
                <a:cubicBezTo>
                  <a:pt x="280" y="720"/>
                  <a:pt x="282" y="718"/>
                  <a:pt x="283" y="716"/>
                </a:cubicBezTo>
                <a:cubicBezTo>
                  <a:pt x="283" y="715"/>
                  <a:pt x="284" y="715"/>
                  <a:pt x="285" y="715"/>
                </a:cubicBezTo>
                <a:cubicBezTo>
                  <a:pt x="285" y="715"/>
                  <a:pt x="285" y="715"/>
                  <a:pt x="286" y="714"/>
                </a:cubicBezTo>
                <a:cubicBezTo>
                  <a:pt x="286" y="714"/>
                  <a:pt x="287" y="714"/>
                  <a:pt x="287" y="713"/>
                </a:cubicBezTo>
                <a:cubicBezTo>
                  <a:pt x="288" y="713"/>
                  <a:pt x="288" y="712"/>
                  <a:pt x="288" y="711"/>
                </a:cubicBezTo>
                <a:cubicBezTo>
                  <a:pt x="288" y="710"/>
                  <a:pt x="288" y="709"/>
                  <a:pt x="289" y="709"/>
                </a:cubicBezTo>
                <a:cubicBezTo>
                  <a:pt x="289" y="708"/>
                  <a:pt x="290" y="708"/>
                  <a:pt x="290" y="707"/>
                </a:cubicBezTo>
                <a:cubicBezTo>
                  <a:pt x="290" y="706"/>
                  <a:pt x="289" y="706"/>
                  <a:pt x="289" y="706"/>
                </a:cubicBezTo>
                <a:cubicBezTo>
                  <a:pt x="290" y="705"/>
                  <a:pt x="290" y="706"/>
                  <a:pt x="291" y="705"/>
                </a:cubicBezTo>
                <a:cubicBezTo>
                  <a:pt x="291" y="705"/>
                  <a:pt x="291" y="704"/>
                  <a:pt x="291" y="704"/>
                </a:cubicBezTo>
                <a:cubicBezTo>
                  <a:pt x="291" y="704"/>
                  <a:pt x="292" y="703"/>
                  <a:pt x="292" y="703"/>
                </a:cubicBezTo>
                <a:cubicBezTo>
                  <a:pt x="292" y="702"/>
                  <a:pt x="293" y="702"/>
                  <a:pt x="293" y="701"/>
                </a:cubicBezTo>
                <a:cubicBezTo>
                  <a:pt x="294" y="701"/>
                  <a:pt x="294" y="694"/>
                  <a:pt x="295" y="694"/>
                </a:cubicBezTo>
                <a:cubicBezTo>
                  <a:pt x="295" y="693"/>
                  <a:pt x="296" y="693"/>
                  <a:pt x="296" y="692"/>
                </a:cubicBezTo>
                <a:cubicBezTo>
                  <a:pt x="296" y="691"/>
                  <a:pt x="296" y="690"/>
                  <a:pt x="297" y="689"/>
                </a:cubicBezTo>
                <a:cubicBezTo>
                  <a:pt x="297" y="688"/>
                  <a:pt x="298" y="689"/>
                  <a:pt x="299" y="688"/>
                </a:cubicBezTo>
                <a:cubicBezTo>
                  <a:pt x="299" y="688"/>
                  <a:pt x="299" y="687"/>
                  <a:pt x="299" y="687"/>
                </a:cubicBezTo>
                <a:cubicBezTo>
                  <a:pt x="300" y="687"/>
                  <a:pt x="301" y="687"/>
                  <a:pt x="302" y="686"/>
                </a:cubicBezTo>
                <a:cubicBezTo>
                  <a:pt x="302" y="683"/>
                  <a:pt x="305" y="682"/>
                  <a:pt x="305" y="679"/>
                </a:cubicBezTo>
                <a:cubicBezTo>
                  <a:pt x="308" y="678"/>
                  <a:pt x="310" y="675"/>
                  <a:pt x="311" y="673"/>
                </a:cubicBezTo>
                <a:cubicBezTo>
                  <a:pt x="312" y="672"/>
                  <a:pt x="313" y="672"/>
                  <a:pt x="314" y="671"/>
                </a:cubicBezTo>
                <a:cubicBezTo>
                  <a:pt x="315" y="670"/>
                  <a:pt x="317" y="669"/>
                  <a:pt x="318" y="667"/>
                </a:cubicBezTo>
                <a:cubicBezTo>
                  <a:pt x="319" y="667"/>
                  <a:pt x="320" y="666"/>
                  <a:pt x="320" y="666"/>
                </a:cubicBezTo>
                <a:cubicBezTo>
                  <a:pt x="321" y="665"/>
                  <a:pt x="323" y="663"/>
                  <a:pt x="323" y="663"/>
                </a:cubicBezTo>
                <a:cubicBezTo>
                  <a:pt x="324" y="663"/>
                  <a:pt x="323" y="659"/>
                  <a:pt x="324" y="659"/>
                </a:cubicBezTo>
                <a:cubicBezTo>
                  <a:pt x="325" y="659"/>
                  <a:pt x="327" y="658"/>
                  <a:pt x="328" y="658"/>
                </a:cubicBezTo>
                <a:cubicBezTo>
                  <a:pt x="328" y="658"/>
                  <a:pt x="328" y="657"/>
                  <a:pt x="328" y="657"/>
                </a:cubicBezTo>
                <a:cubicBezTo>
                  <a:pt x="329" y="657"/>
                  <a:pt x="328" y="653"/>
                  <a:pt x="329" y="652"/>
                </a:cubicBezTo>
                <a:cubicBezTo>
                  <a:pt x="329" y="652"/>
                  <a:pt x="330" y="652"/>
                  <a:pt x="330" y="651"/>
                </a:cubicBezTo>
                <a:cubicBezTo>
                  <a:pt x="330" y="651"/>
                  <a:pt x="331" y="653"/>
                  <a:pt x="332" y="652"/>
                </a:cubicBezTo>
                <a:cubicBezTo>
                  <a:pt x="332" y="652"/>
                  <a:pt x="332" y="651"/>
                  <a:pt x="333" y="651"/>
                </a:cubicBezTo>
                <a:cubicBezTo>
                  <a:pt x="333" y="651"/>
                  <a:pt x="333" y="651"/>
                  <a:pt x="334" y="651"/>
                </a:cubicBezTo>
                <a:cubicBezTo>
                  <a:pt x="334" y="650"/>
                  <a:pt x="335" y="649"/>
                  <a:pt x="335" y="649"/>
                </a:cubicBezTo>
                <a:cubicBezTo>
                  <a:pt x="336" y="649"/>
                  <a:pt x="336" y="649"/>
                  <a:pt x="336" y="649"/>
                </a:cubicBezTo>
                <a:cubicBezTo>
                  <a:pt x="337" y="648"/>
                  <a:pt x="338" y="650"/>
                  <a:pt x="339" y="649"/>
                </a:cubicBezTo>
                <a:cubicBezTo>
                  <a:pt x="340" y="649"/>
                  <a:pt x="339" y="647"/>
                  <a:pt x="339" y="646"/>
                </a:cubicBezTo>
                <a:cubicBezTo>
                  <a:pt x="339" y="646"/>
                  <a:pt x="340" y="646"/>
                  <a:pt x="340" y="646"/>
                </a:cubicBezTo>
                <a:cubicBezTo>
                  <a:pt x="340" y="646"/>
                  <a:pt x="341" y="645"/>
                  <a:pt x="341" y="645"/>
                </a:cubicBezTo>
                <a:cubicBezTo>
                  <a:pt x="342" y="644"/>
                  <a:pt x="343" y="643"/>
                  <a:pt x="344" y="642"/>
                </a:cubicBezTo>
                <a:cubicBezTo>
                  <a:pt x="344" y="641"/>
                  <a:pt x="345" y="640"/>
                  <a:pt x="345" y="639"/>
                </a:cubicBezTo>
                <a:cubicBezTo>
                  <a:pt x="346" y="638"/>
                  <a:pt x="347" y="638"/>
                  <a:pt x="347" y="638"/>
                </a:cubicBezTo>
                <a:cubicBezTo>
                  <a:pt x="348" y="637"/>
                  <a:pt x="349" y="637"/>
                  <a:pt x="349" y="636"/>
                </a:cubicBezTo>
                <a:cubicBezTo>
                  <a:pt x="350" y="635"/>
                  <a:pt x="352" y="634"/>
                  <a:pt x="353" y="633"/>
                </a:cubicBezTo>
                <a:cubicBezTo>
                  <a:pt x="354" y="633"/>
                  <a:pt x="356" y="633"/>
                  <a:pt x="357" y="633"/>
                </a:cubicBezTo>
                <a:cubicBezTo>
                  <a:pt x="358" y="632"/>
                  <a:pt x="358" y="631"/>
                  <a:pt x="359" y="632"/>
                </a:cubicBezTo>
                <a:cubicBezTo>
                  <a:pt x="360" y="632"/>
                  <a:pt x="360" y="636"/>
                  <a:pt x="361" y="636"/>
                </a:cubicBezTo>
                <a:cubicBezTo>
                  <a:pt x="361" y="636"/>
                  <a:pt x="361" y="636"/>
                  <a:pt x="362" y="636"/>
                </a:cubicBezTo>
                <a:cubicBezTo>
                  <a:pt x="362" y="636"/>
                  <a:pt x="363" y="636"/>
                  <a:pt x="364" y="635"/>
                </a:cubicBezTo>
                <a:cubicBezTo>
                  <a:pt x="364" y="635"/>
                  <a:pt x="365" y="635"/>
                  <a:pt x="366" y="634"/>
                </a:cubicBezTo>
                <a:cubicBezTo>
                  <a:pt x="366" y="634"/>
                  <a:pt x="367" y="634"/>
                  <a:pt x="367" y="634"/>
                </a:cubicBezTo>
                <a:cubicBezTo>
                  <a:pt x="368" y="633"/>
                  <a:pt x="368" y="633"/>
                  <a:pt x="369" y="632"/>
                </a:cubicBezTo>
                <a:cubicBezTo>
                  <a:pt x="369" y="632"/>
                  <a:pt x="371" y="632"/>
                  <a:pt x="371" y="632"/>
                </a:cubicBezTo>
                <a:cubicBezTo>
                  <a:pt x="371" y="632"/>
                  <a:pt x="371" y="632"/>
                  <a:pt x="371" y="631"/>
                </a:cubicBezTo>
                <a:cubicBezTo>
                  <a:pt x="372" y="631"/>
                  <a:pt x="372" y="631"/>
                  <a:pt x="373" y="631"/>
                </a:cubicBezTo>
                <a:cubicBezTo>
                  <a:pt x="374" y="631"/>
                  <a:pt x="375" y="630"/>
                  <a:pt x="376" y="630"/>
                </a:cubicBezTo>
                <a:cubicBezTo>
                  <a:pt x="376" y="630"/>
                  <a:pt x="376" y="630"/>
                  <a:pt x="377" y="630"/>
                </a:cubicBezTo>
                <a:cubicBezTo>
                  <a:pt x="377" y="629"/>
                  <a:pt x="378" y="630"/>
                  <a:pt x="378" y="630"/>
                </a:cubicBezTo>
                <a:cubicBezTo>
                  <a:pt x="379" y="629"/>
                  <a:pt x="378" y="629"/>
                  <a:pt x="379" y="629"/>
                </a:cubicBezTo>
                <a:cubicBezTo>
                  <a:pt x="379" y="628"/>
                  <a:pt x="380" y="628"/>
                  <a:pt x="380" y="628"/>
                </a:cubicBezTo>
                <a:cubicBezTo>
                  <a:pt x="381" y="628"/>
                  <a:pt x="381" y="628"/>
                  <a:pt x="381" y="627"/>
                </a:cubicBezTo>
                <a:cubicBezTo>
                  <a:pt x="383" y="626"/>
                  <a:pt x="383" y="628"/>
                  <a:pt x="385" y="628"/>
                </a:cubicBezTo>
                <a:cubicBezTo>
                  <a:pt x="385" y="628"/>
                  <a:pt x="385" y="627"/>
                  <a:pt x="385" y="627"/>
                </a:cubicBezTo>
                <a:cubicBezTo>
                  <a:pt x="387" y="627"/>
                  <a:pt x="387" y="627"/>
                  <a:pt x="388" y="626"/>
                </a:cubicBezTo>
                <a:cubicBezTo>
                  <a:pt x="389" y="626"/>
                  <a:pt x="390" y="627"/>
                  <a:pt x="390" y="627"/>
                </a:cubicBezTo>
                <a:cubicBezTo>
                  <a:pt x="391" y="627"/>
                  <a:pt x="392" y="627"/>
                  <a:pt x="392" y="627"/>
                </a:cubicBezTo>
                <a:cubicBezTo>
                  <a:pt x="392" y="626"/>
                  <a:pt x="394" y="627"/>
                  <a:pt x="394" y="627"/>
                </a:cubicBezTo>
                <a:cubicBezTo>
                  <a:pt x="396" y="626"/>
                  <a:pt x="399" y="627"/>
                  <a:pt x="400" y="627"/>
                </a:cubicBezTo>
                <a:cubicBezTo>
                  <a:pt x="401" y="627"/>
                  <a:pt x="402" y="627"/>
                  <a:pt x="403" y="627"/>
                </a:cubicBezTo>
                <a:cubicBezTo>
                  <a:pt x="404" y="627"/>
                  <a:pt x="405" y="627"/>
                  <a:pt x="406" y="626"/>
                </a:cubicBezTo>
                <a:cubicBezTo>
                  <a:pt x="406" y="626"/>
                  <a:pt x="407" y="626"/>
                  <a:pt x="407" y="625"/>
                </a:cubicBezTo>
                <a:cubicBezTo>
                  <a:pt x="407" y="625"/>
                  <a:pt x="408" y="625"/>
                  <a:pt x="408" y="625"/>
                </a:cubicBezTo>
                <a:cubicBezTo>
                  <a:pt x="408" y="625"/>
                  <a:pt x="407" y="624"/>
                  <a:pt x="407" y="624"/>
                </a:cubicBezTo>
                <a:cubicBezTo>
                  <a:pt x="407" y="624"/>
                  <a:pt x="407" y="624"/>
                  <a:pt x="407" y="624"/>
                </a:cubicBezTo>
                <a:cubicBezTo>
                  <a:pt x="407" y="624"/>
                  <a:pt x="407" y="624"/>
                  <a:pt x="408" y="624"/>
                </a:cubicBezTo>
                <a:cubicBezTo>
                  <a:pt x="412" y="624"/>
                  <a:pt x="412" y="624"/>
                  <a:pt x="412" y="624"/>
                </a:cubicBezTo>
                <a:cubicBezTo>
                  <a:pt x="413" y="624"/>
                  <a:pt x="414" y="625"/>
                  <a:pt x="415" y="625"/>
                </a:cubicBezTo>
                <a:cubicBezTo>
                  <a:pt x="415" y="625"/>
                  <a:pt x="417" y="625"/>
                  <a:pt x="417" y="626"/>
                </a:cubicBezTo>
                <a:cubicBezTo>
                  <a:pt x="418" y="626"/>
                  <a:pt x="418" y="624"/>
                  <a:pt x="419" y="624"/>
                </a:cubicBezTo>
                <a:cubicBezTo>
                  <a:pt x="419" y="627"/>
                  <a:pt x="422" y="624"/>
                  <a:pt x="424" y="625"/>
                </a:cubicBezTo>
                <a:cubicBezTo>
                  <a:pt x="424" y="626"/>
                  <a:pt x="425" y="626"/>
                  <a:pt x="426" y="626"/>
                </a:cubicBezTo>
                <a:cubicBezTo>
                  <a:pt x="425" y="627"/>
                  <a:pt x="426" y="628"/>
                  <a:pt x="426" y="629"/>
                </a:cubicBezTo>
                <a:cubicBezTo>
                  <a:pt x="426" y="630"/>
                  <a:pt x="428" y="629"/>
                  <a:pt x="428" y="631"/>
                </a:cubicBezTo>
                <a:cubicBezTo>
                  <a:pt x="425" y="631"/>
                  <a:pt x="424" y="629"/>
                  <a:pt x="423" y="628"/>
                </a:cubicBezTo>
                <a:cubicBezTo>
                  <a:pt x="422" y="628"/>
                  <a:pt x="422" y="629"/>
                  <a:pt x="421" y="629"/>
                </a:cubicBezTo>
                <a:cubicBezTo>
                  <a:pt x="421" y="628"/>
                  <a:pt x="421" y="628"/>
                  <a:pt x="420" y="627"/>
                </a:cubicBezTo>
                <a:cubicBezTo>
                  <a:pt x="418" y="627"/>
                  <a:pt x="415" y="627"/>
                  <a:pt x="412" y="627"/>
                </a:cubicBezTo>
                <a:cubicBezTo>
                  <a:pt x="412" y="627"/>
                  <a:pt x="411" y="626"/>
                  <a:pt x="410" y="626"/>
                </a:cubicBezTo>
                <a:cubicBezTo>
                  <a:pt x="410" y="626"/>
                  <a:pt x="409" y="627"/>
                  <a:pt x="409" y="628"/>
                </a:cubicBezTo>
                <a:cubicBezTo>
                  <a:pt x="409" y="628"/>
                  <a:pt x="409" y="628"/>
                  <a:pt x="409" y="628"/>
                </a:cubicBezTo>
                <a:cubicBezTo>
                  <a:pt x="409" y="628"/>
                  <a:pt x="410" y="629"/>
                  <a:pt x="410" y="629"/>
                </a:cubicBezTo>
                <a:cubicBezTo>
                  <a:pt x="410" y="630"/>
                  <a:pt x="411" y="630"/>
                  <a:pt x="412" y="630"/>
                </a:cubicBezTo>
                <a:cubicBezTo>
                  <a:pt x="413" y="630"/>
                  <a:pt x="414" y="631"/>
                  <a:pt x="415" y="631"/>
                </a:cubicBezTo>
                <a:cubicBezTo>
                  <a:pt x="415" y="631"/>
                  <a:pt x="416" y="630"/>
                  <a:pt x="416" y="630"/>
                </a:cubicBezTo>
                <a:cubicBezTo>
                  <a:pt x="417" y="630"/>
                  <a:pt x="417" y="631"/>
                  <a:pt x="418" y="631"/>
                </a:cubicBezTo>
                <a:cubicBezTo>
                  <a:pt x="418" y="632"/>
                  <a:pt x="419" y="632"/>
                  <a:pt x="419" y="632"/>
                </a:cubicBezTo>
                <a:cubicBezTo>
                  <a:pt x="420" y="633"/>
                  <a:pt x="421" y="633"/>
                  <a:pt x="422" y="633"/>
                </a:cubicBezTo>
                <a:cubicBezTo>
                  <a:pt x="423" y="633"/>
                  <a:pt x="425" y="633"/>
                  <a:pt x="426" y="633"/>
                </a:cubicBezTo>
                <a:cubicBezTo>
                  <a:pt x="426" y="633"/>
                  <a:pt x="426" y="633"/>
                  <a:pt x="426" y="633"/>
                </a:cubicBezTo>
                <a:cubicBezTo>
                  <a:pt x="427" y="633"/>
                  <a:pt x="427" y="634"/>
                  <a:pt x="428" y="634"/>
                </a:cubicBezTo>
                <a:cubicBezTo>
                  <a:pt x="428" y="634"/>
                  <a:pt x="428" y="635"/>
                  <a:pt x="429" y="635"/>
                </a:cubicBezTo>
                <a:cubicBezTo>
                  <a:pt x="429" y="635"/>
                  <a:pt x="425" y="636"/>
                  <a:pt x="426" y="636"/>
                </a:cubicBezTo>
                <a:cubicBezTo>
                  <a:pt x="426" y="637"/>
                  <a:pt x="427" y="637"/>
                  <a:pt x="427" y="637"/>
                </a:cubicBezTo>
                <a:cubicBezTo>
                  <a:pt x="428" y="637"/>
                  <a:pt x="429" y="637"/>
                  <a:pt x="429" y="638"/>
                </a:cubicBezTo>
                <a:cubicBezTo>
                  <a:pt x="429" y="638"/>
                  <a:pt x="430" y="638"/>
                  <a:pt x="430" y="638"/>
                </a:cubicBezTo>
                <a:cubicBezTo>
                  <a:pt x="430" y="638"/>
                  <a:pt x="430" y="638"/>
                  <a:pt x="430" y="638"/>
                </a:cubicBezTo>
                <a:cubicBezTo>
                  <a:pt x="430" y="639"/>
                  <a:pt x="431" y="638"/>
                  <a:pt x="431" y="638"/>
                </a:cubicBezTo>
                <a:cubicBezTo>
                  <a:pt x="432" y="639"/>
                  <a:pt x="432" y="639"/>
                  <a:pt x="433" y="640"/>
                </a:cubicBezTo>
                <a:cubicBezTo>
                  <a:pt x="434" y="640"/>
                  <a:pt x="434" y="641"/>
                  <a:pt x="435" y="642"/>
                </a:cubicBezTo>
                <a:cubicBezTo>
                  <a:pt x="435" y="642"/>
                  <a:pt x="436" y="642"/>
                  <a:pt x="436" y="642"/>
                </a:cubicBezTo>
                <a:cubicBezTo>
                  <a:pt x="437" y="643"/>
                  <a:pt x="437" y="642"/>
                  <a:pt x="438" y="642"/>
                </a:cubicBezTo>
                <a:cubicBezTo>
                  <a:pt x="442" y="645"/>
                  <a:pt x="446" y="653"/>
                  <a:pt x="446" y="654"/>
                </a:cubicBezTo>
                <a:cubicBezTo>
                  <a:pt x="446" y="654"/>
                  <a:pt x="447" y="654"/>
                  <a:pt x="447" y="654"/>
                </a:cubicBezTo>
                <a:cubicBezTo>
                  <a:pt x="448" y="655"/>
                  <a:pt x="449" y="655"/>
                  <a:pt x="449" y="656"/>
                </a:cubicBezTo>
                <a:cubicBezTo>
                  <a:pt x="450" y="656"/>
                  <a:pt x="449" y="659"/>
                  <a:pt x="450" y="659"/>
                </a:cubicBezTo>
                <a:cubicBezTo>
                  <a:pt x="450" y="660"/>
                  <a:pt x="450" y="660"/>
                  <a:pt x="450" y="660"/>
                </a:cubicBezTo>
                <a:cubicBezTo>
                  <a:pt x="451" y="660"/>
                  <a:pt x="451" y="660"/>
                  <a:pt x="452" y="661"/>
                </a:cubicBezTo>
                <a:cubicBezTo>
                  <a:pt x="452" y="661"/>
                  <a:pt x="453" y="661"/>
                  <a:pt x="453" y="661"/>
                </a:cubicBezTo>
                <a:cubicBezTo>
                  <a:pt x="454" y="662"/>
                  <a:pt x="453" y="667"/>
                  <a:pt x="455" y="667"/>
                </a:cubicBezTo>
                <a:cubicBezTo>
                  <a:pt x="456" y="667"/>
                  <a:pt x="458" y="676"/>
                  <a:pt x="458" y="677"/>
                </a:cubicBezTo>
                <a:cubicBezTo>
                  <a:pt x="460" y="684"/>
                  <a:pt x="462" y="692"/>
                  <a:pt x="462" y="700"/>
                </a:cubicBezTo>
                <a:cubicBezTo>
                  <a:pt x="463" y="714"/>
                  <a:pt x="457" y="729"/>
                  <a:pt x="448" y="740"/>
                </a:cubicBezTo>
                <a:cubicBezTo>
                  <a:pt x="440" y="749"/>
                  <a:pt x="430" y="753"/>
                  <a:pt x="417" y="752"/>
                </a:cubicBezTo>
                <a:cubicBezTo>
                  <a:pt x="416" y="752"/>
                  <a:pt x="401" y="748"/>
                  <a:pt x="405" y="747"/>
                </a:cubicBezTo>
                <a:cubicBezTo>
                  <a:pt x="423" y="743"/>
                  <a:pt x="429" y="737"/>
                  <a:pt x="431" y="726"/>
                </a:cubicBezTo>
                <a:cubicBezTo>
                  <a:pt x="432" y="720"/>
                  <a:pt x="431" y="702"/>
                  <a:pt x="416" y="687"/>
                </a:cubicBezTo>
                <a:cubicBezTo>
                  <a:pt x="388" y="659"/>
                  <a:pt x="333" y="675"/>
                  <a:pt x="317" y="720"/>
                </a:cubicBezTo>
                <a:cubicBezTo>
                  <a:pt x="304" y="758"/>
                  <a:pt x="316" y="817"/>
                  <a:pt x="380" y="835"/>
                </a:cubicBezTo>
                <a:cubicBezTo>
                  <a:pt x="473" y="861"/>
                  <a:pt x="509" y="818"/>
                  <a:pt x="511" y="788"/>
                </a:cubicBezTo>
                <a:cubicBezTo>
                  <a:pt x="513" y="788"/>
                  <a:pt x="526" y="794"/>
                  <a:pt x="546" y="785"/>
                </a:cubicBezTo>
                <a:cubicBezTo>
                  <a:pt x="566" y="776"/>
                  <a:pt x="581" y="758"/>
                  <a:pt x="590" y="738"/>
                </a:cubicBezTo>
                <a:cubicBezTo>
                  <a:pt x="594" y="728"/>
                  <a:pt x="597" y="716"/>
                  <a:pt x="598" y="705"/>
                </a:cubicBezTo>
                <a:cubicBezTo>
                  <a:pt x="600" y="681"/>
                  <a:pt x="593" y="648"/>
                  <a:pt x="570" y="636"/>
                </a:cubicBezTo>
                <a:cubicBezTo>
                  <a:pt x="568" y="635"/>
                  <a:pt x="552" y="630"/>
                  <a:pt x="551" y="632"/>
                </a:cubicBezTo>
                <a:cubicBezTo>
                  <a:pt x="551" y="632"/>
                  <a:pt x="586" y="581"/>
                  <a:pt x="504" y="539"/>
                </a:cubicBezTo>
                <a:cubicBezTo>
                  <a:pt x="504" y="539"/>
                  <a:pt x="502" y="537"/>
                  <a:pt x="497" y="535"/>
                </a:cubicBezTo>
                <a:cubicBezTo>
                  <a:pt x="496" y="535"/>
                  <a:pt x="494" y="534"/>
                  <a:pt x="493" y="534"/>
                </a:cubicBezTo>
                <a:cubicBezTo>
                  <a:pt x="491" y="534"/>
                  <a:pt x="493" y="533"/>
                  <a:pt x="491" y="533"/>
                </a:cubicBezTo>
                <a:cubicBezTo>
                  <a:pt x="490" y="533"/>
                  <a:pt x="490" y="532"/>
                  <a:pt x="490" y="532"/>
                </a:cubicBezTo>
                <a:cubicBezTo>
                  <a:pt x="489" y="532"/>
                  <a:pt x="489" y="532"/>
                  <a:pt x="488" y="532"/>
                </a:cubicBezTo>
                <a:cubicBezTo>
                  <a:pt x="487" y="532"/>
                  <a:pt x="487" y="532"/>
                  <a:pt x="486" y="532"/>
                </a:cubicBezTo>
                <a:cubicBezTo>
                  <a:pt x="484" y="531"/>
                  <a:pt x="483" y="532"/>
                  <a:pt x="483" y="531"/>
                </a:cubicBezTo>
                <a:cubicBezTo>
                  <a:pt x="482" y="531"/>
                  <a:pt x="482" y="531"/>
                  <a:pt x="482" y="531"/>
                </a:cubicBezTo>
                <a:cubicBezTo>
                  <a:pt x="481" y="531"/>
                  <a:pt x="481" y="530"/>
                  <a:pt x="480" y="530"/>
                </a:cubicBezTo>
                <a:cubicBezTo>
                  <a:pt x="479" y="530"/>
                  <a:pt x="479" y="530"/>
                  <a:pt x="478" y="530"/>
                </a:cubicBezTo>
                <a:cubicBezTo>
                  <a:pt x="477" y="530"/>
                  <a:pt x="477" y="529"/>
                  <a:pt x="476" y="529"/>
                </a:cubicBezTo>
                <a:cubicBezTo>
                  <a:pt x="475" y="529"/>
                  <a:pt x="475" y="529"/>
                  <a:pt x="475" y="530"/>
                </a:cubicBezTo>
                <a:cubicBezTo>
                  <a:pt x="475" y="530"/>
                  <a:pt x="474" y="529"/>
                  <a:pt x="474" y="529"/>
                </a:cubicBezTo>
                <a:cubicBezTo>
                  <a:pt x="472" y="529"/>
                  <a:pt x="471" y="528"/>
                  <a:pt x="469" y="528"/>
                </a:cubicBezTo>
                <a:cubicBezTo>
                  <a:pt x="466" y="528"/>
                  <a:pt x="461" y="526"/>
                  <a:pt x="459" y="527"/>
                </a:cubicBezTo>
                <a:cubicBezTo>
                  <a:pt x="458" y="527"/>
                  <a:pt x="458" y="527"/>
                  <a:pt x="457" y="528"/>
                </a:cubicBezTo>
                <a:cubicBezTo>
                  <a:pt x="456" y="528"/>
                  <a:pt x="456" y="528"/>
                  <a:pt x="455" y="528"/>
                </a:cubicBezTo>
                <a:cubicBezTo>
                  <a:pt x="453" y="529"/>
                  <a:pt x="451" y="527"/>
                  <a:pt x="451" y="527"/>
                </a:cubicBezTo>
                <a:cubicBezTo>
                  <a:pt x="450" y="527"/>
                  <a:pt x="450" y="529"/>
                  <a:pt x="449" y="528"/>
                </a:cubicBezTo>
                <a:cubicBezTo>
                  <a:pt x="449" y="527"/>
                  <a:pt x="446" y="528"/>
                  <a:pt x="445" y="527"/>
                </a:cubicBezTo>
                <a:cubicBezTo>
                  <a:pt x="444" y="529"/>
                  <a:pt x="442" y="528"/>
                  <a:pt x="440" y="528"/>
                </a:cubicBezTo>
                <a:cubicBezTo>
                  <a:pt x="440" y="528"/>
                  <a:pt x="440" y="529"/>
                  <a:pt x="440" y="529"/>
                </a:cubicBezTo>
                <a:cubicBezTo>
                  <a:pt x="440" y="530"/>
                  <a:pt x="439" y="529"/>
                  <a:pt x="439" y="529"/>
                </a:cubicBezTo>
                <a:cubicBezTo>
                  <a:pt x="439" y="530"/>
                  <a:pt x="440" y="530"/>
                  <a:pt x="441" y="530"/>
                </a:cubicBezTo>
                <a:cubicBezTo>
                  <a:pt x="442" y="530"/>
                  <a:pt x="442" y="530"/>
                  <a:pt x="444" y="530"/>
                </a:cubicBezTo>
                <a:cubicBezTo>
                  <a:pt x="445" y="530"/>
                  <a:pt x="446" y="530"/>
                  <a:pt x="447" y="531"/>
                </a:cubicBezTo>
                <a:cubicBezTo>
                  <a:pt x="448" y="530"/>
                  <a:pt x="449" y="530"/>
                  <a:pt x="450" y="529"/>
                </a:cubicBezTo>
                <a:cubicBezTo>
                  <a:pt x="451" y="530"/>
                  <a:pt x="453" y="530"/>
                  <a:pt x="454" y="530"/>
                </a:cubicBezTo>
                <a:cubicBezTo>
                  <a:pt x="455" y="530"/>
                  <a:pt x="455" y="530"/>
                  <a:pt x="456" y="530"/>
                </a:cubicBezTo>
                <a:cubicBezTo>
                  <a:pt x="456" y="530"/>
                  <a:pt x="456" y="532"/>
                  <a:pt x="457" y="532"/>
                </a:cubicBezTo>
                <a:cubicBezTo>
                  <a:pt x="457" y="532"/>
                  <a:pt x="457" y="531"/>
                  <a:pt x="457" y="531"/>
                </a:cubicBezTo>
                <a:cubicBezTo>
                  <a:pt x="460" y="530"/>
                  <a:pt x="460" y="531"/>
                  <a:pt x="462" y="532"/>
                </a:cubicBezTo>
                <a:cubicBezTo>
                  <a:pt x="464" y="532"/>
                  <a:pt x="465" y="531"/>
                  <a:pt x="465" y="532"/>
                </a:cubicBezTo>
                <a:cubicBezTo>
                  <a:pt x="466" y="532"/>
                  <a:pt x="468" y="532"/>
                  <a:pt x="468" y="532"/>
                </a:cubicBezTo>
                <a:cubicBezTo>
                  <a:pt x="469" y="533"/>
                  <a:pt x="469" y="534"/>
                  <a:pt x="471" y="534"/>
                </a:cubicBezTo>
                <a:cubicBezTo>
                  <a:pt x="473" y="534"/>
                  <a:pt x="473" y="533"/>
                  <a:pt x="475" y="534"/>
                </a:cubicBezTo>
                <a:cubicBezTo>
                  <a:pt x="477" y="534"/>
                  <a:pt x="476" y="535"/>
                  <a:pt x="478" y="535"/>
                </a:cubicBezTo>
                <a:cubicBezTo>
                  <a:pt x="484" y="536"/>
                  <a:pt x="485" y="533"/>
                  <a:pt x="488" y="537"/>
                </a:cubicBezTo>
                <a:cubicBezTo>
                  <a:pt x="489" y="536"/>
                  <a:pt x="496" y="539"/>
                  <a:pt x="496" y="540"/>
                </a:cubicBezTo>
                <a:cubicBezTo>
                  <a:pt x="496" y="540"/>
                  <a:pt x="496" y="540"/>
                  <a:pt x="496" y="540"/>
                </a:cubicBezTo>
                <a:cubicBezTo>
                  <a:pt x="494" y="540"/>
                  <a:pt x="491" y="539"/>
                  <a:pt x="489" y="539"/>
                </a:cubicBezTo>
                <a:cubicBezTo>
                  <a:pt x="487" y="538"/>
                  <a:pt x="486" y="537"/>
                  <a:pt x="484" y="537"/>
                </a:cubicBezTo>
                <a:cubicBezTo>
                  <a:pt x="484" y="537"/>
                  <a:pt x="484" y="537"/>
                  <a:pt x="483" y="537"/>
                </a:cubicBezTo>
                <a:cubicBezTo>
                  <a:pt x="480" y="536"/>
                  <a:pt x="477" y="537"/>
                  <a:pt x="475" y="536"/>
                </a:cubicBezTo>
                <a:cubicBezTo>
                  <a:pt x="474" y="537"/>
                  <a:pt x="473" y="537"/>
                  <a:pt x="472" y="537"/>
                </a:cubicBezTo>
                <a:cubicBezTo>
                  <a:pt x="470" y="535"/>
                  <a:pt x="468" y="536"/>
                  <a:pt x="466" y="536"/>
                </a:cubicBezTo>
                <a:cubicBezTo>
                  <a:pt x="465" y="536"/>
                  <a:pt x="464" y="535"/>
                  <a:pt x="463" y="535"/>
                </a:cubicBezTo>
                <a:cubicBezTo>
                  <a:pt x="460" y="536"/>
                  <a:pt x="456" y="536"/>
                  <a:pt x="453" y="536"/>
                </a:cubicBezTo>
                <a:cubicBezTo>
                  <a:pt x="453" y="536"/>
                  <a:pt x="453" y="536"/>
                  <a:pt x="452" y="536"/>
                </a:cubicBezTo>
                <a:cubicBezTo>
                  <a:pt x="452" y="537"/>
                  <a:pt x="451" y="537"/>
                  <a:pt x="451" y="537"/>
                </a:cubicBezTo>
                <a:cubicBezTo>
                  <a:pt x="448" y="537"/>
                  <a:pt x="448" y="537"/>
                  <a:pt x="448" y="537"/>
                </a:cubicBezTo>
                <a:cubicBezTo>
                  <a:pt x="447" y="539"/>
                  <a:pt x="450" y="538"/>
                  <a:pt x="449" y="539"/>
                </a:cubicBezTo>
                <a:cubicBezTo>
                  <a:pt x="450" y="539"/>
                  <a:pt x="452" y="541"/>
                  <a:pt x="450" y="541"/>
                </a:cubicBezTo>
                <a:cubicBezTo>
                  <a:pt x="449" y="540"/>
                  <a:pt x="449" y="542"/>
                  <a:pt x="448" y="542"/>
                </a:cubicBezTo>
                <a:cubicBezTo>
                  <a:pt x="447" y="541"/>
                  <a:pt x="447" y="540"/>
                  <a:pt x="446" y="540"/>
                </a:cubicBezTo>
                <a:cubicBezTo>
                  <a:pt x="446" y="540"/>
                  <a:pt x="446" y="542"/>
                  <a:pt x="445" y="541"/>
                </a:cubicBezTo>
                <a:cubicBezTo>
                  <a:pt x="444" y="541"/>
                  <a:pt x="444" y="539"/>
                  <a:pt x="442" y="538"/>
                </a:cubicBezTo>
                <a:cubicBezTo>
                  <a:pt x="441" y="540"/>
                  <a:pt x="443" y="540"/>
                  <a:pt x="443" y="541"/>
                </a:cubicBezTo>
                <a:cubicBezTo>
                  <a:pt x="442" y="542"/>
                  <a:pt x="440" y="542"/>
                  <a:pt x="439" y="542"/>
                </a:cubicBezTo>
                <a:cubicBezTo>
                  <a:pt x="439" y="540"/>
                  <a:pt x="438" y="540"/>
                  <a:pt x="438" y="538"/>
                </a:cubicBezTo>
                <a:cubicBezTo>
                  <a:pt x="432" y="538"/>
                  <a:pt x="432" y="538"/>
                  <a:pt x="432" y="538"/>
                </a:cubicBezTo>
                <a:cubicBezTo>
                  <a:pt x="432" y="539"/>
                  <a:pt x="431" y="540"/>
                  <a:pt x="431" y="541"/>
                </a:cubicBezTo>
                <a:cubicBezTo>
                  <a:pt x="431" y="541"/>
                  <a:pt x="431" y="542"/>
                  <a:pt x="431" y="543"/>
                </a:cubicBezTo>
                <a:cubicBezTo>
                  <a:pt x="431" y="543"/>
                  <a:pt x="430" y="543"/>
                  <a:pt x="429" y="543"/>
                </a:cubicBezTo>
                <a:cubicBezTo>
                  <a:pt x="428" y="541"/>
                  <a:pt x="431" y="541"/>
                  <a:pt x="430" y="539"/>
                </a:cubicBezTo>
                <a:cubicBezTo>
                  <a:pt x="427" y="539"/>
                  <a:pt x="427" y="541"/>
                  <a:pt x="426" y="541"/>
                </a:cubicBezTo>
                <a:cubicBezTo>
                  <a:pt x="424" y="541"/>
                  <a:pt x="423" y="541"/>
                  <a:pt x="422" y="541"/>
                </a:cubicBezTo>
                <a:cubicBezTo>
                  <a:pt x="422" y="541"/>
                  <a:pt x="422" y="542"/>
                  <a:pt x="421" y="542"/>
                </a:cubicBezTo>
                <a:cubicBezTo>
                  <a:pt x="421" y="543"/>
                  <a:pt x="420" y="541"/>
                  <a:pt x="420" y="541"/>
                </a:cubicBezTo>
                <a:cubicBezTo>
                  <a:pt x="419" y="541"/>
                  <a:pt x="419" y="542"/>
                  <a:pt x="419" y="542"/>
                </a:cubicBezTo>
                <a:cubicBezTo>
                  <a:pt x="416" y="542"/>
                  <a:pt x="415" y="541"/>
                  <a:pt x="413" y="541"/>
                </a:cubicBezTo>
                <a:cubicBezTo>
                  <a:pt x="411" y="542"/>
                  <a:pt x="411" y="544"/>
                  <a:pt x="409" y="545"/>
                </a:cubicBezTo>
                <a:cubicBezTo>
                  <a:pt x="406" y="545"/>
                  <a:pt x="404" y="546"/>
                  <a:pt x="401" y="545"/>
                </a:cubicBezTo>
                <a:cubicBezTo>
                  <a:pt x="401" y="546"/>
                  <a:pt x="400" y="548"/>
                  <a:pt x="399" y="548"/>
                </a:cubicBezTo>
                <a:cubicBezTo>
                  <a:pt x="399" y="547"/>
                  <a:pt x="397" y="547"/>
                  <a:pt x="397" y="546"/>
                </a:cubicBezTo>
                <a:cubicBezTo>
                  <a:pt x="395" y="545"/>
                  <a:pt x="397" y="548"/>
                  <a:pt x="395" y="547"/>
                </a:cubicBezTo>
                <a:cubicBezTo>
                  <a:pt x="395" y="546"/>
                  <a:pt x="394" y="546"/>
                  <a:pt x="394" y="545"/>
                </a:cubicBezTo>
                <a:cubicBezTo>
                  <a:pt x="394" y="545"/>
                  <a:pt x="394" y="545"/>
                  <a:pt x="395" y="545"/>
                </a:cubicBezTo>
                <a:cubicBezTo>
                  <a:pt x="395" y="544"/>
                  <a:pt x="395" y="544"/>
                  <a:pt x="395" y="543"/>
                </a:cubicBezTo>
                <a:cubicBezTo>
                  <a:pt x="397" y="542"/>
                  <a:pt x="398" y="541"/>
                  <a:pt x="400" y="541"/>
                </a:cubicBezTo>
                <a:cubicBezTo>
                  <a:pt x="400" y="539"/>
                  <a:pt x="401" y="540"/>
                  <a:pt x="401" y="538"/>
                </a:cubicBezTo>
                <a:cubicBezTo>
                  <a:pt x="398" y="536"/>
                  <a:pt x="396" y="541"/>
                  <a:pt x="394" y="539"/>
                </a:cubicBezTo>
                <a:cubicBezTo>
                  <a:pt x="394" y="539"/>
                  <a:pt x="394" y="539"/>
                  <a:pt x="394" y="539"/>
                </a:cubicBezTo>
                <a:cubicBezTo>
                  <a:pt x="394" y="539"/>
                  <a:pt x="393" y="540"/>
                  <a:pt x="392" y="540"/>
                </a:cubicBezTo>
                <a:cubicBezTo>
                  <a:pt x="392" y="541"/>
                  <a:pt x="391" y="542"/>
                  <a:pt x="391" y="542"/>
                </a:cubicBezTo>
                <a:cubicBezTo>
                  <a:pt x="389" y="542"/>
                  <a:pt x="389" y="542"/>
                  <a:pt x="389" y="542"/>
                </a:cubicBezTo>
                <a:cubicBezTo>
                  <a:pt x="388" y="545"/>
                  <a:pt x="391" y="543"/>
                  <a:pt x="392" y="545"/>
                </a:cubicBezTo>
                <a:cubicBezTo>
                  <a:pt x="392" y="546"/>
                  <a:pt x="392" y="548"/>
                  <a:pt x="393" y="548"/>
                </a:cubicBezTo>
                <a:cubicBezTo>
                  <a:pt x="392" y="548"/>
                  <a:pt x="392" y="549"/>
                  <a:pt x="391" y="550"/>
                </a:cubicBezTo>
                <a:cubicBezTo>
                  <a:pt x="391" y="550"/>
                  <a:pt x="391" y="550"/>
                  <a:pt x="391" y="550"/>
                </a:cubicBezTo>
                <a:cubicBezTo>
                  <a:pt x="389" y="552"/>
                  <a:pt x="390" y="551"/>
                  <a:pt x="389" y="551"/>
                </a:cubicBezTo>
                <a:cubicBezTo>
                  <a:pt x="388" y="551"/>
                  <a:pt x="388" y="551"/>
                  <a:pt x="387" y="551"/>
                </a:cubicBezTo>
                <a:cubicBezTo>
                  <a:pt x="386" y="550"/>
                  <a:pt x="385" y="548"/>
                  <a:pt x="385" y="546"/>
                </a:cubicBezTo>
                <a:cubicBezTo>
                  <a:pt x="386" y="546"/>
                  <a:pt x="386" y="546"/>
                  <a:pt x="387" y="546"/>
                </a:cubicBezTo>
                <a:cubicBezTo>
                  <a:pt x="387" y="545"/>
                  <a:pt x="388" y="544"/>
                  <a:pt x="388" y="544"/>
                </a:cubicBezTo>
                <a:cubicBezTo>
                  <a:pt x="388" y="542"/>
                  <a:pt x="387" y="542"/>
                  <a:pt x="387" y="540"/>
                </a:cubicBezTo>
                <a:cubicBezTo>
                  <a:pt x="386" y="540"/>
                  <a:pt x="386" y="542"/>
                  <a:pt x="385" y="542"/>
                </a:cubicBezTo>
                <a:cubicBezTo>
                  <a:pt x="381" y="542"/>
                  <a:pt x="380" y="544"/>
                  <a:pt x="377" y="543"/>
                </a:cubicBezTo>
                <a:cubicBezTo>
                  <a:pt x="376" y="543"/>
                  <a:pt x="376" y="545"/>
                  <a:pt x="376" y="547"/>
                </a:cubicBezTo>
                <a:cubicBezTo>
                  <a:pt x="375" y="547"/>
                  <a:pt x="374" y="548"/>
                  <a:pt x="373" y="548"/>
                </a:cubicBezTo>
                <a:cubicBezTo>
                  <a:pt x="371" y="547"/>
                  <a:pt x="372" y="544"/>
                  <a:pt x="369" y="544"/>
                </a:cubicBezTo>
                <a:cubicBezTo>
                  <a:pt x="368" y="546"/>
                  <a:pt x="369" y="547"/>
                  <a:pt x="369" y="549"/>
                </a:cubicBezTo>
                <a:cubicBezTo>
                  <a:pt x="369" y="549"/>
                  <a:pt x="369" y="549"/>
                  <a:pt x="369" y="549"/>
                </a:cubicBezTo>
                <a:cubicBezTo>
                  <a:pt x="369" y="549"/>
                  <a:pt x="368" y="550"/>
                  <a:pt x="368" y="550"/>
                </a:cubicBezTo>
                <a:cubicBezTo>
                  <a:pt x="367" y="550"/>
                  <a:pt x="367" y="550"/>
                  <a:pt x="366" y="550"/>
                </a:cubicBezTo>
                <a:cubicBezTo>
                  <a:pt x="366" y="551"/>
                  <a:pt x="365" y="552"/>
                  <a:pt x="364" y="552"/>
                </a:cubicBezTo>
                <a:cubicBezTo>
                  <a:pt x="364" y="552"/>
                  <a:pt x="364" y="553"/>
                  <a:pt x="363" y="554"/>
                </a:cubicBezTo>
                <a:cubicBezTo>
                  <a:pt x="363" y="552"/>
                  <a:pt x="362" y="552"/>
                  <a:pt x="362" y="551"/>
                </a:cubicBezTo>
                <a:cubicBezTo>
                  <a:pt x="363" y="549"/>
                  <a:pt x="362" y="546"/>
                  <a:pt x="360" y="546"/>
                </a:cubicBezTo>
                <a:cubicBezTo>
                  <a:pt x="360" y="549"/>
                  <a:pt x="360" y="551"/>
                  <a:pt x="361" y="553"/>
                </a:cubicBezTo>
                <a:cubicBezTo>
                  <a:pt x="362" y="554"/>
                  <a:pt x="363" y="555"/>
                  <a:pt x="363" y="556"/>
                </a:cubicBezTo>
                <a:cubicBezTo>
                  <a:pt x="361" y="557"/>
                  <a:pt x="360" y="555"/>
                  <a:pt x="358" y="556"/>
                </a:cubicBezTo>
                <a:cubicBezTo>
                  <a:pt x="357" y="556"/>
                  <a:pt x="357" y="558"/>
                  <a:pt x="356" y="558"/>
                </a:cubicBezTo>
                <a:cubicBezTo>
                  <a:pt x="356" y="557"/>
                  <a:pt x="356" y="555"/>
                  <a:pt x="354" y="555"/>
                </a:cubicBezTo>
                <a:cubicBezTo>
                  <a:pt x="354" y="557"/>
                  <a:pt x="355" y="557"/>
                  <a:pt x="354" y="559"/>
                </a:cubicBezTo>
                <a:cubicBezTo>
                  <a:pt x="353" y="559"/>
                  <a:pt x="352" y="560"/>
                  <a:pt x="351" y="560"/>
                </a:cubicBezTo>
                <a:cubicBezTo>
                  <a:pt x="350" y="561"/>
                  <a:pt x="351" y="562"/>
                  <a:pt x="350" y="563"/>
                </a:cubicBezTo>
                <a:cubicBezTo>
                  <a:pt x="349" y="563"/>
                  <a:pt x="349" y="562"/>
                  <a:pt x="348" y="562"/>
                </a:cubicBezTo>
                <a:cubicBezTo>
                  <a:pt x="348" y="562"/>
                  <a:pt x="348" y="564"/>
                  <a:pt x="347" y="564"/>
                </a:cubicBezTo>
                <a:cubicBezTo>
                  <a:pt x="345" y="564"/>
                  <a:pt x="345" y="562"/>
                  <a:pt x="342" y="562"/>
                </a:cubicBezTo>
                <a:cubicBezTo>
                  <a:pt x="342" y="564"/>
                  <a:pt x="344" y="568"/>
                  <a:pt x="343" y="569"/>
                </a:cubicBezTo>
                <a:cubicBezTo>
                  <a:pt x="341" y="568"/>
                  <a:pt x="340" y="567"/>
                  <a:pt x="338" y="568"/>
                </a:cubicBezTo>
                <a:cubicBezTo>
                  <a:pt x="338" y="568"/>
                  <a:pt x="338" y="568"/>
                  <a:pt x="337" y="569"/>
                </a:cubicBezTo>
                <a:cubicBezTo>
                  <a:pt x="337" y="569"/>
                  <a:pt x="337" y="570"/>
                  <a:pt x="336" y="570"/>
                </a:cubicBezTo>
                <a:cubicBezTo>
                  <a:pt x="334" y="570"/>
                  <a:pt x="334" y="571"/>
                  <a:pt x="333" y="572"/>
                </a:cubicBezTo>
                <a:cubicBezTo>
                  <a:pt x="332" y="574"/>
                  <a:pt x="334" y="574"/>
                  <a:pt x="333" y="576"/>
                </a:cubicBezTo>
                <a:cubicBezTo>
                  <a:pt x="331" y="577"/>
                  <a:pt x="331" y="575"/>
                  <a:pt x="330" y="575"/>
                </a:cubicBezTo>
                <a:cubicBezTo>
                  <a:pt x="329" y="576"/>
                  <a:pt x="328" y="577"/>
                  <a:pt x="327" y="577"/>
                </a:cubicBezTo>
                <a:cubicBezTo>
                  <a:pt x="326" y="577"/>
                  <a:pt x="326" y="577"/>
                  <a:pt x="325" y="577"/>
                </a:cubicBezTo>
                <a:cubicBezTo>
                  <a:pt x="326" y="577"/>
                  <a:pt x="326" y="577"/>
                  <a:pt x="326" y="577"/>
                </a:cubicBezTo>
                <a:cubicBezTo>
                  <a:pt x="327" y="576"/>
                  <a:pt x="329" y="574"/>
                  <a:pt x="330" y="575"/>
                </a:cubicBezTo>
                <a:cubicBezTo>
                  <a:pt x="330" y="572"/>
                  <a:pt x="333" y="572"/>
                  <a:pt x="334" y="570"/>
                </a:cubicBezTo>
                <a:cubicBezTo>
                  <a:pt x="334" y="568"/>
                  <a:pt x="332" y="569"/>
                  <a:pt x="332" y="567"/>
                </a:cubicBezTo>
                <a:cubicBezTo>
                  <a:pt x="336" y="567"/>
                  <a:pt x="336" y="567"/>
                  <a:pt x="336" y="567"/>
                </a:cubicBezTo>
                <a:cubicBezTo>
                  <a:pt x="337" y="566"/>
                  <a:pt x="337" y="565"/>
                  <a:pt x="338" y="564"/>
                </a:cubicBezTo>
                <a:cubicBezTo>
                  <a:pt x="340" y="564"/>
                  <a:pt x="340" y="564"/>
                  <a:pt x="340" y="564"/>
                </a:cubicBezTo>
                <a:cubicBezTo>
                  <a:pt x="341" y="562"/>
                  <a:pt x="343" y="562"/>
                  <a:pt x="345" y="560"/>
                </a:cubicBezTo>
                <a:cubicBezTo>
                  <a:pt x="347" y="561"/>
                  <a:pt x="347" y="559"/>
                  <a:pt x="347" y="559"/>
                </a:cubicBezTo>
                <a:cubicBezTo>
                  <a:pt x="348" y="559"/>
                  <a:pt x="350" y="558"/>
                  <a:pt x="350" y="558"/>
                </a:cubicBezTo>
                <a:cubicBezTo>
                  <a:pt x="350" y="558"/>
                  <a:pt x="351" y="557"/>
                  <a:pt x="351" y="556"/>
                </a:cubicBezTo>
                <a:cubicBezTo>
                  <a:pt x="348" y="554"/>
                  <a:pt x="344" y="556"/>
                  <a:pt x="342" y="558"/>
                </a:cubicBezTo>
                <a:cubicBezTo>
                  <a:pt x="342" y="559"/>
                  <a:pt x="341" y="559"/>
                  <a:pt x="340" y="559"/>
                </a:cubicBezTo>
                <a:cubicBezTo>
                  <a:pt x="339" y="559"/>
                  <a:pt x="339" y="559"/>
                  <a:pt x="338" y="559"/>
                </a:cubicBezTo>
                <a:cubicBezTo>
                  <a:pt x="337" y="560"/>
                  <a:pt x="338" y="563"/>
                  <a:pt x="336" y="563"/>
                </a:cubicBezTo>
                <a:cubicBezTo>
                  <a:pt x="334" y="563"/>
                  <a:pt x="333" y="564"/>
                  <a:pt x="331" y="563"/>
                </a:cubicBezTo>
                <a:cubicBezTo>
                  <a:pt x="330" y="564"/>
                  <a:pt x="331" y="566"/>
                  <a:pt x="330" y="566"/>
                </a:cubicBezTo>
                <a:cubicBezTo>
                  <a:pt x="326" y="566"/>
                  <a:pt x="326" y="570"/>
                  <a:pt x="322" y="570"/>
                </a:cubicBezTo>
                <a:cubicBezTo>
                  <a:pt x="321" y="570"/>
                  <a:pt x="321" y="572"/>
                  <a:pt x="320" y="572"/>
                </a:cubicBezTo>
                <a:cubicBezTo>
                  <a:pt x="318" y="572"/>
                  <a:pt x="318" y="574"/>
                  <a:pt x="317" y="574"/>
                </a:cubicBezTo>
                <a:cubicBezTo>
                  <a:pt x="317" y="576"/>
                  <a:pt x="316" y="575"/>
                  <a:pt x="316" y="577"/>
                </a:cubicBezTo>
                <a:cubicBezTo>
                  <a:pt x="314" y="578"/>
                  <a:pt x="313" y="581"/>
                  <a:pt x="311" y="583"/>
                </a:cubicBezTo>
                <a:cubicBezTo>
                  <a:pt x="308" y="583"/>
                  <a:pt x="308" y="586"/>
                  <a:pt x="305" y="586"/>
                </a:cubicBezTo>
                <a:cubicBezTo>
                  <a:pt x="305" y="588"/>
                  <a:pt x="304" y="588"/>
                  <a:pt x="304" y="589"/>
                </a:cubicBezTo>
                <a:cubicBezTo>
                  <a:pt x="302" y="590"/>
                  <a:pt x="301" y="591"/>
                  <a:pt x="300" y="593"/>
                </a:cubicBezTo>
                <a:cubicBezTo>
                  <a:pt x="299" y="593"/>
                  <a:pt x="299" y="593"/>
                  <a:pt x="298" y="593"/>
                </a:cubicBezTo>
                <a:cubicBezTo>
                  <a:pt x="297" y="595"/>
                  <a:pt x="295" y="597"/>
                  <a:pt x="294" y="598"/>
                </a:cubicBezTo>
                <a:cubicBezTo>
                  <a:pt x="294" y="598"/>
                  <a:pt x="294" y="599"/>
                  <a:pt x="293" y="599"/>
                </a:cubicBezTo>
                <a:cubicBezTo>
                  <a:pt x="293" y="599"/>
                  <a:pt x="292" y="600"/>
                  <a:pt x="292" y="601"/>
                </a:cubicBezTo>
                <a:cubicBezTo>
                  <a:pt x="290" y="601"/>
                  <a:pt x="290" y="603"/>
                  <a:pt x="288" y="604"/>
                </a:cubicBezTo>
                <a:cubicBezTo>
                  <a:pt x="288" y="604"/>
                  <a:pt x="288" y="603"/>
                  <a:pt x="288" y="603"/>
                </a:cubicBezTo>
                <a:cubicBezTo>
                  <a:pt x="287" y="603"/>
                  <a:pt x="286" y="605"/>
                  <a:pt x="286" y="606"/>
                </a:cubicBezTo>
                <a:cubicBezTo>
                  <a:pt x="287" y="606"/>
                  <a:pt x="287" y="607"/>
                  <a:pt x="287" y="607"/>
                </a:cubicBezTo>
                <a:cubicBezTo>
                  <a:pt x="287" y="607"/>
                  <a:pt x="288" y="606"/>
                  <a:pt x="288" y="606"/>
                </a:cubicBezTo>
                <a:cubicBezTo>
                  <a:pt x="290" y="606"/>
                  <a:pt x="290" y="605"/>
                  <a:pt x="291" y="604"/>
                </a:cubicBezTo>
                <a:cubicBezTo>
                  <a:pt x="291" y="604"/>
                  <a:pt x="292" y="604"/>
                  <a:pt x="292" y="604"/>
                </a:cubicBezTo>
                <a:cubicBezTo>
                  <a:pt x="293" y="604"/>
                  <a:pt x="293" y="603"/>
                  <a:pt x="293" y="603"/>
                </a:cubicBezTo>
                <a:cubicBezTo>
                  <a:pt x="293" y="602"/>
                  <a:pt x="294" y="602"/>
                  <a:pt x="294" y="601"/>
                </a:cubicBezTo>
                <a:cubicBezTo>
                  <a:pt x="295" y="601"/>
                  <a:pt x="295" y="600"/>
                  <a:pt x="296" y="599"/>
                </a:cubicBezTo>
                <a:cubicBezTo>
                  <a:pt x="296" y="598"/>
                  <a:pt x="297" y="599"/>
                  <a:pt x="298" y="598"/>
                </a:cubicBezTo>
                <a:cubicBezTo>
                  <a:pt x="299" y="597"/>
                  <a:pt x="299" y="597"/>
                  <a:pt x="299" y="596"/>
                </a:cubicBezTo>
                <a:cubicBezTo>
                  <a:pt x="301" y="595"/>
                  <a:pt x="303" y="593"/>
                  <a:pt x="304" y="591"/>
                </a:cubicBezTo>
                <a:cubicBezTo>
                  <a:pt x="306" y="592"/>
                  <a:pt x="305" y="588"/>
                  <a:pt x="307" y="589"/>
                </a:cubicBezTo>
                <a:cubicBezTo>
                  <a:pt x="308" y="589"/>
                  <a:pt x="308" y="587"/>
                  <a:pt x="308" y="586"/>
                </a:cubicBezTo>
                <a:cubicBezTo>
                  <a:pt x="310" y="586"/>
                  <a:pt x="311" y="585"/>
                  <a:pt x="313" y="585"/>
                </a:cubicBezTo>
                <a:cubicBezTo>
                  <a:pt x="314" y="585"/>
                  <a:pt x="313" y="586"/>
                  <a:pt x="315" y="586"/>
                </a:cubicBezTo>
                <a:cubicBezTo>
                  <a:pt x="315" y="584"/>
                  <a:pt x="318" y="585"/>
                  <a:pt x="318" y="583"/>
                </a:cubicBezTo>
                <a:cubicBezTo>
                  <a:pt x="317" y="581"/>
                  <a:pt x="315" y="584"/>
                  <a:pt x="315" y="582"/>
                </a:cubicBezTo>
                <a:cubicBezTo>
                  <a:pt x="315" y="580"/>
                  <a:pt x="316" y="580"/>
                  <a:pt x="318" y="580"/>
                </a:cubicBezTo>
                <a:cubicBezTo>
                  <a:pt x="318" y="579"/>
                  <a:pt x="319" y="579"/>
                  <a:pt x="320" y="578"/>
                </a:cubicBezTo>
                <a:cubicBezTo>
                  <a:pt x="320" y="578"/>
                  <a:pt x="320" y="577"/>
                  <a:pt x="321" y="577"/>
                </a:cubicBezTo>
                <a:cubicBezTo>
                  <a:pt x="322" y="577"/>
                  <a:pt x="321" y="579"/>
                  <a:pt x="323" y="579"/>
                </a:cubicBezTo>
                <a:cubicBezTo>
                  <a:pt x="323" y="579"/>
                  <a:pt x="323" y="579"/>
                  <a:pt x="324" y="578"/>
                </a:cubicBezTo>
                <a:cubicBezTo>
                  <a:pt x="323" y="580"/>
                  <a:pt x="323" y="583"/>
                  <a:pt x="321" y="584"/>
                </a:cubicBezTo>
                <a:cubicBezTo>
                  <a:pt x="318" y="584"/>
                  <a:pt x="318" y="584"/>
                  <a:pt x="318" y="584"/>
                </a:cubicBezTo>
                <a:cubicBezTo>
                  <a:pt x="315" y="587"/>
                  <a:pt x="311" y="589"/>
                  <a:pt x="307" y="592"/>
                </a:cubicBezTo>
                <a:cubicBezTo>
                  <a:pt x="306" y="592"/>
                  <a:pt x="304" y="592"/>
                  <a:pt x="303" y="593"/>
                </a:cubicBezTo>
                <a:cubicBezTo>
                  <a:pt x="303" y="593"/>
                  <a:pt x="303" y="594"/>
                  <a:pt x="302" y="594"/>
                </a:cubicBezTo>
                <a:cubicBezTo>
                  <a:pt x="302" y="596"/>
                  <a:pt x="303" y="599"/>
                  <a:pt x="304" y="599"/>
                </a:cubicBezTo>
                <a:cubicBezTo>
                  <a:pt x="305" y="601"/>
                  <a:pt x="305" y="601"/>
                  <a:pt x="305" y="602"/>
                </a:cubicBezTo>
                <a:cubicBezTo>
                  <a:pt x="304" y="604"/>
                  <a:pt x="303" y="602"/>
                  <a:pt x="301" y="602"/>
                </a:cubicBezTo>
                <a:cubicBezTo>
                  <a:pt x="300" y="602"/>
                  <a:pt x="299" y="603"/>
                  <a:pt x="298" y="603"/>
                </a:cubicBezTo>
                <a:cubicBezTo>
                  <a:pt x="297" y="603"/>
                  <a:pt x="296" y="602"/>
                  <a:pt x="295" y="602"/>
                </a:cubicBezTo>
                <a:cubicBezTo>
                  <a:pt x="294" y="604"/>
                  <a:pt x="294" y="605"/>
                  <a:pt x="294" y="608"/>
                </a:cubicBezTo>
                <a:cubicBezTo>
                  <a:pt x="293" y="609"/>
                  <a:pt x="293" y="607"/>
                  <a:pt x="292" y="607"/>
                </a:cubicBezTo>
                <a:cubicBezTo>
                  <a:pt x="292" y="609"/>
                  <a:pt x="292" y="609"/>
                  <a:pt x="292" y="611"/>
                </a:cubicBezTo>
                <a:cubicBezTo>
                  <a:pt x="292" y="612"/>
                  <a:pt x="290" y="613"/>
                  <a:pt x="289" y="613"/>
                </a:cubicBezTo>
                <a:cubicBezTo>
                  <a:pt x="289" y="614"/>
                  <a:pt x="289" y="615"/>
                  <a:pt x="289" y="615"/>
                </a:cubicBezTo>
                <a:cubicBezTo>
                  <a:pt x="287" y="614"/>
                  <a:pt x="285" y="614"/>
                  <a:pt x="283" y="614"/>
                </a:cubicBezTo>
                <a:cubicBezTo>
                  <a:pt x="283" y="616"/>
                  <a:pt x="281" y="617"/>
                  <a:pt x="281" y="618"/>
                </a:cubicBezTo>
                <a:cubicBezTo>
                  <a:pt x="280" y="620"/>
                  <a:pt x="278" y="620"/>
                  <a:pt x="277" y="621"/>
                </a:cubicBezTo>
                <a:cubicBezTo>
                  <a:pt x="276" y="622"/>
                  <a:pt x="276" y="624"/>
                  <a:pt x="275" y="624"/>
                </a:cubicBezTo>
                <a:cubicBezTo>
                  <a:pt x="275" y="626"/>
                  <a:pt x="275" y="625"/>
                  <a:pt x="275" y="627"/>
                </a:cubicBezTo>
                <a:cubicBezTo>
                  <a:pt x="272" y="628"/>
                  <a:pt x="271" y="630"/>
                  <a:pt x="269" y="631"/>
                </a:cubicBezTo>
                <a:cubicBezTo>
                  <a:pt x="268" y="633"/>
                  <a:pt x="267" y="635"/>
                  <a:pt x="266" y="636"/>
                </a:cubicBezTo>
                <a:cubicBezTo>
                  <a:pt x="266" y="637"/>
                  <a:pt x="266" y="637"/>
                  <a:pt x="266" y="638"/>
                </a:cubicBezTo>
                <a:cubicBezTo>
                  <a:pt x="266" y="638"/>
                  <a:pt x="265" y="638"/>
                  <a:pt x="265" y="638"/>
                </a:cubicBezTo>
                <a:cubicBezTo>
                  <a:pt x="265" y="639"/>
                  <a:pt x="266" y="641"/>
                  <a:pt x="265" y="641"/>
                </a:cubicBezTo>
                <a:cubicBezTo>
                  <a:pt x="263" y="641"/>
                  <a:pt x="263" y="639"/>
                  <a:pt x="262" y="638"/>
                </a:cubicBezTo>
                <a:cubicBezTo>
                  <a:pt x="262" y="638"/>
                  <a:pt x="262" y="638"/>
                  <a:pt x="262" y="638"/>
                </a:cubicBezTo>
                <a:cubicBezTo>
                  <a:pt x="262" y="642"/>
                  <a:pt x="265" y="643"/>
                  <a:pt x="264" y="645"/>
                </a:cubicBezTo>
                <a:cubicBezTo>
                  <a:pt x="262" y="645"/>
                  <a:pt x="262" y="646"/>
                  <a:pt x="260" y="646"/>
                </a:cubicBezTo>
                <a:cubicBezTo>
                  <a:pt x="260" y="647"/>
                  <a:pt x="261" y="649"/>
                  <a:pt x="260" y="649"/>
                </a:cubicBezTo>
                <a:cubicBezTo>
                  <a:pt x="259" y="648"/>
                  <a:pt x="259" y="646"/>
                  <a:pt x="258" y="646"/>
                </a:cubicBezTo>
                <a:cubicBezTo>
                  <a:pt x="258" y="646"/>
                  <a:pt x="258" y="646"/>
                  <a:pt x="257" y="646"/>
                </a:cubicBezTo>
                <a:cubicBezTo>
                  <a:pt x="257" y="648"/>
                  <a:pt x="258" y="648"/>
                  <a:pt x="258" y="651"/>
                </a:cubicBezTo>
                <a:cubicBezTo>
                  <a:pt x="257" y="652"/>
                  <a:pt x="255" y="654"/>
                  <a:pt x="256" y="657"/>
                </a:cubicBezTo>
                <a:cubicBezTo>
                  <a:pt x="255" y="656"/>
                  <a:pt x="255" y="656"/>
                  <a:pt x="254" y="656"/>
                </a:cubicBezTo>
                <a:cubicBezTo>
                  <a:pt x="253" y="658"/>
                  <a:pt x="255" y="659"/>
                  <a:pt x="254" y="659"/>
                </a:cubicBezTo>
                <a:cubicBezTo>
                  <a:pt x="252" y="659"/>
                  <a:pt x="252" y="658"/>
                  <a:pt x="249" y="659"/>
                </a:cubicBezTo>
                <a:cubicBezTo>
                  <a:pt x="249" y="662"/>
                  <a:pt x="251" y="663"/>
                  <a:pt x="251" y="666"/>
                </a:cubicBezTo>
                <a:cubicBezTo>
                  <a:pt x="249" y="665"/>
                  <a:pt x="249" y="667"/>
                  <a:pt x="246" y="667"/>
                </a:cubicBezTo>
                <a:cubicBezTo>
                  <a:pt x="247" y="669"/>
                  <a:pt x="245" y="670"/>
                  <a:pt x="244" y="670"/>
                </a:cubicBezTo>
                <a:cubicBezTo>
                  <a:pt x="244" y="671"/>
                  <a:pt x="245" y="673"/>
                  <a:pt x="243" y="673"/>
                </a:cubicBezTo>
                <a:cubicBezTo>
                  <a:pt x="243" y="674"/>
                  <a:pt x="241" y="675"/>
                  <a:pt x="241" y="674"/>
                </a:cubicBezTo>
                <a:cubicBezTo>
                  <a:pt x="241" y="672"/>
                  <a:pt x="242" y="671"/>
                  <a:pt x="243" y="669"/>
                </a:cubicBezTo>
                <a:cubicBezTo>
                  <a:pt x="242" y="668"/>
                  <a:pt x="241" y="668"/>
                  <a:pt x="241" y="666"/>
                </a:cubicBezTo>
                <a:cubicBezTo>
                  <a:pt x="242" y="666"/>
                  <a:pt x="242" y="666"/>
                  <a:pt x="243" y="666"/>
                </a:cubicBezTo>
                <a:cubicBezTo>
                  <a:pt x="244" y="664"/>
                  <a:pt x="245" y="664"/>
                  <a:pt x="244" y="662"/>
                </a:cubicBezTo>
                <a:cubicBezTo>
                  <a:pt x="245" y="662"/>
                  <a:pt x="246" y="661"/>
                  <a:pt x="247" y="661"/>
                </a:cubicBezTo>
                <a:cubicBezTo>
                  <a:pt x="246" y="658"/>
                  <a:pt x="248" y="658"/>
                  <a:pt x="248" y="656"/>
                </a:cubicBezTo>
                <a:cubicBezTo>
                  <a:pt x="249" y="656"/>
                  <a:pt x="249" y="655"/>
                  <a:pt x="250" y="655"/>
                </a:cubicBezTo>
                <a:cubicBezTo>
                  <a:pt x="250" y="654"/>
                  <a:pt x="251" y="655"/>
                  <a:pt x="251" y="655"/>
                </a:cubicBezTo>
                <a:cubicBezTo>
                  <a:pt x="251" y="654"/>
                  <a:pt x="251" y="653"/>
                  <a:pt x="251" y="653"/>
                </a:cubicBezTo>
                <a:cubicBezTo>
                  <a:pt x="252" y="651"/>
                  <a:pt x="253" y="651"/>
                  <a:pt x="254" y="650"/>
                </a:cubicBezTo>
                <a:cubicBezTo>
                  <a:pt x="254" y="649"/>
                  <a:pt x="253" y="648"/>
                  <a:pt x="253" y="647"/>
                </a:cubicBezTo>
                <a:cubicBezTo>
                  <a:pt x="250" y="649"/>
                  <a:pt x="248" y="650"/>
                  <a:pt x="247" y="654"/>
                </a:cubicBezTo>
                <a:cubicBezTo>
                  <a:pt x="247" y="655"/>
                  <a:pt x="245" y="656"/>
                  <a:pt x="244" y="656"/>
                </a:cubicBezTo>
                <a:cubicBezTo>
                  <a:pt x="244" y="657"/>
                  <a:pt x="244" y="657"/>
                  <a:pt x="243" y="657"/>
                </a:cubicBezTo>
                <a:cubicBezTo>
                  <a:pt x="243" y="659"/>
                  <a:pt x="244" y="659"/>
                  <a:pt x="244" y="661"/>
                </a:cubicBezTo>
                <a:cubicBezTo>
                  <a:pt x="242" y="661"/>
                  <a:pt x="241" y="663"/>
                  <a:pt x="239" y="663"/>
                </a:cubicBezTo>
                <a:cubicBezTo>
                  <a:pt x="239" y="664"/>
                  <a:pt x="240" y="664"/>
                  <a:pt x="239" y="666"/>
                </a:cubicBezTo>
                <a:cubicBezTo>
                  <a:pt x="238" y="664"/>
                  <a:pt x="239" y="667"/>
                  <a:pt x="237" y="667"/>
                </a:cubicBezTo>
                <a:cubicBezTo>
                  <a:pt x="237" y="670"/>
                  <a:pt x="237" y="670"/>
                  <a:pt x="237" y="670"/>
                </a:cubicBezTo>
                <a:cubicBezTo>
                  <a:pt x="237" y="670"/>
                  <a:pt x="236" y="670"/>
                  <a:pt x="236" y="671"/>
                </a:cubicBezTo>
                <a:cubicBezTo>
                  <a:pt x="235" y="671"/>
                  <a:pt x="235" y="671"/>
                  <a:pt x="235" y="672"/>
                </a:cubicBezTo>
                <a:cubicBezTo>
                  <a:pt x="234" y="672"/>
                  <a:pt x="233" y="673"/>
                  <a:pt x="233" y="674"/>
                </a:cubicBezTo>
                <a:cubicBezTo>
                  <a:pt x="233" y="675"/>
                  <a:pt x="233" y="675"/>
                  <a:pt x="233" y="675"/>
                </a:cubicBezTo>
                <a:cubicBezTo>
                  <a:pt x="233" y="675"/>
                  <a:pt x="233" y="676"/>
                  <a:pt x="233" y="676"/>
                </a:cubicBezTo>
                <a:cubicBezTo>
                  <a:pt x="233" y="676"/>
                  <a:pt x="233" y="676"/>
                  <a:pt x="232" y="676"/>
                </a:cubicBezTo>
                <a:cubicBezTo>
                  <a:pt x="232" y="676"/>
                  <a:pt x="232" y="676"/>
                  <a:pt x="232" y="677"/>
                </a:cubicBezTo>
                <a:cubicBezTo>
                  <a:pt x="232" y="677"/>
                  <a:pt x="232" y="677"/>
                  <a:pt x="231" y="677"/>
                </a:cubicBezTo>
                <a:cubicBezTo>
                  <a:pt x="231" y="678"/>
                  <a:pt x="231" y="678"/>
                  <a:pt x="231" y="678"/>
                </a:cubicBezTo>
                <a:cubicBezTo>
                  <a:pt x="231" y="678"/>
                  <a:pt x="231" y="678"/>
                  <a:pt x="231" y="679"/>
                </a:cubicBezTo>
                <a:cubicBezTo>
                  <a:pt x="231" y="679"/>
                  <a:pt x="231" y="679"/>
                  <a:pt x="231" y="679"/>
                </a:cubicBezTo>
                <a:cubicBezTo>
                  <a:pt x="231" y="680"/>
                  <a:pt x="231" y="680"/>
                  <a:pt x="231" y="681"/>
                </a:cubicBezTo>
                <a:cubicBezTo>
                  <a:pt x="231" y="681"/>
                  <a:pt x="230" y="681"/>
                  <a:pt x="230" y="682"/>
                </a:cubicBezTo>
                <a:cubicBezTo>
                  <a:pt x="230" y="682"/>
                  <a:pt x="230" y="682"/>
                  <a:pt x="231" y="682"/>
                </a:cubicBezTo>
                <a:cubicBezTo>
                  <a:pt x="231" y="682"/>
                  <a:pt x="231" y="683"/>
                  <a:pt x="231" y="683"/>
                </a:cubicBezTo>
                <a:cubicBezTo>
                  <a:pt x="229" y="685"/>
                  <a:pt x="228" y="686"/>
                  <a:pt x="228" y="689"/>
                </a:cubicBezTo>
                <a:cubicBezTo>
                  <a:pt x="227" y="691"/>
                  <a:pt x="226" y="689"/>
                  <a:pt x="225" y="690"/>
                </a:cubicBezTo>
                <a:cubicBezTo>
                  <a:pt x="225" y="692"/>
                  <a:pt x="223" y="691"/>
                  <a:pt x="224" y="693"/>
                </a:cubicBezTo>
                <a:cubicBezTo>
                  <a:pt x="225" y="694"/>
                  <a:pt x="222" y="694"/>
                  <a:pt x="223" y="695"/>
                </a:cubicBezTo>
                <a:cubicBezTo>
                  <a:pt x="222" y="696"/>
                  <a:pt x="225" y="696"/>
                  <a:pt x="225" y="696"/>
                </a:cubicBezTo>
                <a:cubicBezTo>
                  <a:pt x="225" y="696"/>
                  <a:pt x="226" y="697"/>
                  <a:pt x="226" y="697"/>
                </a:cubicBezTo>
                <a:cubicBezTo>
                  <a:pt x="226" y="697"/>
                  <a:pt x="227" y="697"/>
                  <a:pt x="227" y="697"/>
                </a:cubicBezTo>
                <a:cubicBezTo>
                  <a:pt x="226" y="700"/>
                  <a:pt x="225" y="700"/>
                  <a:pt x="222" y="700"/>
                </a:cubicBezTo>
                <a:cubicBezTo>
                  <a:pt x="222" y="701"/>
                  <a:pt x="222" y="701"/>
                  <a:pt x="221" y="703"/>
                </a:cubicBezTo>
                <a:cubicBezTo>
                  <a:pt x="221" y="703"/>
                  <a:pt x="220" y="703"/>
                  <a:pt x="220" y="703"/>
                </a:cubicBezTo>
                <a:cubicBezTo>
                  <a:pt x="220" y="705"/>
                  <a:pt x="220" y="707"/>
                  <a:pt x="219" y="710"/>
                </a:cubicBezTo>
                <a:cubicBezTo>
                  <a:pt x="218" y="710"/>
                  <a:pt x="218" y="712"/>
                  <a:pt x="217" y="713"/>
                </a:cubicBezTo>
                <a:cubicBezTo>
                  <a:pt x="216" y="712"/>
                  <a:pt x="213" y="724"/>
                  <a:pt x="213" y="731"/>
                </a:cubicBezTo>
                <a:cubicBezTo>
                  <a:pt x="211" y="734"/>
                  <a:pt x="209" y="735"/>
                  <a:pt x="209" y="739"/>
                </a:cubicBezTo>
                <a:cubicBezTo>
                  <a:pt x="207" y="741"/>
                  <a:pt x="207" y="744"/>
                  <a:pt x="207" y="746"/>
                </a:cubicBezTo>
                <a:cubicBezTo>
                  <a:pt x="207" y="747"/>
                  <a:pt x="206" y="748"/>
                  <a:pt x="206" y="749"/>
                </a:cubicBezTo>
                <a:cubicBezTo>
                  <a:pt x="206" y="750"/>
                  <a:pt x="205" y="751"/>
                  <a:pt x="205" y="753"/>
                </a:cubicBezTo>
                <a:cubicBezTo>
                  <a:pt x="205" y="755"/>
                  <a:pt x="206" y="755"/>
                  <a:pt x="205" y="756"/>
                </a:cubicBezTo>
                <a:cubicBezTo>
                  <a:pt x="205" y="756"/>
                  <a:pt x="205" y="758"/>
                  <a:pt x="205" y="758"/>
                </a:cubicBezTo>
                <a:cubicBezTo>
                  <a:pt x="205" y="759"/>
                  <a:pt x="204" y="759"/>
                  <a:pt x="204" y="759"/>
                </a:cubicBezTo>
                <a:cubicBezTo>
                  <a:pt x="203" y="760"/>
                  <a:pt x="204" y="761"/>
                  <a:pt x="203" y="761"/>
                </a:cubicBezTo>
                <a:cubicBezTo>
                  <a:pt x="204" y="766"/>
                  <a:pt x="200" y="771"/>
                  <a:pt x="203" y="775"/>
                </a:cubicBezTo>
                <a:cubicBezTo>
                  <a:pt x="200" y="776"/>
                  <a:pt x="202" y="779"/>
                  <a:pt x="202" y="781"/>
                </a:cubicBezTo>
                <a:cubicBezTo>
                  <a:pt x="202" y="782"/>
                  <a:pt x="201" y="783"/>
                  <a:pt x="201" y="784"/>
                </a:cubicBezTo>
                <a:cubicBezTo>
                  <a:pt x="201" y="785"/>
                  <a:pt x="201" y="786"/>
                  <a:pt x="201" y="787"/>
                </a:cubicBezTo>
                <a:cubicBezTo>
                  <a:pt x="201" y="788"/>
                  <a:pt x="200" y="788"/>
                  <a:pt x="200" y="788"/>
                </a:cubicBezTo>
                <a:cubicBezTo>
                  <a:pt x="200" y="790"/>
                  <a:pt x="200" y="792"/>
                  <a:pt x="199" y="793"/>
                </a:cubicBezTo>
                <a:cubicBezTo>
                  <a:pt x="199" y="794"/>
                  <a:pt x="200" y="795"/>
                  <a:pt x="200" y="796"/>
                </a:cubicBezTo>
                <a:cubicBezTo>
                  <a:pt x="200" y="797"/>
                  <a:pt x="199" y="797"/>
                  <a:pt x="199" y="797"/>
                </a:cubicBezTo>
                <a:cubicBezTo>
                  <a:pt x="198" y="801"/>
                  <a:pt x="199" y="802"/>
                  <a:pt x="199" y="805"/>
                </a:cubicBezTo>
                <a:cubicBezTo>
                  <a:pt x="199" y="808"/>
                  <a:pt x="199" y="814"/>
                  <a:pt x="198" y="815"/>
                </a:cubicBezTo>
                <a:cubicBezTo>
                  <a:pt x="198" y="816"/>
                  <a:pt x="198" y="815"/>
                  <a:pt x="198" y="816"/>
                </a:cubicBezTo>
                <a:cubicBezTo>
                  <a:pt x="197" y="818"/>
                  <a:pt x="198" y="819"/>
                  <a:pt x="198" y="819"/>
                </a:cubicBezTo>
                <a:cubicBezTo>
                  <a:pt x="198" y="819"/>
                  <a:pt x="197" y="820"/>
                  <a:pt x="197" y="820"/>
                </a:cubicBezTo>
                <a:cubicBezTo>
                  <a:pt x="197" y="820"/>
                  <a:pt x="197" y="821"/>
                  <a:pt x="197" y="821"/>
                </a:cubicBezTo>
                <a:cubicBezTo>
                  <a:pt x="197" y="823"/>
                  <a:pt x="198" y="824"/>
                  <a:pt x="198" y="826"/>
                </a:cubicBezTo>
                <a:cubicBezTo>
                  <a:pt x="198" y="827"/>
                  <a:pt x="197" y="828"/>
                  <a:pt x="197" y="830"/>
                </a:cubicBezTo>
                <a:cubicBezTo>
                  <a:pt x="197" y="833"/>
                  <a:pt x="197" y="837"/>
                  <a:pt x="197" y="840"/>
                </a:cubicBezTo>
                <a:cubicBezTo>
                  <a:pt x="197" y="842"/>
                  <a:pt x="197" y="842"/>
                  <a:pt x="197" y="843"/>
                </a:cubicBezTo>
                <a:cubicBezTo>
                  <a:pt x="196" y="847"/>
                  <a:pt x="197" y="852"/>
                  <a:pt x="196" y="855"/>
                </a:cubicBezTo>
                <a:cubicBezTo>
                  <a:pt x="196" y="857"/>
                  <a:pt x="196" y="856"/>
                  <a:pt x="196" y="857"/>
                </a:cubicBezTo>
                <a:cubicBezTo>
                  <a:pt x="196" y="857"/>
                  <a:pt x="196" y="858"/>
                  <a:pt x="196" y="858"/>
                </a:cubicBezTo>
                <a:cubicBezTo>
                  <a:pt x="197" y="860"/>
                  <a:pt x="196" y="863"/>
                  <a:pt x="197" y="865"/>
                </a:cubicBezTo>
                <a:cubicBezTo>
                  <a:pt x="197" y="866"/>
                  <a:pt x="197" y="866"/>
                  <a:pt x="197" y="867"/>
                </a:cubicBezTo>
                <a:cubicBezTo>
                  <a:pt x="197" y="868"/>
                  <a:pt x="196" y="869"/>
                  <a:pt x="196" y="870"/>
                </a:cubicBezTo>
                <a:cubicBezTo>
                  <a:pt x="197" y="871"/>
                  <a:pt x="197" y="872"/>
                  <a:pt x="197" y="874"/>
                </a:cubicBezTo>
                <a:cubicBezTo>
                  <a:pt x="198" y="875"/>
                  <a:pt x="197" y="876"/>
                  <a:pt x="197" y="877"/>
                </a:cubicBezTo>
                <a:cubicBezTo>
                  <a:pt x="198" y="878"/>
                  <a:pt x="198" y="879"/>
                  <a:pt x="198" y="880"/>
                </a:cubicBezTo>
                <a:cubicBezTo>
                  <a:pt x="198" y="881"/>
                  <a:pt x="198" y="881"/>
                  <a:pt x="198" y="882"/>
                </a:cubicBezTo>
                <a:cubicBezTo>
                  <a:pt x="199" y="883"/>
                  <a:pt x="200" y="882"/>
                  <a:pt x="199" y="884"/>
                </a:cubicBezTo>
                <a:cubicBezTo>
                  <a:pt x="199" y="885"/>
                  <a:pt x="199" y="886"/>
                  <a:pt x="198" y="888"/>
                </a:cubicBezTo>
                <a:cubicBezTo>
                  <a:pt x="199" y="888"/>
                  <a:pt x="198" y="889"/>
                  <a:pt x="199" y="889"/>
                </a:cubicBezTo>
                <a:cubicBezTo>
                  <a:pt x="199" y="891"/>
                  <a:pt x="200" y="892"/>
                  <a:pt x="200" y="893"/>
                </a:cubicBezTo>
                <a:cubicBezTo>
                  <a:pt x="201" y="897"/>
                  <a:pt x="200" y="903"/>
                  <a:pt x="201" y="907"/>
                </a:cubicBezTo>
                <a:cubicBezTo>
                  <a:pt x="201" y="908"/>
                  <a:pt x="202" y="911"/>
                  <a:pt x="202" y="912"/>
                </a:cubicBezTo>
                <a:cubicBezTo>
                  <a:pt x="202" y="913"/>
                  <a:pt x="202" y="913"/>
                  <a:pt x="202" y="914"/>
                </a:cubicBezTo>
                <a:cubicBezTo>
                  <a:pt x="202" y="914"/>
                  <a:pt x="202" y="915"/>
                  <a:pt x="202" y="915"/>
                </a:cubicBezTo>
                <a:cubicBezTo>
                  <a:pt x="202" y="915"/>
                  <a:pt x="203" y="915"/>
                  <a:pt x="203" y="915"/>
                </a:cubicBezTo>
                <a:cubicBezTo>
                  <a:pt x="204" y="916"/>
                  <a:pt x="202" y="921"/>
                  <a:pt x="203" y="922"/>
                </a:cubicBezTo>
                <a:cubicBezTo>
                  <a:pt x="204" y="924"/>
                  <a:pt x="205" y="925"/>
                  <a:pt x="206" y="927"/>
                </a:cubicBezTo>
                <a:cubicBezTo>
                  <a:pt x="205" y="929"/>
                  <a:pt x="206" y="931"/>
                  <a:pt x="206" y="932"/>
                </a:cubicBezTo>
                <a:cubicBezTo>
                  <a:pt x="206" y="932"/>
                  <a:pt x="206" y="933"/>
                  <a:pt x="206" y="934"/>
                </a:cubicBezTo>
                <a:cubicBezTo>
                  <a:pt x="206" y="934"/>
                  <a:pt x="207" y="934"/>
                  <a:pt x="207" y="934"/>
                </a:cubicBezTo>
                <a:cubicBezTo>
                  <a:pt x="207" y="935"/>
                  <a:pt x="207" y="936"/>
                  <a:pt x="207" y="937"/>
                </a:cubicBezTo>
                <a:cubicBezTo>
                  <a:pt x="207" y="937"/>
                  <a:pt x="208" y="937"/>
                  <a:pt x="208" y="938"/>
                </a:cubicBezTo>
                <a:cubicBezTo>
                  <a:pt x="209" y="939"/>
                  <a:pt x="208" y="940"/>
                  <a:pt x="209" y="941"/>
                </a:cubicBezTo>
                <a:cubicBezTo>
                  <a:pt x="209" y="942"/>
                  <a:pt x="210" y="942"/>
                  <a:pt x="210" y="943"/>
                </a:cubicBezTo>
                <a:cubicBezTo>
                  <a:pt x="210" y="943"/>
                  <a:pt x="210" y="945"/>
                  <a:pt x="211" y="946"/>
                </a:cubicBezTo>
                <a:cubicBezTo>
                  <a:pt x="211" y="947"/>
                  <a:pt x="211" y="949"/>
                  <a:pt x="211" y="951"/>
                </a:cubicBezTo>
                <a:cubicBezTo>
                  <a:pt x="212" y="953"/>
                  <a:pt x="214" y="954"/>
                  <a:pt x="214" y="958"/>
                </a:cubicBezTo>
                <a:cubicBezTo>
                  <a:pt x="216" y="960"/>
                  <a:pt x="215" y="963"/>
                  <a:pt x="215" y="966"/>
                </a:cubicBezTo>
                <a:cubicBezTo>
                  <a:pt x="216" y="966"/>
                  <a:pt x="216" y="966"/>
                  <a:pt x="216" y="967"/>
                </a:cubicBezTo>
                <a:cubicBezTo>
                  <a:pt x="216" y="968"/>
                  <a:pt x="217" y="968"/>
                  <a:pt x="217" y="969"/>
                </a:cubicBezTo>
                <a:cubicBezTo>
                  <a:pt x="217" y="970"/>
                  <a:pt x="217" y="970"/>
                  <a:pt x="218" y="971"/>
                </a:cubicBezTo>
                <a:cubicBezTo>
                  <a:pt x="218" y="971"/>
                  <a:pt x="218" y="972"/>
                  <a:pt x="219" y="972"/>
                </a:cubicBezTo>
                <a:cubicBezTo>
                  <a:pt x="219" y="973"/>
                  <a:pt x="219" y="974"/>
                  <a:pt x="219" y="974"/>
                </a:cubicBezTo>
                <a:cubicBezTo>
                  <a:pt x="219" y="975"/>
                  <a:pt x="220" y="975"/>
                  <a:pt x="220" y="976"/>
                </a:cubicBezTo>
                <a:cubicBezTo>
                  <a:pt x="220" y="976"/>
                  <a:pt x="220" y="976"/>
                  <a:pt x="220" y="977"/>
                </a:cubicBezTo>
                <a:cubicBezTo>
                  <a:pt x="220" y="978"/>
                  <a:pt x="221" y="980"/>
                  <a:pt x="221" y="980"/>
                </a:cubicBezTo>
                <a:cubicBezTo>
                  <a:pt x="221" y="981"/>
                  <a:pt x="222" y="981"/>
                  <a:pt x="222" y="982"/>
                </a:cubicBezTo>
                <a:cubicBezTo>
                  <a:pt x="221" y="982"/>
                  <a:pt x="221" y="983"/>
                  <a:pt x="221" y="983"/>
                </a:cubicBezTo>
                <a:cubicBezTo>
                  <a:pt x="221" y="984"/>
                  <a:pt x="222" y="984"/>
                  <a:pt x="222" y="985"/>
                </a:cubicBezTo>
                <a:cubicBezTo>
                  <a:pt x="222" y="985"/>
                  <a:pt x="223" y="986"/>
                  <a:pt x="223" y="987"/>
                </a:cubicBezTo>
                <a:cubicBezTo>
                  <a:pt x="223" y="988"/>
                  <a:pt x="223" y="989"/>
                  <a:pt x="224" y="991"/>
                </a:cubicBezTo>
                <a:cubicBezTo>
                  <a:pt x="224" y="991"/>
                  <a:pt x="225" y="992"/>
                  <a:pt x="225" y="993"/>
                </a:cubicBezTo>
                <a:cubicBezTo>
                  <a:pt x="225" y="993"/>
                  <a:pt x="225" y="993"/>
                  <a:pt x="225" y="994"/>
                </a:cubicBezTo>
                <a:cubicBezTo>
                  <a:pt x="225" y="995"/>
                  <a:pt x="226" y="995"/>
                  <a:pt x="226" y="996"/>
                </a:cubicBezTo>
                <a:cubicBezTo>
                  <a:pt x="227" y="996"/>
                  <a:pt x="227" y="998"/>
                  <a:pt x="228" y="998"/>
                </a:cubicBezTo>
                <a:cubicBezTo>
                  <a:pt x="228" y="999"/>
                  <a:pt x="227" y="999"/>
                  <a:pt x="228" y="1000"/>
                </a:cubicBezTo>
                <a:cubicBezTo>
                  <a:pt x="228" y="1000"/>
                  <a:pt x="228" y="1000"/>
                  <a:pt x="229" y="1001"/>
                </a:cubicBezTo>
                <a:cubicBezTo>
                  <a:pt x="229" y="1002"/>
                  <a:pt x="229" y="1003"/>
                  <a:pt x="230" y="1004"/>
                </a:cubicBezTo>
                <a:cubicBezTo>
                  <a:pt x="230" y="1005"/>
                  <a:pt x="231" y="1005"/>
                  <a:pt x="231" y="1006"/>
                </a:cubicBezTo>
                <a:cubicBezTo>
                  <a:pt x="231" y="1006"/>
                  <a:pt x="231" y="1006"/>
                  <a:pt x="231" y="1007"/>
                </a:cubicBezTo>
                <a:cubicBezTo>
                  <a:pt x="231" y="1007"/>
                  <a:pt x="231" y="1007"/>
                  <a:pt x="231" y="1007"/>
                </a:cubicBezTo>
                <a:cubicBezTo>
                  <a:pt x="231" y="1008"/>
                  <a:pt x="231" y="1008"/>
                  <a:pt x="232" y="1009"/>
                </a:cubicBezTo>
                <a:cubicBezTo>
                  <a:pt x="231" y="1008"/>
                  <a:pt x="230" y="1007"/>
                  <a:pt x="230" y="1006"/>
                </a:cubicBezTo>
                <a:cubicBezTo>
                  <a:pt x="230" y="1006"/>
                  <a:pt x="229" y="1006"/>
                  <a:pt x="229" y="1005"/>
                </a:cubicBezTo>
                <a:cubicBezTo>
                  <a:pt x="229" y="1004"/>
                  <a:pt x="225" y="1001"/>
                  <a:pt x="225" y="1000"/>
                </a:cubicBezTo>
                <a:cubicBezTo>
                  <a:pt x="224" y="999"/>
                  <a:pt x="224" y="998"/>
                  <a:pt x="223" y="998"/>
                </a:cubicBezTo>
                <a:cubicBezTo>
                  <a:pt x="222" y="995"/>
                  <a:pt x="220" y="994"/>
                  <a:pt x="219" y="992"/>
                </a:cubicBezTo>
                <a:cubicBezTo>
                  <a:pt x="219" y="992"/>
                  <a:pt x="219" y="991"/>
                  <a:pt x="219" y="991"/>
                </a:cubicBezTo>
                <a:cubicBezTo>
                  <a:pt x="219" y="991"/>
                  <a:pt x="218" y="990"/>
                  <a:pt x="218" y="990"/>
                </a:cubicBezTo>
                <a:cubicBezTo>
                  <a:pt x="218" y="989"/>
                  <a:pt x="217" y="988"/>
                  <a:pt x="217" y="987"/>
                </a:cubicBezTo>
                <a:cubicBezTo>
                  <a:pt x="217" y="988"/>
                  <a:pt x="218" y="988"/>
                  <a:pt x="219" y="988"/>
                </a:cubicBezTo>
                <a:cubicBezTo>
                  <a:pt x="219" y="989"/>
                  <a:pt x="219" y="990"/>
                  <a:pt x="219" y="990"/>
                </a:cubicBezTo>
                <a:cubicBezTo>
                  <a:pt x="219" y="991"/>
                  <a:pt x="220" y="994"/>
                  <a:pt x="220" y="994"/>
                </a:cubicBezTo>
                <a:cubicBezTo>
                  <a:pt x="222" y="993"/>
                  <a:pt x="221" y="995"/>
                  <a:pt x="222" y="995"/>
                </a:cubicBezTo>
                <a:cubicBezTo>
                  <a:pt x="222" y="990"/>
                  <a:pt x="220" y="987"/>
                  <a:pt x="219" y="984"/>
                </a:cubicBezTo>
                <a:cubicBezTo>
                  <a:pt x="218" y="981"/>
                  <a:pt x="218" y="976"/>
                  <a:pt x="214" y="977"/>
                </a:cubicBezTo>
                <a:cubicBezTo>
                  <a:pt x="213" y="981"/>
                  <a:pt x="217" y="982"/>
                  <a:pt x="216" y="984"/>
                </a:cubicBezTo>
                <a:cubicBezTo>
                  <a:pt x="214" y="984"/>
                  <a:pt x="214" y="983"/>
                  <a:pt x="213" y="981"/>
                </a:cubicBezTo>
                <a:cubicBezTo>
                  <a:pt x="213" y="980"/>
                  <a:pt x="211" y="980"/>
                  <a:pt x="211" y="979"/>
                </a:cubicBezTo>
                <a:cubicBezTo>
                  <a:pt x="211" y="974"/>
                  <a:pt x="211" y="974"/>
                  <a:pt x="211" y="974"/>
                </a:cubicBezTo>
                <a:cubicBezTo>
                  <a:pt x="210" y="974"/>
                  <a:pt x="209" y="974"/>
                  <a:pt x="209" y="972"/>
                </a:cubicBezTo>
                <a:cubicBezTo>
                  <a:pt x="210" y="973"/>
                  <a:pt x="209" y="970"/>
                  <a:pt x="210" y="971"/>
                </a:cubicBezTo>
                <a:cubicBezTo>
                  <a:pt x="211" y="972"/>
                  <a:pt x="211" y="973"/>
                  <a:pt x="212" y="973"/>
                </a:cubicBezTo>
                <a:cubicBezTo>
                  <a:pt x="213" y="970"/>
                  <a:pt x="214" y="970"/>
                  <a:pt x="213" y="969"/>
                </a:cubicBezTo>
                <a:cubicBezTo>
                  <a:pt x="213" y="969"/>
                  <a:pt x="212" y="968"/>
                  <a:pt x="212" y="968"/>
                </a:cubicBezTo>
                <a:cubicBezTo>
                  <a:pt x="212" y="966"/>
                  <a:pt x="210" y="965"/>
                  <a:pt x="209" y="965"/>
                </a:cubicBezTo>
                <a:cubicBezTo>
                  <a:pt x="208" y="964"/>
                  <a:pt x="208" y="966"/>
                  <a:pt x="207" y="966"/>
                </a:cubicBezTo>
                <a:cubicBezTo>
                  <a:pt x="207" y="965"/>
                  <a:pt x="207" y="966"/>
                  <a:pt x="207" y="965"/>
                </a:cubicBezTo>
                <a:cubicBezTo>
                  <a:pt x="206" y="964"/>
                  <a:pt x="206" y="964"/>
                  <a:pt x="205" y="963"/>
                </a:cubicBezTo>
                <a:cubicBezTo>
                  <a:pt x="204" y="962"/>
                  <a:pt x="203" y="960"/>
                  <a:pt x="204" y="957"/>
                </a:cubicBezTo>
                <a:cubicBezTo>
                  <a:pt x="202" y="956"/>
                  <a:pt x="201" y="955"/>
                  <a:pt x="201" y="951"/>
                </a:cubicBezTo>
                <a:cubicBezTo>
                  <a:pt x="200" y="952"/>
                  <a:pt x="200" y="950"/>
                  <a:pt x="200" y="949"/>
                </a:cubicBezTo>
                <a:cubicBezTo>
                  <a:pt x="200" y="948"/>
                  <a:pt x="200" y="947"/>
                  <a:pt x="200" y="946"/>
                </a:cubicBezTo>
                <a:cubicBezTo>
                  <a:pt x="198" y="946"/>
                  <a:pt x="198" y="943"/>
                  <a:pt x="198" y="942"/>
                </a:cubicBezTo>
                <a:cubicBezTo>
                  <a:pt x="198" y="941"/>
                  <a:pt x="198" y="941"/>
                  <a:pt x="197" y="941"/>
                </a:cubicBezTo>
                <a:cubicBezTo>
                  <a:pt x="200" y="946"/>
                  <a:pt x="191" y="938"/>
                  <a:pt x="197" y="937"/>
                </a:cubicBezTo>
                <a:cubicBezTo>
                  <a:pt x="199" y="939"/>
                  <a:pt x="199" y="942"/>
                  <a:pt x="200" y="944"/>
                </a:cubicBezTo>
                <a:cubicBezTo>
                  <a:pt x="201" y="947"/>
                  <a:pt x="201" y="948"/>
                  <a:pt x="202" y="949"/>
                </a:cubicBezTo>
                <a:cubicBezTo>
                  <a:pt x="202" y="950"/>
                  <a:pt x="202" y="951"/>
                  <a:pt x="202" y="951"/>
                </a:cubicBezTo>
                <a:cubicBezTo>
                  <a:pt x="202" y="952"/>
                  <a:pt x="203" y="952"/>
                  <a:pt x="203" y="953"/>
                </a:cubicBezTo>
                <a:cubicBezTo>
                  <a:pt x="203" y="954"/>
                  <a:pt x="204" y="954"/>
                  <a:pt x="204" y="954"/>
                </a:cubicBezTo>
                <a:cubicBezTo>
                  <a:pt x="205" y="955"/>
                  <a:pt x="204" y="955"/>
                  <a:pt x="204" y="956"/>
                </a:cubicBezTo>
                <a:cubicBezTo>
                  <a:pt x="204" y="956"/>
                  <a:pt x="205" y="957"/>
                  <a:pt x="205" y="957"/>
                </a:cubicBezTo>
                <a:cubicBezTo>
                  <a:pt x="205" y="958"/>
                  <a:pt x="206" y="959"/>
                  <a:pt x="206" y="960"/>
                </a:cubicBezTo>
                <a:cubicBezTo>
                  <a:pt x="206" y="961"/>
                  <a:pt x="207" y="962"/>
                  <a:pt x="207" y="963"/>
                </a:cubicBezTo>
                <a:cubicBezTo>
                  <a:pt x="209" y="962"/>
                  <a:pt x="210" y="965"/>
                  <a:pt x="211" y="963"/>
                </a:cubicBezTo>
                <a:cubicBezTo>
                  <a:pt x="209" y="960"/>
                  <a:pt x="207" y="955"/>
                  <a:pt x="205" y="953"/>
                </a:cubicBezTo>
                <a:cubicBezTo>
                  <a:pt x="205" y="953"/>
                  <a:pt x="205" y="952"/>
                  <a:pt x="205" y="952"/>
                </a:cubicBezTo>
                <a:cubicBezTo>
                  <a:pt x="205" y="952"/>
                  <a:pt x="205" y="952"/>
                  <a:pt x="205" y="952"/>
                </a:cubicBezTo>
                <a:cubicBezTo>
                  <a:pt x="205" y="952"/>
                  <a:pt x="205" y="951"/>
                  <a:pt x="205" y="951"/>
                </a:cubicBezTo>
                <a:cubicBezTo>
                  <a:pt x="205" y="951"/>
                  <a:pt x="204" y="951"/>
                  <a:pt x="204" y="951"/>
                </a:cubicBezTo>
                <a:cubicBezTo>
                  <a:pt x="204" y="951"/>
                  <a:pt x="205" y="950"/>
                  <a:pt x="204" y="949"/>
                </a:cubicBezTo>
                <a:cubicBezTo>
                  <a:pt x="204" y="949"/>
                  <a:pt x="204" y="949"/>
                  <a:pt x="204" y="949"/>
                </a:cubicBezTo>
                <a:cubicBezTo>
                  <a:pt x="204" y="949"/>
                  <a:pt x="204" y="948"/>
                  <a:pt x="204" y="948"/>
                </a:cubicBezTo>
                <a:cubicBezTo>
                  <a:pt x="204" y="948"/>
                  <a:pt x="204" y="948"/>
                  <a:pt x="203" y="948"/>
                </a:cubicBezTo>
                <a:cubicBezTo>
                  <a:pt x="203" y="948"/>
                  <a:pt x="204" y="947"/>
                  <a:pt x="204" y="946"/>
                </a:cubicBezTo>
                <a:cubicBezTo>
                  <a:pt x="203" y="946"/>
                  <a:pt x="203" y="946"/>
                  <a:pt x="203" y="946"/>
                </a:cubicBezTo>
                <a:cubicBezTo>
                  <a:pt x="202" y="944"/>
                  <a:pt x="202" y="943"/>
                  <a:pt x="201" y="941"/>
                </a:cubicBezTo>
                <a:cubicBezTo>
                  <a:pt x="200" y="938"/>
                  <a:pt x="199" y="936"/>
                  <a:pt x="199" y="933"/>
                </a:cubicBezTo>
                <a:cubicBezTo>
                  <a:pt x="199" y="932"/>
                  <a:pt x="197" y="932"/>
                  <a:pt x="197" y="931"/>
                </a:cubicBezTo>
                <a:cubicBezTo>
                  <a:pt x="198" y="929"/>
                  <a:pt x="196" y="928"/>
                  <a:pt x="197" y="926"/>
                </a:cubicBezTo>
                <a:cubicBezTo>
                  <a:pt x="194" y="923"/>
                  <a:pt x="194" y="917"/>
                  <a:pt x="192" y="913"/>
                </a:cubicBezTo>
                <a:cubicBezTo>
                  <a:pt x="193" y="911"/>
                  <a:pt x="192" y="909"/>
                  <a:pt x="191" y="909"/>
                </a:cubicBezTo>
                <a:cubicBezTo>
                  <a:pt x="191" y="909"/>
                  <a:pt x="191" y="907"/>
                  <a:pt x="191" y="907"/>
                </a:cubicBezTo>
                <a:cubicBezTo>
                  <a:pt x="190" y="906"/>
                  <a:pt x="191" y="906"/>
                  <a:pt x="190" y="905"/>
                </a:cubicBezTo>
                <a:cubicBezTo>
                  <a:pt x="190" y="904"/>
                  <a:pt x="190" y="903"/>
                  <a:pt x="190" y="902"/>
                </a:cubicBezTo>
                <a:cubicBezTo>
                  <a:pt x="190" y="902"/>
                  <a:pt x="190" y="901"/>
                  <a:pt x="190" y="901"/>
                </a:cubicBezTo>
                <a:cubicBezTo>
                  <a:pt x="190" y="900"/>
                  <a:pt x="189" y="900"/>
                  <a:pt x="189" y="899"/>
                </a:cubicBezTo>
                <a:cubicBezTo>
                  <a:pt x="188" y="898"/>
                  <a:pt x="188" y="896"/>
                  <a:pt x="188" y="895"/>
                </a:cubicBezTo>
                <a:cubicBezTo>
                  <a:pt x="188" y="895"/>
                  <a:pt x="187" y="895"/>
                  <a:pt x="187" y="895"/>
                </a:cubicBezTo>
                <a:cubicBezTo>
                  <a:pt x="187" y="895"/>
                  <a:pt x="188" y="894"/>
                  <a:pt x="187" y="894"/>
                </a:cubicBezTo>
                <a:cubicBezTo>
                  <a:pt x="187" y="893"/>
                  <a:pt x="187" y="893"/>
                  <a:pt x="187" y="893"/>
                </a:cubicBezTo>
                <a:cubicBezTo>
                  <a:pt x="187" y="892"/>
                  <a:pt x="188" y="891"/>
                  <a:pt x="188" y="891"/>
                </a:cubicBezTo>
                <a:cubicBezTo>
                  <a:pt x="187" y="890"/>
                  <a:pt x="187" y="890"/>
                  <a:pt x="187" y="889"/>
                </a:cubicBezTo>
                <a:cubicBezTo>
                  <a:pt x="186" y="888"/>
                  <a:pt x="186" y="887"/>
                  <a:pt x="186" y="885"/>
                </a:cubicBezTo>
                <a:cubicBezTo>
                  <a:pt x="185" y="882"/>
                  <a:pt x="183" y="880"/>
                  <a:pt x="184" y="877"/>
                </a:cubicBezTo>
                <a:cubicBezTo>
                  <a:pt x="183" y="876"/>
                  <a:pt x="184" y="875"/>
                  <a:pt x="184" y="874"/>
                </a:cubicBezTo>
                <a:cubicBezTo>
                  <a:pt x="183" y="873"/>
                  <a:pt x="183" y="872"/>
                  <a:pt x="183" y="870"/>
                </a:cubicBezTo>
                <a:cubicBezTo>
                  <a:pt x="183" y="870"/>
                  <a:pt x="183" y="870"/>
                  <a:pt x="183" y="869"/>
                </a:cubicBezTo>
                <a:cubicBezTo>
                  <a:pt x="182" y="868"/>
                  <a:pt x="183" y="865"/>
                  <a:pt x="183" y="864"/>
                </a:cubicBezTo>
                <a:cubicBezTo>
                  <a:pt x="182" y="863"/>
                  <a:pt x="182" y="863"/>
                  <a:pt x="182" y="863"/>
                </a:cubicBezTo>
                <a:cubicBezTo>
                  <a:pt x="182" y="861"/>
                  <a:pt x="180" y="860"/>
                  <a:pt x="181" y="858"/>
                </a:cubicBezTo>
                <a:cubicBezTo>
                  <a:pt x="181" y="857"/>
                  <a:pt x="181" y="857"/>
                  <a:pt x="181" y="856"/>
                </a:cubicBezTo>
                <a:cubicBezTo>
                  <a:pt x="181" y="854"/>
                  <a:pt x="181" y="854"/>
                  <a:pt x="180" y="853"/>
                </a:cubicBezTo>
                <a:cubicBezTo>
                  <a:pt x="180" y="853"/>
                  <a:pt x="181" y="851"/>
                  <a:pt x="180" y="851"/>
                </a:cubicBezTo>
                <a:cubicBezTo>
                  <a:pt x="180" y="851"/>
                  <a:pt x="180" y="849"/>
                  <a:pt x="180" y="849"/>
                </a:cubicBezTo>
                <a:cubicBezTo>
                  <a:pt x="180" y="848"/>
                  <a:pt x="180" y="848"/>
                  <a:pt x="180" y="847"/>
                </a:cubicBezTo>
                <a:cubicBezTo>
                  <a:pt x="180" y="847"/>
                  <a:pt x="180" y="846"/>
                  <a:pt x="180" y="846"/>
                </a:cubicBezTo>
                <a:cubicBezTo>
                  <a:pt x="180" y="846"/>
                  <a:pt x="179" y="846"/>
                  <a:pt x="179" y="846"/>
                </a:cubicBezTo>
                <a:cubicBezTo>
                  <a:pt x="179" y="846"/>
                  <a:pt x="180" y="845"/>
                  <a:pt x="180" y="844"/>
                </a:cubicBezTo>
                <a:cubicBezTo>
                  <a:pt x="179" y="843"/>
                  <a:pt x="180" y="843"/>
                  <a:pt x="180" y="842"/>
                </a:cubicBezTo>
                <a:cubicBezTo>
                  <a:pt x="179" y="839"/>
                  <a:pt x="179" y="836"/>
                  <a:pt x="179" y="833"/>
                </a:cubicBezTo>
                <a:cubicBezTo>
                  <a:pt x="179" y="832"/>
                  <a:pt x="178" y="831"/>
                  <a:pt x="178" y="830"/>
                </a:cubicBezTo>
                <a:cubicBezTo>
                  <a:pt x="178" y="829"/>
                  <a:pt x="178" y="827"/>
                  <a:pt x="178" y="826"/>
                </a:cubicBezTo>
                <a:cubicBezTo>
                  <a:pt x="178" y="826"/>
                  <a:pt x="179" y="826"/>
                  <a:pt x="179" y="825"/>
                </a:cubicBezTo>
                <a:cubicBezTo>
                  <a:pt x="179" y="824"/>
                  <a:pt x="178" y="823"/>
                  <a:pt x="178" y="823"/>
                </a:cubicBezTo>
                <a:cubicBezTo>
                  <a:pt x="178" y="819"/>
                  <a:pt x="177" y="816"/>
                  <a:pt x="178" y="812"/>
                </a:cubicBezTo>
                <a:cubicBezTo>
                  <a:pt x="178" y="810"/>
                  <a:pt x="177" y="809"/>
                  <a:pt x="177" y="807"/>
                </a:cubicBezTo>
                <a:cubicBezTo>
                  <a:pt x="177" y="806"/>
                  <a:pt x="178" y="805"/>
                  <a:pt x="178" y="805"/>
                </a:cubicBezTo>
                <a:cubicBezTo>
                  <a:pt x="178" y="805"/>
                  <a:pt x="177" y="804"/>
                  <a:pt x="177" y="804"/>
                </a:cubicBezTo>
                <a:cubicBezTo>
                  <a:pt x="177" y="804"/>
                  <a:pt x="177" y="803"/>
                  <a:pt x="177" y="803"/>
                </a:cubicBezTo>
                <a:cubicBezTo>
                  <a:pt x="178" y="800"/>
                  <a:pt x="178" y="801"/>
                  <a:pt x="178" y="799"/>
                </a:cubicBezTo>
                <a:cubicBezTo>
                  <a:pt x="177" y="795"/>
                  <a:pt x="179" y="790"/>
                  <a:pt x="179" y="787"/>
                </a:cubicBezTo>
                <a:cubicBezTo>
                  <a:pt x="179" y="786"/>
                  <a:pt x="179" y="780"/>
                  <a:pt x="179" y="780"/>
                </a:cubicBezTo>
                <a:cubicBezTo>
                  <a:pt x="180" y="777"/>
                  <a:pt x="180" y="776"/>
                  <a:pt x="180" y="774"/>
                </a:cubicBezTo>
                <a:cubicBezTo>
                  <a:pt x="180" y="770"/>
                  <a:pt x="181" y="763"/>
                  <a:pt x="181" y="759"/>
                </a:cubicBezTo>
                <a:cubicBezTo>
                  <a:pt x="181" y="758"/>
                  <a:pt x="182" y="758"/>
                  <a:pt x="182" y="757"/>
                </a:cubicBezTo>
                <a:cubicBezTo>
                  <a:pt x="182" y="756"/>
                  <a:pt x="182" y="756"/>
                  <a:pt x="182" y="755"/>
                </a:cubicBezTo>
                <a:cubicBezTo>
                  <a:pt x="183" y="747"/>
                  <a:pt x="185" y="740"/>
                  <a:pt x="185" y="732"/>
                </a:cubicBezTo>
                <a:cubicBezTo>
                  <a:pt x="186" y="732"/>
                  <a:pt x="186" y="731"/>
                  <a:pt x="187" y="730"/>
                </a:cubicBezTo>
                <a:cubicBezTo>
                  <a:pt x="188" y="727"/>
                  <a:pt x="188" y="721"/>
                  <a:pt x="190" y="718"/>
                </a:cubicBezTo>
                <a:cubicBezTo>
                  <a:pt x="191" y="718"/>
                  <a:pt x="192" y="716"/>
                  <a:pt x="193" y="714"/>
                </a:cubicBezTo>
                <a:cubicBezTo>
                  <a:pt x="192" y="714"/>
                  <a:pt x="190" y="713"/>
                  <a:pt x="191" y="712"/>
                </a:cubicBezTo>
                <a:cubicBezTo>
                  <a:pt x="191" y="710"/>
                  <a:pt x="191" y="706"/>
                  <a:pt x="192" y="704"/>
                </a:cubicBezTo>
                <a:cubicBezTo>
                  <a:pt x="193" y="702"/>
                  <a:pt x="193" y="703"/>
                  <a:pt x="193" y="701"/>
                </a:cubicBezTo>
                <a:cubicBezTo>
                  <a:pt x="194" y="701"/>
                  <a:pt x="195" y="699"/>
                  <a:pt x="195" y="698"/>
                </a:cubicBezTo>
                <a:cubicBezTo>
                  <a:pt x="196" y="696"/>
                  <a:pt x="196" y="693"/>
                  <a:pt x="197" y="691"/>
                </a:cubicBezTo>
                <a:cubicBezTo>
                  <a:pt x="197" y="691"/>
                  <a:pt x="198" y="690"/>
                  <a:pt x="199" y="690"/>
                </a:cubicBezTo>
                <a:cubicBezTo>
                  <a:pt x="199" y="690"/>
                  <a:pt x="200" y="689"/>
                  <a:pt x="200" y="689"/>
                </a:cubicBezTo>
                <a:cubicBezTo>
                  <a:pt x="199" y="688"/>
                  <a:pt x="199" y="687"/>
                  <a:pt x="200" y="686"/>
                </a:cubicBezTo>
                <a:cubicBezTo>
                  <a:pt x="201" y="686"/>
                  <a:pt x="201" y="684"/>
                  <a:pt x="202" y="684"/>
                </a:cubicBezTo>
                <a:cubicBezTo>
                  <a:pt x="203" y="681"/>
                  <a:pt x="203" y="678"/>
                  <a:pt x="204" y="676"/>
                </a:cubicBezTo>
                <a:cubicBezTo>
                  <a:pt x="205" y="675"/>
                  <a:pt x="206" y="673"/>
                  <a:pt x="207" y="672"/>
                </a:cubicBezTo>
                <a:cubicBezTo>
                  <a:pt x="209" y="669"/>
                  <a:pt x="211" y="667"/>
                  <a:pt x="211" y="664"/>
                </a:cubicBezTo>
                <a:cubicBezTo>
                  <a:pt x="212" y="662"/>
                  <a:pt x="213" y="663"/>
                  <a:pt x="213" y="662"/>
                </a:cubicBezTo>
                <a:cubicBezTo>
                  <a:pt x="214" y="661"/>
                  <a:pt x="214" y="662"/>
                  <a:pt x="214" y="661"/>
                </a:cubicBezTo>
                <a:cubicBezTo>
                  <a:pt x="215" y="660"/>
                  <a:pt x="215" y="660"/>
                  <a:pt x="215" y="659"/>
                </a:cubicBezTo>
                <a:cubicBezTo>
                  <a:pt x="216" y="658"/>
                  <a:pt x="216" y="658"/>
                  <a:pt x="216" y="658"/>
                </a:cubicBezTo>
                <a:cubicBezTo>
                  <a:pt x="217" y="657"/>
                  <a:pt x="215" y="655"/>
                  <a:pt x="215" y="654"/>
                </a:cubicBezTo>
                <a:cubicBezTo>
                  <a:pt x="215" y="653"/>
                  <a:pt x="216" y="653"/>
                  <a:pt x="217" y="653"/>
                </a:cubicBezTo>
                <a:cubicBezTo>
                  <a:pt x="217" y="652"/>
                  <a:pt x="217" y="651"/>
                  <a:pt x="218" y="651"/>
                </a:cubicBezTo>
                <a:cubicBezTo>
                  <a:pt x="218" y="648"/>
                  <a:pt x="219" y="647"/>
                  <a:pt x="220" y="645"/>
                </a:cubicBezTo>
                <a:cubicBezTo>
                  <a:pt x="222" y="645"/>
                  <a:pt x="222" y="644"/>
                  <a:pt x="224" y="644"/>
                </a:cubicBezTo>
                <a:cubicBezTo>
                  <a:pt x="224" y="641"/>
                  <a:pt x="227" y="641"/>
                  <a:pt x="227" y="639"/>
                </a:cubicBezTo>
                <a:cubicBezTo>
                  <a:pt x="229" y="633"/>
                  <a:pt x="229" y="633"/>
                  <a:pt x="229" y="633"/>
                </a:cubicBezTo>
                <a:cubicBezTo>
                  <a:pt x="230" y="632"/>
                  <a:pt x="231" y="631"/>
                  <a:pt x="232" y="631"/>
                </a:cubicBezTo>
                <a:cubicBezTo>
                  <a:pt x="233" y="627"/>
                  <a:pt x="235" y="625"/>
                  <a:pt x="236" y="623"/>
                </a:cubicBezTo>
                <a:cubicBezTo>
                  <a:pt x="236" y="622"/>
                  <a:pt x="236" y="622"/>
                  <a:pt x="237" y="621"/>
                </a:cubicBezTo>
                <a:cubicBezTo>
                  <a:pt x="238" y="620"/>
                  <a:pt x="238" y="618"/>
                  <a:pt x="240" y="617"/>
                </a:cubicBezTo>
                <a:cubicBezTo>
                  <a:pt x="239" y="614"/>
                  <a:pt x="242" y="613"/>
                  <a:pt x="244" y="612"/>
                </a:cubicBezTo>
                <a:cubicBezTo>
                  <a:pt x="245" y="610"/>
                  <a:pt x="247" y="609"/>
                  <a:pt x="248" y="608"/>
                </a:cubicBezTo>
                <a:cubicBezTo>
                  <a:pt x="249" y="606"/>
                  <a:pt x="250" y="605"/>
                  <a:pt x="250" y="603"/>
                </a:cubicBezTo>
                <a:cubicBezTo>
                  <a:pt x="252" y="602"/>
                  <a:pt x="253" y="601"/>
                  <a:pt x="255" y="600"/>
                </a:cubicBezTo>
                <a:cubicBezTo>
                  <a:pt x="255" y="598"/>
                  <a:pt x="256" y="598"/>
                  <a:pt x="256" y="596"/>
                </a:cubicBezTo>
                <a:cubicBezTo>
                  <a:pt x="257" y="596"/>
                  <a:pt x="258" y="595"/>
                  <a:pt x="260" y="595"/>
                </a:cubicBezTo>
                <a:cubicBezTo>
                  <a:pt x="260" y="593"/>
                  <a:pt x="262" y="591"/>
                  <a:pt x="263" y="589"/>
                </a:cubicBezTo>
                <a:cubicBezTo>
                  <a:pt x="264" y="588"/>
                  <a:pt x="265" y="587"/>
                  <a:pt x="265" y="586"/>
                </a:cubicBezTo>
                <a:cubicBezTo>
                  <a:pt x="266" y="586"/>
                  <a:pt x="266" y="585"/>
                  <a:pt x="266" y="585"/>
                </a:cubicBezTo>
                <a:cubicBezTo>
                  <a:pt x="267" y="583"/>
                  <a:pt x="267" y="584"/>
                  <a:pt x="268" y="583"/>
                </a:cubicBezTo>
                <a:cubicBezTo>
                  <a:pt x="269" y="582"/>
                  <a:pt x="269" y="582"/>
                  <a:pt x="269" y="581"/>
                </a:cubicBezTo>
                <a:cubicBezTo>
                  <a:pt x="269" y="581"/>
                  <a:pt x="270" y="581"/>
                  <a:pt x="271" y="580"/>
                </a:cubicBezTo>
                <a:cubicBezTo>
                  <a:pt x="271" y="580"/>
                  <a:pt x="271" y="579"/>
                  <a:pt x="272" y="579"/>
                </a:cubicBezTo>
                <a:cubicBezTo>
                  <a:pt x="273" y="578"/>
                  <a:pt x="275" y="577"/>
                  <a:pt x="276" y="576"/>
                </a:cubicBezTo>
                <a:cubicBezTo>
                  <a:pt x="277" y="576"/>
                  <a:pt x="277" y="575"/>
                  <a:pt x="277" y="575"/>
                </a:cubicBezTo>
                <a:cubicBezTo>
                  <a:pt x="278" y="574"/>
                  <a:pt x="276" y="573"/>
                  <a:pt x="276" y="573"/>
                </a:cubicBezTo>
                <a:cubicBezTo>
                  <a:pt x="277" y="572"/>
                  <a:pt x="278" y="571"/>
                  <a:pt x="278" y="570"/>
                </a:cubicBezTo>
                <a:cubicBezTo>
                  <a:pt x="279" y="570"/>
                  <a:pt x="280" y="569"/>
                  <a:pt x="280" y="569"/>
                </a:cubicBezTo>
                <a:cubicBezTo>
                  <a:pt x="281" y="568"/>
                  <a:pt x="283" y="567"/>
                  <a:pt x="284" y="566"/>
                </a:cubicBezTo>
                <a:cubicBezTo>
                  <a:pt x="284" y="566"/>
                  <a:pt x="284" y="566"/>
                  <a:pt x="284" y="566"/>
                </a:cubicBezTo>
                <a:cubicBezTo>
                  <a:pt x="285" y="566"/>
                  <a:pt x="285" y="565"/>
                  <a:pt x="285" y="564"/>
                </a:cubicBezTo>
                <a:cubicBezTo>
                  <a:pt x="286" y="564"/>
                  <a:pt x="286" y="564"/>
                  <a:pt x="287" y="564"/>
                </a:cubicBezTo>
                <a:cubicBezTo>
                  <a:pt x="288" y="563"/>
                  <a:pt x="288" y="562"/>
                  <a:pt x="289" y="561"/>
                </a:cubicBezTo>
                <a:cubicBezTo>
                  <a:pt x="290" y="560"/>
                  <a:pt x="291" y="560"/>
                  <a:pt x="292" y="560"/>
                </a:cubicBezTo>
                <a:cubicBezTo>
                  <a:pt x="292" y="559"/>
                  <a:pt x="293" y="558"/>
                  <a:pt x="293" y="558"/>
                </a:cubicBezTo>
                <a:cubicBezTo>
                  <a:pt x="294" y="558"/>
                  <a:pt x="295" y="558"/>
                  <a:pt x="295" y="557"/>
                </a:cubicBezTo>
                <a:cubicBezTo>
                  <a:pt x="296" y="557"/>
                  <a:pt x="296" y="556"/>
                  <a:pt x="296" y="555"/>
                </a:cubicBezTo>
                <a:cubicBezTo>
                  <a:pt x="296" y="555"/>
                  <a:pt x="297" y="555"/>
                  <a:pt x="297" y="555"/>
                </a:cubicBezTo>
                <a:cubicBezTo>
                  <a:pt x="298" y="554"/>
                  <a:pt x="298" y="554"/>
                  <a:pt x="298" y="553"/>
                </a:cubicBezTo>
                <a:cubicBezTo>
                  <a:pt x="299" y="553"/>
                  <a:pt x="299" y="553"/>
                  <a:pt x="300" y="552"/>
                </a:cubicBezTo>
                <a:cubicBezTo>
                  <a:pt x="300" y="552"/>
                  <a:pt x="300" y="551"/>
                  <a:pt x="300" y="551"/>
                </a:cubicBezTo>
                <a:cubicBezTo>
                  <a:pt x="300" y="551"/>
                  <a:pt x="301" y="551"/>
                  <a:pt x="301" y="551"/>
                </a:cubicBezTo>
                <a:cubicBezTo>
                  <a:pt x="301" y="551"/>
                  <a:pt x="298" y="549"/>
                  <a:pt x="298" y="549"/>
                </a:cubicBezTo>
                <a:cubicBezTo>
                  <a:pt x="300" y="548"/>
                  <a:pt x="305" y="546"/>
                  <a:pt x="305" y="544"/>
                </a:cubicBezTo>
                <a:cubicBezTo>
                  <a:pt x="306" y="544"/>
                  <a:pt x="306" y="544"/>
                  <a:pt x="306" y="544"/>
                </a:cubicBezTo>
                <a:cubicBezTo>
                  <a:pt x="307" y="543"/>
                  <a:pt x="308" y="541"/>
                  <a:pt x="309" y="540"/>
                </a:cubicBezTo>
                <a:cubicBezTo>
                  <a:pt x="309" y="540"/>
                  <a:pt x="309" y="540"/>
                  <a:pt x="310" y="540"/>
                </a:cubicBezTo>
                <a:cubicBezTo>
                  <a:pt x="310" y="539"/>
                  <a:pt x="311" y="537"/>
                  <a:pt x="312" y="536"/>
                </a:cubicBezTo>
                <a:cubicBezTo>
                  <a:pt x="312" y="536"/>
                  <a:pt x="314" y="536"/>
                  <a:pt x="313" y="534"/>
                </a:cubicBezTo>
                <a:cubicBezTo>
                  <a:pt x="318" y="531"/>
                  <a:pt x="323" y="530"/>
                  <a:pt x="327" y="525"/>
                </a:cubicBezTo>
                <a:cubicBezTo>
                  <a:pt x="329" y="526"/>
                  <a:pt x="329" y="526"/>
                  <a:pt x="329" y="526"/>
                </a:cubicBezTo>
                <a:cubicBezTo>
                  <a:pt x="329" y="524"/>
                  <a:pt x="331" y="525"/>
                  <a:pt x="331" y="523"/>
                </a:cubicBezTo>
                <a:cubicBezTo>
                  <a:pt x="332" y="523"/>
                  <a:pt x="333" y="522"/>
                  <a:pt x="334" y="522"/>
                </a:cubicBezTo>
                <a:cubicBezTo>
                  <a:pt x="334" y="522"/>
                  <a:pt x="334" y="522"/>
                  <a:pt x="334" y="522"/>
                </a:cubicBezTo>
                <a:cubicBezTo>
                  <a:pt x="334" y="522"/>
                  <a:pt x="334" y="521"/>
                  <a:pt x="334" y="521"/>
                </a:cubicBezTo>
                <a:cubicBezTo>
                  <a:pt x="335" y="521"/>
                  <a:pt x="336" y="521"/>
                  <a:pt x="336" y="521"/>
                </a:cubicBezTo>
                <a:cubicBezTo>
                  <a:pt x="337" y="520"/>
                  <a:pt x="339" y="519"/>
                  <a:pt x="341" y="518"/>
                </a:cubicBezTo>
                <a:cubicBezTo>
                  <a:pt x="342" y="518"/>
                  <a:pt x="342" y="517"/>
                  <a:pt x="344" y="518"/>
                </a:cubicBezTo>
                <a:cubicBezTo>
                  <a:pt x="349" y="512"/>
                  <a:pt x="355" y="507"/>
                  <a:pt x="363" y="506"/>
                </a:cubicBezTo>
                <a:cubicBezTo>
                  <a:pt x="364" y="505"/>
                  <a:pt x="364" y="503"/>
                  <a:pt x="365" y="503"/>
                </a:cubicBezTo>
                <a:cubicBezTo>
                  <a:pt x="366" y="503"/>
                  <a:pt x="366" y="504"/>
                  <a:pt x="367" y="504"/>
                </a:cubicBezTo>
                <a:cubicBezTo>
                  <a:pt x="369" y="501"/>
                  <a:pt x="373" y="502"/>
                  <a:pt x="374" y="497"/>
                </a:cubicBezTo>
                <a:cubicBezTo>
                  <a:pt x="376" y="497"/>
                  <a:pt x="376" y="496"/>
                  <a:pt x="377" y="495"/>
                </a:cubicBezTo>
                <a:cubicBezTo>
                  <a:pt x="378" y="495"/>
                  <a:pt x="380" y="495"/>
                  <a:pt x="381" y="494"/>
                </a:cubicBezTo>
                <a:cubicBezTo>
                  <a:pt x="383" y="493"/>
                  <a:pt x="385" y="491"/>
                  <a:pt x="387" y="490"/>
                </a:cubicBezTo>
                <a:cubicBezTo>
                  <a:pt x="388" y="490"/>
                  <a:pt x="389" y="490"/>
                  <a:pt x="389" y="490"/>
                </a:cubicBezTo>
                <a:cubicBezTo>
                  <a:pt x="391" y="489"/>
                  <a:pt x="393" y="487"/>
                  <a:pt x="396" y="485"/>
                </a:cubicBezTo>
                <a:cubicBezTo>
                  <a:pt x="396" y="485"/>
                  <a:pt x="397" y="486"/>
                  <a:pt x="398" y="485"/>
                </a:cubicBezTo>
                <a:cubicBezTo>
                  <a:pt x="399" y="485"/>
                  <a:pt x="403" y="481"/>
                  <a:pt x="404" y="482"/>
                </a:cubicBezTo>
                <a:cubicBezTo>
                  <a:pt x="405" y="482"/>
                  <a:pt x="404" y="481"/>
                  <a:pt x="405" y="481"/>
                </a:cubicBezTo>
                <a:cubicBezTo>
                  <a:pt x="407" y="480"/>
                  <a:pt x="409" y="479"/>
                  <a:pt x="410" y="478"/>
                </a:cubicBezTo>
                <a:cubicBezTo>
                  <a:pt x="410" y="478"/>
                  <a:pt x="411" y="479"/>
                  <a:pt x="411" y="478"/>
                </a:cubicBezTo>
                <a:cubicBezTo>
                  <a:pt x="412" y="478"/>
                  <a:pt x="412" y="477"/>
                  <a:pt x="413" y="477"/>
                </a:cubicBezTo>
                <a:cubicBezTo>
                  <a:pt x="414" y="476"/>
                  <a:pt x="416" y="475"/>
                  <a:pt x="417" y="475"/>
                </a:cubicBezTo>
                <a:cubicBezTo>
                  <a:pt x="417" y="475"/>
                  <a:pt x="417" y="475"/>
                  <a:pt x="418" y="474"/>
                </a:cubicBezTo>
                <a:cubicBezTo>
                  <a:pt x="423" y="472"/>
                  <a:pt x="428" y="469"/>
                  <a:pt x="433" y="467"/>
                </a:cubicBezTo>
                <a:cubicBezTo>
                  <a:pt x="434" y="466"/>
                  <a:pt x="436" y="465"/>
                  <a:pt x="438" y="465"/>
                </a:cubicBezTo>
                <a:cubicBezTo>
                  <a:pt x="439" y="464"/>
                  <a:pt x="440" y="463"/>
                  <a:pt x="441" y="463"/>
                </a:cubicBezTo>
                <a:cubicBezTo>
                  <a:pt x="442" y="463"/>
                  <a:pt x="443" y="462"/>
                  <a:pt x="444" y="461"/>
                </a:cubicBezTo>
                <a:cubicBezTo>
                  <a:pt x="444" y="461"/>
                  <a:pt x="445" y="462"/>
                  <a:pt x="445" y="462"/>
                </a:cubicBezTo>
                <a:cubicBezTo>
                  <a:pt x="446" y="461"/>
                  <a:pt x="448" y="460"/>
                  <a:pt x="449" y="459"/>
                </a:cubicBezTo>
                <a:cubicBezTo>
                  <a:pt x="449" y="459"/>
                  <a:pt x="450" y="459"/>
                  <a:pt x="450" y="459"/>
                </a:cubicBezTo>
                <a:cubicBezTo>
                  <a:pt x="450" y="459"/>
                  <a:pt x="450" y="458"/>
                  <a:pt x="451" y="458"/>
                </a:cubicBezTo>
                <a:cubicBezTo>
                  <a:pt x="451" y="458"/>
                  <a:pt x="452" y="458"/>
                  <a:pt x="453" y="458"/>
                </a:cubicBezTo>
                <a:cubicBezTo>
                  <a:pt x="453" y="458"/>
                  <a:pt x="454" y="457"/>
                  <a:pt x="455" y="457"/>
                </a:cubicBezTo>
                <a:cubicBezTo>
                  <a:pt x="457" y="456"/>
                  <a:pt x="461" y="456"/>
                  <a:pt x="463" y="456"/>
                </a:cubicBezTo>
                <a:cubicBezTo>
                  <a:pt x="464" y="455"/>
                  <a:pt x="465" y="455"/>
                  <a:pt x="466" y="455"/>
                </a:cubicBezTo>
                <a:cubicBezTo>
                  <a:pt x="466" y="454"/>
                  <a:pt x="468" y="453"/>
                  <a:pt x="468" y="453"/>
                </a:cubicBezTo>
                <a:cubicBezTo>
                  <a:pt x="469" y="454"/>
                  <a:pt x="470" y="452"/>
                  <a:pt x="471" y="452"/>
                </a:cubicBezTo>
                <a:cubicBezTo>
                  <a:pt x="472" y="452"/>
                  <a:pt x="473" y="451"/>
                  <a:pt x="473" y="451"/>
                </a:cubicBezTo>
                <a:cubicBezTo>
                  <a:pt x="473" y="451"/>
                  <a:pt x="474" y="451"/>
                  <a:pt x="474" y="451"/>
                </a:cubicBezTo>
                <a:cubicBezTo>
                  <a:pt x="475" y="451"/>
                  <a:pt x="475" y="451"/>
                  <a:pt x="476" y="450"/>
                </a:cubicBezTo>
                <a:cubicBezTo>
                  <a:pt x="478" y="449"/>
                  <a:pt x="481" y="448"/>
                  <a:pt x="482" y="447"/>
                </a:cubicBezTo>
                <a:cubicBezTo>
                  <a:pt x="482" y="447"/>
                  <a:pt x="483" y="448"/>
                  <a:pt x="483" y="447"/>
                </a:cubicBezTo>
                <a:cubicBezTo>
                  <a:pt x="483" y="447"/>
                  <a:pt x="483" y="447"/>
                  <a:pt x="483" y="447"/>
                </a:cubicBezTo>
                <a:cubicBezTo>
                  <a:pt x="483" y="447"/>
                  <a:pt x="484" y="447"/>
                  <a:pt x="484" y="447"/>
                </a:cubicBezTo>
                <a:cubicBezTo>
                  <a:pt x="486" y="447"/>
                  <a:pt x="487" y="445"/>
                  <a:pt x="488" y="446"/>
                </a:cubicBezTo>
                <a:cubicBezTo>
                  <a:pt x="490" y="445"/>
                  <a:pt x="494" y="444"/>
                  <a:pt x="497" y="442"/>
                </a:cubicBezTo>
                <a:cubicBezTo>
                  <a:pt x="500" y="441"/>
                  <a:pt x="504" y="439"/>
                  <a:pt x="506" y="437"/>
                </a:cubicBezTo>
                <a:cubicBezTo>
                  <a:pt x="508" y="436"/>
                  <a:pt x="510" y="434"/>
                  <a:pt x="513" y="436"/>
                </a:cubicBezTo>
                <a:cubicBezTo>
                  <a:pt x="513" y="435"/>
                  <a:pt x="514" y="435"/>
                  <a:pt x="515" y="434"/>
                </a:cubicBezTo>
                <a:cubicBezTo>
                  <a:pt x="515" y="434"/>
                  <a:pt x="517" y="433"/>
                  <a:pt x="518" y="433"/>
                </a:cubicBezTo>
                <a:cubicBezTo>
                  <a:pt x="519" y="432"/>
                  <a:pt x="519" y="432"/>
                  <a:pt x="520" y="431"/>
                </a:cubicBezTo>
                <a:cubicBezTo>
                  <a:pt x="523" y="430"/>
                  <a:pt x="526" y="429"/>
                  <a:pt x="529" y="428"/>
                </a:cubicBezTo>
                <a:cubicBezTo>
                  <a:pt x="530" y="425"/>
                  <a:pt x="530" y="424"/>
                  <a:pt x="530" y="421"/>
                </a:cubicBezTo>
                <a:cubicBezTo>
                  <a:pt x="531" y="421"/>
                  <a:pt x="532" y="421"/>
                  <a:pt x="533" y="421"/>
                </a:cubicBezTo>
                <a:cubicBezTo>
                  <a:pt x="534" y="420"/>
                  <a:pt x="535" y="419"/>
                  <a:pt x="537" y="419"/>
                </a:cubicBezTo>
                <a:cubicBezTo>
                  <a:pt x="540" y="419"/>
                  <a:pt x="540" y="421"/>
                  <a:pt x="541" y="420"/>
                </a:cubicBezTo>
                <a:cubicBezTo>
                  <a:pt x="543" y="420"/>
                  <a:pt x="541" y="417"/>
                  <a:pt x="543" y="417"/>
                </a:cubicBezTo>
                <a:cubicBezTo>
                  <a:pt x="544" y="419"/>
                  <a:pt x="547" y="419"/>
                  <a:pt x="548" y="419"/>
                </a:cubicBezTo>
                <a:cubicBezTo>
                  <a:pt x="549" y="418"/>
                  <a:pt x="550" y="419"/>
                  <a:pt x="550" y="420"/>
                </a:cubicBezTo>
                <a:cubicBezTo>
                  <a:pt x="553" y="420"/>
                  <a:pt x="553" y="414"/>
                  <a:pt x="557" y="415"/>
                </a:cubicBezTo>
                <a:cubicBezTo>
                  <a:pt x="559" y="417"/>
                  <a:pt x="565" y="416"/>
                  <a:pt x="568" y="414"/>
                </a:cubicBezTo>
                <a:cubicBezTo>
                  <a:pt x="568" y="412"/>
                  <a:pt x="569" y="411"/>
                  <a:pt x="569" y="409"/>
                </a:cubicBezTo>
                <a:cubicBezTo>
                  <a:pt x="572" y="408"/>
                  <a:pt x="576" y="412"/>
                  <a:pt x="578" y="409"/>
                </a:cubicBezTo>
                <a:cubicBezTo>
                  <a:pt x="580" y="409"/>
                  <a:pt x="581" y="407"/>
                  <a:pt x="583" y="406"/>
                </a:cubicBezTo>
                <a:cubicBezTo>
                  <a:pt x="583" y="406"/>
                  <a:pt x="583" y="406"/>
                  <a:pt x="583" y="406"/>
                </a:cubicBezTo>
                <a:cubicBezTo>
                  <a:pt x="583" y="406"/>
                  <a:pt x="584" y="406"/>
                  <a:pt x="584" y="406"/>
                </a:cubicBezTo>
                <a:cubicBezTo>
                  <a:pt x="584" y="406"/>
                  <a:pt x="584" y="405"/>
                  <a:pt x="585" y="404"/>
                </a:cubicBezTo>
                <a:cubicBezTo>
                  <a:pt x="585" y="404"/>
                  <a:pt x="586" y="404"/>
                  <a:pt x="586" y="404"/>
                </a:cubicBezTo>
                <a:cubicBezTo>
                  <a:pt x="587" y="403"/>
                  <a:pt x="587" y="403"/>
                  <a:pt x="588" y="403"/>
                </a:cubicBezTo>
                <a:cubicBezTo>
                  <a:pt x="589" y="399"/>
                  <a:pt x="589" y="399"/>
                  <a:pt x="589" y="399"/>
                </a:cubicBezTo>
                <a:cubicBezTo>
                  <a:pt x="591" y="397"/>
                  <a:pt x="597" y="401"/>
                  <a:pt x="600" y="399"/>
                </a:cubicBezTo>
                <a:cubicBezTo>
                  <a:pt x="600" y="398"/>
                  <a:pt x="599" y="397"/>
                  <a:pt x="600" y="396"/>
                </a:cubicBezTo>
                <a:cubicBezTo>
                  <a:pt x="601" y="396"/>
                  <a:pt x="603" y="394"/>
                  <a:pt x="604" y="393"/>
                </a:cubicBezTo>
                <a:cubicBezTo>
                  <a:pt x="605" y="392"/>
                  <a:pt x="603" y="390"/>
                  <a:pt x="606" y="390"/>
                </a:cubicBezTo>
                <a:cubicBezTo>
                  <a:pt x="607" y="390"/>
                  <a:pt x="606" y="391"/>
                  <a:pt x="608" y="391"/>
                </a:cubicBezTo>
                <a:cubicBezTo>
                  <a:pt x="609" y="391"/>
                  <a:pt x="608" y="389"/>
                  <a:pt x="610" y="390"/>
                </a:cubicBezTo>
                <a:cubicBezTo>
                  <a:pt x="610" y="386"/>
                  <a:pt x="613" y="386"/>
                  <a:pt x="615" y="385"/>
                </a:cubicBezTo>
                <a:cubicBezTo>
                  <a:pt x="616" y="382"/>
                  <a:pt x="621" y="386"/>
                  <a:pt x="622" y="385"/>
                </a:cubicBezTo>
                <a:cubicBezTo>
                  <a:pt x="624" y="386"/>
                  <a:pt x="626" y="386"/>
                  <a:pt x="628" y="387"/>
                </a:cubicBezTo>
                <a:cubicBezTo>
                  <a:pt x="627" y="386"/>
                  <a:pt x="627" y="385"/>
                  <a:pt x="628" y="385"/>
                </a:cubicBezTo>
                <a:cubicBezTo>
                  <a:pt x="629" y="384"/>
                  <a:pt x="629" y="385"/>
                  <a:pt x="631" y="385"/>
                </a:cubicBezTo>
                <a:cubicBezTo>
                  <a:pt x="633" y="383"/>
                  <a:pt x="630" y="382"/>
                  <a:pt x="631" y="382"/>
                </a:cubicBezTo>
                <a:cubicBezTo>
                  <a:pt x="634" y="383"/>
                  <a:pt x="634" y="383"/>
                  <a:pt x="634" y="383"/>
                </a:cubicBezTo>
                <a:cubicBezTo>
                  <a:pt x="636" y="382"/>
                  <a:pt x="637" y="379"/>
                  <a:pt x="639" y="378"/>
                </a:cubicBezTo>
                <a:cubicBezTo>
                  <a:pt x="639" y="379"/>
                  <a:pt x="643" y="381"/>
                  <a:pt x="644" y="380"/>
                </a:cubicBezTo>
                <a:cubicBezTo>
                  <a:pt x="643" y="380"/>
                  <a:pt x="644" y="378"/>
                  <a:pt x="643" y="378"/>
                </a:cubicBezTo>
                <a:cubicBezTo>
                  <a:pt x="643" y="378"/>
                  <a:pt x="642" y="378"/>
                  <a:pt x="642" y="378"/>
                </a:cubicBezTo>
                <a:cubicBezTo>
                  <a:pt x="642" y="378"/>
                  <a:pt x="642" y="377"/>
                  <a:pt x="642" y="377"/>
                </a:cubicBezTo>
                <a:cubicBezTo>
                  <a:pt x="641" y="377"/>
                  <a:pt x="640" y="377"/>
                  <a:pt x="640" y="376"/>
                </a:cubicBezTo>
                <a:cubicBezTo>
                  <a:pt x="642" y="376"/>
                  <a:pt x="643" y="376"/>
                  <a:pt x="644" y="375"/>
                </a:cubicBezTo>
                <a:cubicBezTo>
                  <a:pt x="645" y="371"/>
                  <a:pt x="644" y="370"/>
                  <a:pt x="647" y="369"/>
                </a:cubicBezTo>
                <a:cubicBezTo>
                  <a:pt x="646" y="369"/>
                  <a:pt x="648" y="373"/>
                  <a:pt x="649" y="373"/>
                </a:cubicBezTo>
                <a:cubicBezTo>
                  <a:pt x="649" y="374"/>
                  <a:pt x="650" y="374"/>
                  <a:pt x="651" y="374"/>
                </a:cubicBezTo>
                <a:cubicBezTo>
                  <a:pt x="652" y="375"/>
                  <a:pt x="647" y="378"/>
                  <a:pt x="649" y="378"/>
                </a:cubicBezTo>
                <a:cubicBezTo>
                  <a:pt x="649" y="377"/>
                  <a:pt x="662" y="374"/>
                  <a:pt x="663" y="373"/>
                </a:cubicBezTo>
                <a:cubicBezTo>
                  <a:pt x="661" y="371"/>
                  <a:pt x="660" y="373"/>
                  <a:pt x="658" y="373"/>
                </a:cubicBezTo>
                <a:cubicBezTo>
                  <a:pt x="658" y="371"/>
                  <a:pt x="656" y="370"/>
                  <a:pt x="656" y="369"/>
                </a:cubicBezTo>
                <a:cubicBezTo>
                  <a:pt x="659" y="370"/>
                  <a:pt x="659" y="367"/>
                  <a:pt x="661" y="368"/>
                </a:cubicBezTo>
                <a:cubicBezTo>
                  <a:pt x="662" y="366"/>
                  <a:pt x="663" y="365"/>
                  <a:pt x="665" y="364"/>
                </a:cubicBezTo>
                <a:cubicBezTo>
                  <a:pt x="667" y="364"/>
                  <a:pt x="668" y="367"/>
                  <a:pt x="670" y="366"/>
                </a:cubicBezTo>
                <a:cubicBezTo>
                  <a:pt x="672" y="362"/>
                  <a:pt x="667" y="362"/>
                  <a:pt x="668" y="359"/>
                </a:cubicBezTo>
                <a:cubicBezTo>
                  <a:pt x="669" y="358"/>
                  <a:pt x="670" y="357"/>
                  <a:pt x="670" y="357"/>
                </a:cubicBezTo>
                <a:cubicBezTo>
                  <a:pt x="670" y="356"/>
                  <a:pt x="670" y="356"/>
                  <a:pt x="671" y="356"/>
                </a:cubicBezTo>
                <a:cubicBezTo>
                  <a:pt x="682" y="355"/>
                  <a:pt x="682" y="355"/>
                  <a:pt x="682" y="355"/>
                </a:cubicBezTo>
                <a:cubicBezTo>
                  <a:pt x="683" y="354"/>
                  <a:pt x="683" y="352"/>
                  <a:pt x="682" y="350"/>
                </a:cubicBezTo>
                <a:cubicBezTo>
                  <a:pt x="684" y="351"/>
                  <a:pt x="684" y="349"/>
                  <a:pt x="684" y="348"/>
                </a:cubicBezTo>
                <a:cubicBezTo>
                  <a:pt x="685" y="347"/>
                  <a:pt x="687" y="347"/>
                  <a:pt x="687" y="346"/>
                </a:cubicBezTo>
                <a:cubicBezTo>
                  <a:pt x="688" y="345"/>
                  <a:pt x="689" y="345"/>
                  <a:pt x="690" y="344"/>
                </a:cubicBezTo>
                <a:cubicBezTo>
                  <a:pt x="689" y="344"/>
                  <a:pt x="690" y="343"/>
                  <a:pt x="689" y="342"/>
                </a:cubicBezTo>
                <a:cubicBezTo>
                  <a:pt x="690" y="342"/>
                  <a:pt x="690" y="341"/>
                  <a:pt x="690" y="341"/>
                </a:cubicBezTo>
                <a:cubicBezTo>
                  <a:pt x="690" y="341"/>
                  <a:pt x="691" y="341"/>
                  <a:pt x="692" y="340"/>
                </a:cubicBezTo>
                <a:cubicBezTo>
                  <a:pt x="692" y="340"/>
                  <a:pt x="692" y="340"/>
                  <a:pt x="692" y="339"/>
                </a:cubicBezTo>
                <a:cubicBezTo>
                  <a:pt x="693" y="339"/>
                  <a:pt x="694" y="338"/>
                  <a:pt x="694" y="338"/>
                </a:cubicBezTo>
                <a:cubicBezTo>
                  <a:pt x="695" y="337"/>
                  <a:pt x="696" y="337"/>
                  <a:pt x="697" y="337"/>
                </a:cubicBezTo>
                <a:cubicBezTo>
                  <a:pt x="697" y="337"/>
                  <a:pt x="698" y="335"/>
                  <a:pt x="698" y="335"/>
                </a:cubicBezTo>
                <a:cubicBezTo>
                  <a:pt x="698" y="335"/>
                  <a:pt x="699" y="335"/>
                  <a:pt x="699" y="335"/>
                </a:cubicBezTo>
                <a:cubicBezTo>
                  <a:pt x="700" y="334"/>
                  <a:pt x="700" y="333"/>
                  <a:pt x="700" y="332"/>
                </a:cubicBezTo>
                <a:cubicBezTo>
                  <a:pt x="701" y="331"/>
                  <a:pt x="702" y="329"/>
                  <a:pt x="702" y="329"/>
                </a:cubicBezTo>
                <a:cubicBezTo>
                  <a:pt x="703" y="328"/>
                  <a:pt x="704" y="328"/>
                  <a:pt x="704" y="328"/>
                </a:cubicBezTo>
                <a:cubicBezTo>
                  <a:pt x="705" y="328"/>
                  <a:pt x="705" y="327"/>
                  <a:pt x="706" y="327"/>
                </a:cubicBezTo>
                <a:cubicBezTo>
                  <a:pt x="706" y="328"/>
                  <a:pt x="706" y="329"/>
                  <a:pt x="706" y="329"/>
                </a:cubicBezTo>
                <a:cubicBezTo>
                  <a:pt x="706" y="330"/>
                  <a:pt x="705" y="330"/>
                  <a:pt x="705" y="330"/>
                </a:cubicBezTo>
                <a:cubicBezTo>
                  <a:pt x="705" y="331"/>
                  <a:pt x="704" y="332"/>
                  <a:pt x="704" y="333"/>
                </a:cubicBezTo>
                <a:cubicBezTo>
                  <a:pt x="704" y="333"/>
                  <a:pt x="703" y="333"/>
                  <a:pt x="702" y="333"/>
                </a:cubicBezTo>
                <a:cubicBezTo>
                  <a:pt x="702" y="333"/>
                  <a:pt x="702" y="334"/>
                  <a:pt x="702" y="334"/>
                </a:cubicBezTo>
                <a:cubicBezTo>
                  <a:pt x="701" y="335"/>
                  <a:pt x="699" y="335"/>
                  <a:pt x="699" y="338"/>
                </a:cubicBezTo>
                <a:cubicBezTo>
                  <a:pt x="696" y="338"/>
                  <a:pt x="695" y="342"/>
                  <a:pt x="693" y="342"/>
                </a:cubicBezTo>
                <a:cubicBezTo>
                  <a:pt x="692" y="346"/>
                  <a:pt x="689" y="346"/>
                  <a:pt x="688" y="348"/>
                </a:cubicBezTo>
                <a:cubicBezTo>
                  <a:pt x="692" y="349"/>
                  <a:pt x="693" y="344"/>
                  <a:pt x="696" y="344"/>
                </a:cubicBezTo>
                <a:cubicBezTo>
                  <a:pt x="696" y="342"/>
                  <a:pt x="697" y="342"/>
                  <a:pt x="697" y="340"/>
                </a:cubicBezTo>
                <a:cubicBezTo>
                  <a:pt x="700" y="339"/>
                  <a:pt x="703" y="337"/>
                  <a:pt x="705" y="334"/>
                </a:cubicBezTo>
                <a:cubicBezTo>
                  <a:pt x="707" y="333"/>
                  <a:pt x="709" y="331"/>
                  <a:pt x="710" y="327"/>
                </a:cubicBezTo>
                <a:cubicBezTo>
                  <a:pt x="711" y="327"/>
                  <a:pt x="711" y="326"/>
                  <a:pt x="712" y="326"/>
                </a:cubicBezTo>
                <a:cubicBezTo>
                  <a:pt x="712" y="324"/>
                  <a:pt x="713" y="322"/>
                  <a:pt x="714" y="322"/>
                </a:cubicBezTo>
                <a:cubicBezTo>
                  <a:pt x="714" y="321"/>
                  <a:pt x="714" y="321"/>
                  <a:pt x="715" y="321"/>
                </a:cubicBezTo>
                <a:cubicBezTo>
                  <a:pt x="715" y="319"/>
                  <a:pt x="716" y="319"/>
                  <a:pt x="716" y="318"/>
                </a:cubicBezTo>
                <a:cubicBezTo>
                  <a:pt x="716" y="318"/>
                  <a:pt x="716" y="318"/>
                  <a:pt x="717" y="318"/>
                </a:cubicBezTo>
                <a:cubicBezTo>
                  <a:pt x="717" y="317"/>
                  <a:pt x="717" y="317"/>
                  <a:pt x="717" y="317"/>
                </a:cubicBezTo>
                <a:cubicBezTo>
                  <a:pt x="718" y="316"/>
                  <a:pt x="718" y="315"/>
                  <a:pt x="718" y="315"/>
                </a:cubicBezTo>
                <a:cubicBezTo>
                  <a:pt x="719" y="315"/>
                  <a:pt x="719" y="314"/>
                  <a:pt x="720" y="314"/>
                </a:cubicBezTo>
                <a:cubicBezTo>
                  <a:pt x="720" y="314"/>
                  <a:pt x="720" y="314"/>
                  <a:pt x="720" y="313"/>
                </a:cubicBezTo>
                <a:cubicBezTo>
                  <a:pt x="721" y="313"/>
                  <a:pt x="721" y="313"/>
                  <a:pt x="721" y="312"/>
                </a:cubicBezTo>
                <a:cubicBezTo>
                  <a:pt x="722" y="311"/>
                  <a:pt x="722" y="310"/>
                  <a:pt x="723" y="309"/>
                </a:cubicBezTo>
                <a:cubicBezTo>
                  <a:pt x="723" y="308"/>
                  <a:pt x="726" y="308"/>
                  <a:pt x="726" y="307"/>
                </a:cubicBezTo>
                <a:cubicBezTo>
                  <a:pt x="727" y="306"/>
                  <a:pt x="726" y="307"/>
                  <a:pt x="727" y="306"/>
                </a:cubicBezTo>
                <a:cubicBezTo>
                  <a:pt x="729" y="305"/>
                  <a:pt x="729" y="301"/>
                  <a:pt x="730" y="300"/>
                </a:cubicBezTo>
                <a:cubicBezTo>
                  <a:pt x="730" y="300"/>
                  <a:pt x="730" y="299"/>
                  <a:pt x="730" y="299"/>
                </a:cubicBezTo>
                <a:cubicBezTo>
                  <a:pt x="731" y="298"/>
                  <a:pt x="732" y="296"/>
                  <a:pt x="733" y="296"/>
                </a:cubicBezTo>
                <a:cubicBezTo>
                  <a:pt x="733" y="294"/>
                  <a:pt x="733" y="293"/>
                  <a:pt x="734" y="292"/>
                </a:cubicBezTo>
                <a:cubicBezTo>
                  <a:pt x="734" y="292"/>
                  <a:pt x="734" y="291"/>
                  <a:pt x="734" y="291"/>
                </a:cubicBezTo>
                <a:cubicBezTo>
                  <a:pt x="735" y="288"/>
                  <a:pt x="737" y="286"/>
                  <a:pt x="738" y="283"/>
                </a:cubicBezTo>
                <a:cubicBezTo>
                  <a:pt x="738" y="282"/>
                  <a:pt x="738" y="281"/>
                  <a:pt x="739" y="281"/>
                </a:cubicBezTo>
                <a:cubicBezTo>
                  <a:pt x="739" y="281"/>
                  <a:pt x="739" y="279"/>
                  <a:pt x="739" y="279"/>
                </a:cubicBezTo>
                <a:cubicBezTo>
                  <a:pt x="739" y="279"/>
                  <a:pt x="740" y="279"/>
                  <a:pt x="740" y="279"/>
                </a:cubicBezTo>
                <a:cubicBezTo>
                  <a:pt x="741" y="275"/>
                  <a:pt x="742" y="272"/>
                  <a:pt x="743" y="269"/>
                </a:cubicBezTo>
                <a:cubicBezTo>
                  <a:pt x="744" y="269"/>
                  <a:pt x="743" y="268"/>
                  <a:pt x="743" y="268"/>
                </a:cubicBezTo>
                <a:cubicBezTo>
                  <a:pt x="743" y="267"/>
                  <a:pt x="744" y="267"/>
                  <a:pt x="744" y="267"/>
                </a:cubicBezTo>
                <a:cubicBezTo>
                  <a:pt x="744" y="267"/>
                  <a:pt x="744" y="267"/>
                  <a:pt x="744" y="267"/>
                </a:cubicBezTo>
                <a:cubicBezTo>
                  <a:pt x="744" y="267"/>
                  <a:pt x="744" y="266"/>
                  <a:pt x="744" y="266"/>
                </a:cubicBezTo>
                <a:cubicBezTo>
                  <a:pt x="744" y="266"/>
                  <a:pt x="744" y="266"/>
                  <a:pt x="744" y="266"/>
                </a:cubicBezTo>
                <a:cubicBezTo>
                  <a:pt x="744" y="266"/>
                  <a:pt x="744" y="265"/>
                  <a:pt x="744" y="265"/>
                </a:cubicBezTo>
                <a:cubicBezTo>
                  <a:pt x="745" y="265"/>
                  <a:pt x="745" y="265"/>
                  <a:pt x="745" y="264"/>
                </a:cubicBezTo>
                <a:cubicBezTo>
                  <a:pt x="745" y="264"/>
                  <a:pt x="745" y="264"/>
                  <a:pt x="745" y="264"/>
                </a:cubicBezTo>
                <a:cubicBezTo>
                  <a:pt x="746" y="263"/>
                  <a:pt x="745" y="261"/>
                  <a:pt x="746" y="261"/>
                </a:cubicBezTo>
                <a:cubicBezTo>
                  <a:pt x="746" y="260"/>
                  <a:pt x="746" y="260"/>
                  <a:pt x="747" y="259"/>
                </a:cubicBezTo>
                <a:cubicBezTo>
                  <a:pt x="749" y="254"/>
                  <a:pt x="749" y="248"/>
                  <a:pt x="750" y="242"/>
                </a:cubicBezTo>
                <a:cubicBezTo>
                  <a:pt x="750" y="242"/>
                  <a:pt x="750" y="241"/>
                  <a:pt x="751" y="241"/>
                </a:cubicBezTo>
                <a:cubicBezTo>
                  <a:pt x="751" y="240"/>
                  <a:pt x="751" y="240"/>
                  <a:pt x="751" y="240"/>
                </a:cubicBezTo>
                <a:cubicBezTo>
                  <a:pt x="751" y="239"/>
                  <a:pt x="751" y="239"/>
                  <a:pt x="751" y="238"/>
                </a:cubicBezTo>
                <a:cubicBezTo>
                  <a:pt x="751" y="238"/>
                  <a:pt x="751" y="237"/>
                  <a:pt x="751" y="237"/>
                </a:cubicBezTo>
                <a:cubicBezTo>
                  <a:pt x="751" y="237"/>
                  <a:pt x="751" y="236"/>
                  <a:pt x="751" y="236"/>
                </a:cubicBezTo>
                <a:cubicBezTo>
                  <a:pt x="751" y="236"/>
                  <a:pt x="752" y="236"/>
                  <a:pt x="752" y="235"/>
                </a:cubicBezTo>
                <a:cubicBezTo>
                  <a:pt x="752" y="234"/>
                  <a:pt x="752" y="234"/>
                  <a:pt x="752" y="233"/>
                </a:cubicBezTo>
                <a:cubicBezTo>
                  <a:pt x="752" y="232"/>
                  <a:pt x="752" y="231"/>
                  <a:pt x="752" y="230"/>
                </a:cubicBezTo>
                <a:cubicBezTo>
                  <a:pt x="752" y="229"/>
                  <a:pt x="752" y="229"/>
                  <a:pt x="752" y="228"/>
                </a:cubicBezTo>
                <a:cubicBezTo>
                  <a:pt x="752" y="227"/>
                  <a:pt x="752" y="226"/>
                  <a:pt x="752" y="225"/>
                </a:cubicBezTo>
                <a:cubicBezTo>
                  <a:pt x="753" y="203"/>
                  <a:pt x="737" y="189"/>
                  <a:pt x="721" y="179"/>
                </a:cubicBezTo>
                <a:cubicBezTo>
                  <a:pt x="721" y="179"/>
                  <a:pt x="730" y="164"/>
                  <a:pt x="731" y="163"/>
                </a:cubicBezTo>
                <a:cubicBezTo>
                  <a:pt x="736" y="153"/>
                  <a:pt x="741" y="143"/>
                  <a:pt x="743" y="132"/>
                </a:cubicBezTo>
                <a:cubicBezTo>
                  <a:pt x="745" y="124"/>
                  <a:pt x="746" y="116"/>
                  <a:pt x="746" y="107"/>
                </a:cubicBezTo>
                <a:cubicBezTo>
                  <a:pt x="746" y="85"/>
                  <a:pt x="741" y="61"/>
                  <a:pt x="725" y="44"/>
                </a:cubicBezTo>
                <a:cubicBezTo>
                  <a:pt x="722" y="40"/>
                  <a:pt x="718" y="36"/>
                  <a:pt x="714" y="33"/>
                </a:cubicBezTo>
                <a:cubicBezTo>
                  <a:pt x="698" y="19"/>
                  <a:pt x="680" y="10"/>
                  <a:pt x="660" y="5"/>
                </a:cubicBezTo>
                <a:cubicBezTo>
                  <a:pt x="652" y="3"/>
                  <a:pt x="644" y="2"/>
                  <a:pt x="636" y="2"/>
                </a:cubicBezTo>
                <a:cubicBezTo>
                  <a:pt x="610" y="0"/>
                  <a:pt x="579" y="8"/>
                  <a:pt x="561" y="28"/>
                </a:cubicBezTo>
                <a:cubicBezTo>
                  <a:pt x="559" y="31"/>
                  <a:pt x="552" y="39"/>
                  <a:pt x="554" y="43"/>
                </a:cubicBezTo>
                <a:cubicBezTo>
                  <a:pt x="536" y="12"/>
                  <a:pt x="488" y="20"/>
                  <a:pt x="461" y="29"/>
                </a:cubicBezTo>
                <a:cubicBezTo>
                  <a:pt x="446" y="33"/>
                  <a:pt x="434" y="40"/>
                  <a:pt x="421" y="49"/>
                </a:cubicBezTo>
                <a:cubicBezTo>
                  <a:pt x="399" y="64"/>
                  <a:pt x="382" y="85"/>
                  <a:pt x="369" y="109"/>
                </a:cubicBezTo>
                <a:cubicBezTo>
                  <a:pt x="351" y="147"/>
                  <a:pt x="345" y="193"/>
                  <a:pt x="352" y="234"/>
                </a:cubicBezTo>
                <a:cubicBezTo>
                  <a:pt x="354" y="246"/>
                  <a:pt x="361" y="261"/>
                  <a:pt x="368" y="272"/>
                </a:cubicBezTo>
                <a:cubicBezTo>
                  <a:pt x="380" y="292"/>
                  <a:pt x="401" y="307"/>
                  <a:pt x="424" y="313"/>
                </a:cubicBezTo>
                <a:cubicBezTo>
                  <a:pt x="440" y="317"/>
                  <a:pt x="457" y="316"/>
                  <a:pt x="474" y="313"/>
                </a:cubicBezTo>
                <a:cubicBezTo>
                  <a:pt x="494" y="310"/>
                  <a:pt x="514" y="301"/>
                  <a:pt x="528" y="287"/>
                </a:cubicBezTo>
                <a:cubicBezTo>
                  <a:pt x="540" y="276"/>
                  <a:pt x="548" y="261"/>
                  <a:pt x="552" y="245"/>
                </a:cubicBezTo>
                <a:cubicBezTo>
                  <a:pt x="556" y="224"/>
                  <a:pt x="552" y="198"/>
                  <a:pt x="533" y="185"/>
                </a:cubicBezTo>
                <a:cubicBezTo>
                  <a:pt x="519" y="176"/>
                  <a:pt x="498" y="177"/>
                  <a:pt x="485" y="188"/>
                </a:cubicBezTo>
                <a:cubicBezTo>
                  <a:pt x="480" y="192"/>
                  <a:pt x="477" y="199"/>
                  <a:pt x="474" y="205"/>
                </a:cubicBezTo>
                <a:cubicBezTo>
                  <a:pt x="473" y="207"/>
                  <a:pt x="467" y="222"/>
                  <a:pt x="469" y="223"/>
                </a:cubicBezTo>
                <a:cubicBezTo>
                  <a:pt x="467" y="222"/>
                  <a:pt x="456" y="183"/>
                  <a:pt x="485" y="159"/>
                </a:cubicBezTo>
                <a:cubicBezTo>
                  <a:pt x="492" y="152"/>
                  <a:pt x="502" y="148"/>
                  <a:pt x="511" y="145"/>
                </a:cubicBezTo>
                <a:cubicBezTo>
                  <a:pt x="525" y="141"/>
                  <a:pt x="543" y="142"/>
                  <a:pt x="557" y="147"/>
                </a:cubicBezTo>
                <a:cubicBezTo>
                  <a:pt x="563" y="149"/>
                  <a:pt x="569" y="153"/>
                  <a:pt x="574" y="157"/>
                </a:cubicBezTo>
                <a:cubicBezTo>
                  <a:pt x="583" y="163"/>
                  <a:pt x="591" y="173"/>
                  <a:pt x="596" y="184"/>
                </a:cubicBezTo>
                <a:cubicBezTo>
                  <a:pt x="600" y="193"/>
                  <a:pt x="602" y="204"/>
                  <a:pt x="601" y="214"/>
                </a:cubicBezTo>
                <a:cubicBezTo>
                  <a:pt x="600" y="242"/>
                  <a:pt x="587" y="274"/>
                  <a:pt x="567" y="293"/>
                </a:cubicBezTo>
                <a:cubicBezTo>
                  <a:pt x="564" y="296"/>
                  <a:pt x="562" y="300"/>
                  <a:pt x="559" y="303"/>
                </a:cubicBezTo>
                <a:cubicBezTo>
                  <a:pt x="555" y="306"/>
                  <a:pt x="552" y="310"/>
                  <a:pt x="548" y="312"/>
                </a:cubicBezTo>
                <a:cubicBezTo>
                  <a:pt x="545" y="313"/>
                  <a:pt x="546" y="313"/>
                  <a:pt x="544" y="314"/>
                </a:cubicBezTo>
                <a:cubicBezTo>
                  <a:pt x="543" y="316"/>
                  <a:pt x="541" y="317"/>
                  <a:pt x="540" y="319"/>
                </a:cubicBezTo>
                <a:cubicBezTo>
                  <a:pt x="540" y="318"/>
                  <a:pt x="540" y="318"/>
                  <a:pt x="539" y="318"/>
                </a:cubicBezTo>
                <a:cubicBezTo>
                  <a:pt x="539" y="318"/>
                  <a:pt x="539" y="318"/>
                  <a:pt x="538" y="318"/>
                </a:cubicBezTo>
                <a:cubicBezTo>
                  <a:pt x="537" y="320"/>
                  <a:pt x="536" y="322"/>
                  <a:pt x="535" y="323"/>
                </a:cubicBezTo>
                <a:cubicBezTo>
                  <a:pt x="534" y="323"/>
                  <a:pt x="534" y="324"/>
                  <a:pt x="533" y="323"/>
                </a:cubicBezTo>
                <a:cubicBezTo>
                  <a:pt x="533" y="323"/>
                  <a:pt x="532" y="322"/>
                  <a:pt x="532" y="322"/>
                </a:cubicBezTo>
                <a:cubicBezTo>
                  <a:pt x="532" y="322"/>
                  <a:pt x="531" y="322"/>
                  <a:pt x="530" y="323"/>
                </a:cubicBezTo>
                <a:cubicBezTo>
                  <a:pt x="530" y="323"/>
                  <a:pt x="530" y="324"/>
                  <a:pt x="529" y="324"/>
                </a:cubicBezTo>
                <a:cubicBezTo>
                  <a:pt x="529" y="324"/>
                  <a:pt x="529" y="325"/>
                  <a:pt x="529" y="325"/>
                </a:cubicBezTo>
                <a:cubicBezTo>
                  <a:pt x="528" y="325"/>
                  <a:pt x="527" y="326"/>
                  <a:pt x="527" y="327"/>
                </a:cubicBezTo>
                <a:cubicBezTo>
                  <a:pt x="527" y="327"/>
                  <a:pt x="526" y="326"/>
                  <a:pt x="526" y="327"/>
                </a:cubicBezTo>
                <a:cubicBezTo>
                  <a:pt x="526" y="327"/>
                  <a:pt x="525" y="328"/>
                  <a:pt x="525" y="328"/>
                </a:cubicBezTo>
                <a:cubicBezTo>
                  <a:pt x="524" y="329"/>
                  <a:pt x="522" y="327"/>
                  <a:pt x="522" y="328"/>
                </a:cubicBezTo>
                <a:cubicBezTo>
                  <a:pt x="522" y="329"/>
                  <a:pt x="520" y="329"/>
                  <a:pt x="519" y="330"/>
                </a:cubicBezTo>
                <a:cubicBezTo>
                  <a:pt x="519" y="330"/>
                  <a:pt x="519" y="331"/>
                  <a:pt x="518" y="331"/>
                </a:cubicBezTo>
                <a:cubicBezTo>
                  <a:pt x="518" y="331"/>
                  <a:pt x="517" y="331"/>
                  <a:pt x="517" y="331"/>
                </a:cubicBezTo>
                <a:cubicBezTo>
                  <a:pt x="516" y="332"/>
                  <a:pt x="516" y="333"/>
                  <a:pt x="516" y="333"/>
                </a:cubicBezTo>
                <a:cubicBezTo>
                  <a:pt x="515" y="334"/>
                  <a:pt x="513" y="334"/>
                  <a:pt x="512" y="335"/>
                </a:cubicBezTo>
                <a:cubicBezTo>
                  <a:pt x="511" y="336"/>
                  <a:pt x="510" y="337"/>
                  <a:pt x="509" y="338"/>
                </a:cubicBezTo>
                <a:cubicBezTo>
                  <a:pt x="507" y="339"/>
                  <a:pt x="506" y="337"/>
                  <a:pt x="505" y="338"/>
                </a:cubicBezTo>
                <a:cubicBezTo>
                  <a:pt x="505" y="338"/>
                  <a:pt x="505" y="339"/>
                  <a:pt x="504" y="339"/>
                </a:cubicBezTo>
                <a:cubicBezTo>
                  <a:pt x="503" y="340"/>
                  <a:pt x="498" y="342"/>
                  <a:pt x="497" y="342"/>
                </a:cubicBezTo>
                <a:cubicBezTo>
                  <a:pt x="495" y="343"/>
                  <a:pt x="494" y="345"/>
                  <a:pt x="493" y="345"/>
                </a:cubicBezTo>
                <a:cubicBezTo>
                  <a:pt x="493" y="345"/>
                  <a:pt x="492" y="345"/>
                  <a:pt x="492" y="345"/>
                </a:cubicBezTo>
                <a:cubicBezTo>
                  <a:pt x="492" y="345"/>
                  <a:pt x="491" y="346"/>
                  <a:pt x="491" y="346"/>
                </a:cubicBezTo>
                <a:cubicBezTo>
                  <a:pt x="490" y="346"/>
                  <a:pt x="489" y="346"/>
                  <a:pt x="488" y="346"/>
                </a:cubicBezTo>
                <a:cubicBezTo>
                  <a:pt x="487" y="349"/>
                  <a:pt x="485" y="348"/>
                  <a:pt x="482" y="350"/>
                </a:cubicBezTo>
                <a:cubicBezTo>
                  <a:pt x="476" y="353"/>
                  <a:pt x="469" y="359"/>
                  <a:pt x="463" y="360"/>
                </a:cubicBezTo>
                <a:cubicBezTo>
                  <a:pt x="461" y="363"/>
                  <a:pt x="457" y="363"/>
                  <a:pt x="454" y="365"/>
                </a:cubicBezTo>
                <a:cubicBezTo>
                  <a:pt x="453" y="365"/>
                  <a:pt x="453" y="366"/>
                  <a:pt x="451" y="366"/>
                </a:cubicBezTo>
                <a:cubicBezTo>
                  <a:pt x="450" y="366"/>
                  <a:pt x="450" y="368"/>
                  <a:pt x="449" y="368"/>
                </a:cubicBezTo>
                <a:cubicBezTo>
                  <a:pt x="447" y="368"/>
                  <a:pt x="446" y="369"/>
                  <a:pt x="444" y="369"/>
                </a:cubicBezTo>
                <a:cubicBezTo>
                  <a:pt x="442" y="370"/>
                  <a:pt x="441" y="371"/>
                  <a:pt x="439" y="371"/>
                </a:cubicBezTo>
                <a:cubicBezTo>
                  <a:pt x="437" y="372"/>
                  <a:pt x="435" y="375"/>
                  <a:pt x="432" y="375"/>
                </a:cubicBezTo>
                <a:cubicBezTo>
                  <a:pt x="432" y="375"/>
                  <a:pt x="432" y="376"/>
                  <a:pt x="431" y="376"/>
                </a:cubicBezTo>
                <a:cubicBezTo>
                  <a:pt x="429" y="375"/>
                  <a:pt x="427" y="376"/>
                  <a:pt x="425" y="377"/>
                </a:cubicBezTo>
                <a:cubicBezTo>
                  <a:pt x="426" y="377"/>
                  <a:pt x="425" y="379"/>
                  <a:pt x="426" y="380"/>
                </a:cubicBezTo>
                <a:cubicBezTo>
                  <a:pt x="424" y="380"/>
                  <a:pt x="422" y="380"/>
                  <a:pt x="420" y="381"/>
                </a:cubicBezTo>
                <a:cubicBezTo>
                  <a:pt x="420" y="380"/>
                  <a:pt x="421" y="379"/>
                  <a:pt x="419" y="378"/>
                </a:cubicBezTo>
                <a:cubicBezTo>
                  <a:pt x="418" y="379"/>
                  <a:pt x="417" y="380"/>
                  <a:pt x="417" y="380"/>
                </a:cubicBezTo>
                <a:cubicBezTo>
                  <a:pt x="418" y="381"/>
                  <a:pt x="418" y="382"/>
                  <a:pt x="417" y="384"/>
                </a:cubicBezTo>
                <a:cubicBezTo>
                  <a:pt x="417" y="384"/>
                  <a:pt x="417" y="384"/>
                  <a:pt x="416" y="384"/>
                </a:cubicBezTo>
                <a:cubicBezTo>
                  <a:pt x="416" y="385"/>
                  <a:pt x="416" y="385"/>
                  <a:pt x="416" y="385"/>
                </a:cubicBezTo>
                <a:cubicBezTo>
                  <a:pt x="416" y="385"/>
                  <a:pt x="416" y="385"/>
                  <a:pt x="416" y="385"/>
                </a:cubicBezTo>
                <a:cubicBezTo>
                  <a:pt x="416" y="385"/>
                  <a:pt x="416" y="385"/>
                  <a:pt x="416" y="386"/>
                </a:cubicBezTo>
                <a:cubicBezTo>
                  <a:pt x="415" y="386"/>
                  <a:pt x="414" y="386"/>
                  <a:pt x="413" y="386"/>
                </a:cubicBezTo>
                <a:cubicBezTo>
                  <a:pt x="412" y="386"/>
                  <a:pt x="412" y="388"/>
                  <a:pt x="411" y="387"/>
                </a:cubicBezTo>
                <a:cubicBezTo>
                  <a:pt x="410" y="385"/>
                  <a:pt x="411" y="386"/>
                  <a:pt x="411" y="384"/>
                </a:cubicBezTo>
                <a:cubicBezTo>
                  <a:pt x="412" y="383"/>
                  <a:pt x="410" y="383"/>
                  <a:pt x="410" y="382"/>
                </a:cubicBezTo>
                <a:cubicBezTo>
                  <a:pt x="408" y="383"/>
                  <a:pt x="409" y="385"/>
                  <a:pt x="409" y="386"/>
                </a:cubicBezTo>
                <a:cubicBezTo>
                  <a:pt x="407" y="387"/>
                  <a:pt x="406" y="388"/>
                  <a:pt x="404" y="389"/>
                </a:cubicBezTo>
                <a:cubicBezTo>
                  <a:pt x="402" y="389"/>
                  <a:pt x="400" y="390"/>
                  <a:pt x="398" y="391"/>
                </a:cubicBezTo>
                <a:cubicBezTo>
                  <a:pt x="396" y="390"/>
                  <a:pt x="396" y="392"/>
                  <a:pt x="394" y="391"/>
                </a:cubicBezTo>
                <a:cubicBezTo>
                  <a:pt x="392" y="393"/>
                  <a:pt x="389" y="395"/>
                  <a:pt x="387" y="398"/>
                </a:cubicBezTo>
                <a:cubicBezTo>
                  <a:pt x="385" y="397"/>
                  <a:pt x="384" y="398"/>
                  <a:pt x="382" y="399"/>
                </a:cubicBezTo>
                <a:cubicBezTo>
                  <a:pt x="383" y="399"/>
                  <a:pt x="382" y="398"/>
                  <a:pt x="381" y="399"/>
                </a:cubicBezTo>
                <a:cubicBezTo>
                  <a:pt x="381" y="399"/>
                  <a:pt x="381" y="400"/>
                  <a:pt x="380" y="400"/>
                </a:cubicBezTo>
                <a:cubicBezTo>
                  <a:pt x="383" y="401"/>
                  <a:pt x="384" y="400"/>
                  <a:pt x="385" y="399"/>
                </a:cubicBezTo>
                <a:cubicBezTo>
                  <a:pt x="385" y="399"/>
                  <a:pt x="386" y="400"/>
                  <a:pt x="386" y="400"/>
                </a:cubicBezTo>
                <a:cubicBezTo>
                  <a:pt x="387" y="399"/>
                  <a:pt x="387" y="399"/>
                  <a:pt x="387" y="398"/>
                </a:cubicBezTo>
                <a:cubicBezTo>
                  <a:pt x="389" y="398"/>
                  <a:pt x="390" y="398"/>
                  <a:pt x="390" y="398"/>
                </a:cubicBezTo>
                <a:cubicBezTo>
                  <a:pt x="391" y="398"/>
                  <a:pt x="392" y="397"/>
                  <a:pt x="392" y="397"/>
                </a:cubicBezTo>
                <a:cubicBezTo>
                  <a:pt x="392" y="396"/>
                  <a:pt x="393" y="396"/>
                  <a:pt x="393" y="396"/>
                </a:cubicBezTo>
                <a:cubicBezTo>
                  <a:pt x="394" y="396"/>
                  <a:pt x="394" y="395"/>
                  <a:pt x="395" y="395"/>
                </a:cubicBezTo>
                <a:cubicBezTo>
                  <a:pt x="399" y="392"/>
                  <a:pt x="404" y="392"/>
                  <a:pt x="408" y="390"/>
                </a:cubicBezTo>
                <a:cubicBezTo>
                  <a:pt x="410" y="390"/>
                  <a:pt x="410" y="390"/>
                  <a:pt x="411" y="391"/>
                </a:cubicBezTo>
                <a:cubicBezTo>
                  <a:pt x="414" y="389"/>
                  <a:pt x="417" y="388"/>
                  <a:pt x="418" y="387"/>
                </a:cubicBezTo>
                <a:cubicBezTo>
                  <a:pt x="420" y="386"/>
                  <a:pt x="422" y="386"/>
                  <a:pt x="422" y="385"/>
                </a:cubicBezTo>
                <a:cubicBezTo>
                  <a:pt x="422" y="384"/>
                  <a:pt x="422" y="385"/>
                  <a:pt x="423" y="384"/>
                </a:cubicBezTo>
                <a:cubicBezTo>
                  <a:pt x="425" y="383"/>
                  <a:pt x="426" y="381"/>
                  <a:pt x="428" y="381"/>
                </a:cubicBezTo>
                <a:cubicBezTo>
                  <a:pt x="428" y="380"/>
                  <a:pt x="428" y="378"/>
                  <a:pt x="429" y="378"/>
                </a:cubicBezTo>
                <a:cubicBezTo>
                  <a:pt x="431" y="378"/>
                  <a:pt x="430" y="379"/>
                  <a:pt x="432" y="379"/>
                </a:cubicBezTo>
                <a:cubicBezTo>
                  <a:pt x="433" y="378"/>
                  <a:pt x="434" y="379"/>
                  <a:pt x="436" y="379"/>
                </a:cubicBezTo>
                <a:cubicBezTo>
                  <a:pt x="437" y="377"/>
                  <a:pt x="439" y="376"/>
                  <a:pt x="441" y="375"/>
                </a:cubicBezTo>
                <a:cubicBezTo>
                  <a:pt x="443" y="375"/>
                  <a:pt x="444" y="375"/>
                  <a:pt x="445" y="375"/>
                </a:cubicBezTo>
                <a:cubicBezTo>
                  <a:pt x="446" y="373"/>
                  <a:pt x="447" y="373"/>
                  <a:pt x="448" y="371"/>
                </a:cubicBezTo>
                <a:cubicBezTo>
                  <a:pt x="450" y="372"/>
                  <a:pt x="450" y="370"/>
                  <a:pt x="452" y="371"/>
                </a:cubicBezTo>
                <a:cubicBezTo>
                  <a:pt x="454" y="370"/>
                  <a:pt x="454" y="367"/>
                  <a:pt x="457" y="368"/>
                </a:cubicBezTo>
                <a:cubicBezTo>
                  <a:pt x="457" y="370"/>
                  <a:pt x="456" y="370"/>
                  <a:pt x="455" y="371"/>
                </a:cubicBezTo>
                <a:cubicBezTo>
                  <a:pt x="454" y="372"/>
                  <a:pt x="453" y="372"/>
                  <a:pt x="452" y="372"/>
                </a:cubicBezTo>
                <a:cubicBezTo>
                  <a:pt x="451" y="373"/>
                  <a:pt x="452" y="374"/>
                  <a:pt x="450" y="374"/>
                </a:cubicBezTo>
                <a:cubicBezTo>
                  <a:pt x="450" y="374"/>
                  <a:pt x="450" y="374"/>
                  <a:pt x="449" y="374"/>
                </a:cubicBezTo>
                <a:cubicBezTo>
                  <a:pt x="449" y="374"/>
                  <a:pt x="449" y="374"/>
                  <a:pt x="448" y="375"/>
                </a:cubicBezTo>
                <a:cubicBezTo>
                  <a:pt x="448" y="375"/>
                  <a:pt x="447" y="374"/>
                  <a:pt x="446" y="375"/>
                </a:cubicBezTo>
                <a:cubicBezTo>
                  <a:pt x="446" y="375"/>
                  <a:pt x="446" y="375"/>
                  <a:pt x="445" y="375"/>
                </a:cubicBezTo>
                <a:cubicBezTo>
                  <a:pt x="444" y="376"/>
                  <a:pt x="443" y="377"/>
                  <a:pt x="443" y="377"/>
                </a:cubicBezTo>
                <a:cubicBezTo>
                  <a:pt x="443" y="377"/>
                  <a:pt x="441" y="377"/>
                  <a:pt x="441" y="377"/>
                </a:cubicBezTo>
                <a:cubicBezTo>
                  <a:pt x="441" y="379"/>
                  <a:pt x="438" y="379"/>
                  <a:pt x="438" y="379"/>
                </a:cubicBezTo>
                <a:cubicBezTo>
                  <a:pt x="438" y="380"/>
                  <a:pt x="438" y="380"/>
                  <a:pt x="437" y="381"/>
                </a:cubicBezTo>
                <a:cubicBezTo>
                  <a:pt x="435" y="382"/>
                  <a:pt x="433" y="383"/>
                  <a:pt x="432" y="384"/>
                </a:cubicBezTo>
                <a:cubicBezTo>
                  <a:pt x="431" y="385"/>
                  <a:pt x="430" y="385"/>
                  <a:pt x="430" y="386"/>
                </a:cubicBezTo>
                <a:cubicBezTo>
                  <a:pt x="429" y="387"/>
                  <a:pt x="427" y="387"/>
                  <a:pt x="425" y="387"/>
                </a:cubicBezTo>
                <a:cubicBezTo>
                  <a:pt x="425" y="389"/>
                  <a:pt x="424" y="390"/>
                  <a:pt x="423" y="390"/>
                </a:cubicBezTo>
                <a:cubicBezTo>
                  <a:pt x="421" y="390"/>
                  <a:pt x="420" y="391"/>
                  <a:pt x="418" y="390"/>
                </a:cubicBezTo>
                <a:cubicBezTo>
                  <a:pt x="418" y="392"/>
                  <a:pt x="417" y="392"/>
                  <a:pt x="417" y="394"/>
                </a:cubicBezTo>
                <a:cubicBezTo>
                  <a:pt x="414" y="395"/>
                  <a:pt x="411" y="395"/>
                  <a:pt x="409" y="397"/>
                </a:cubicBezTo>
                <a:cubicBezTo>
                  <a:pt x="407" y="395"/>
                  <a:pt x="407" y="398"/>
                  <a:pt x="405" y="397"/>
                </a:cubicBezTo>
                <a:cubicBezTo>
                  <a:pt x="404" y="397"/>
                  <a:pt x="404" y="399"/>
                  <a:pt x="403" y="399"/>
                </a:cubicBezTo>
                <a:cubicBezTo>
                  <a:pt x="398" y="400"/>
                  <a:pt x="395" y="404"/>
                  <a:pt x="389" y="404"/>
                </a:cubicBezTo>
                <a:cubicBezTo>
                  <a:pt x="389" y="406"/>
                  <a:pt x="388" y="407"/>
                  <a:pt x="387" y="407"/>
                </a:cubicBezTo>
                <a:cubicBezTo>
                  <a:pt x="386" y="407"/>
                  <a:pt x="385" y="406"/>
                  <a:pt x="384" y="407"/>
                </a:cubicBezTo>
                <a:cubicBezTo>
                  <a:pt x="383" y="407"/>
                  <a:pt x="383" y="408"/>
                  <a:pt x="381" y="408"/>
                </a:cubicBezTo>
                <a:cubicBezTo>
                  <a:pt x="381" y="412"/>
                  <a:pt x="381" y="412"/>
                  <a:pt x="381" y="412"/>
                </a:cubicBezTo>
                <a:cubicBezTo>
                  <a:pt x="380" y="412"/>
                  <a:pt x="379" y="410"/>
                  <a:pt x="379" y="411"/>
                </a:cubicBezTo>
                <a:cubicBezTo>
                  <a:pt x="379" y="412"/>
                  <a:pt x="379" y="412"/>
                  <a:pt x="378" y="412"/>
                </a:cubicBezTo>
                <a:cubicBezTo>
                  <a:pt x="377" y="412"/>
                  <a:pt x="375" y="413"/>
                  <a:pt x="375" y="414"/>
                </a:cubicBezTo>
                <a:cubicBezTo>
                  <a:pt x="376" y="415"/>
                  <a:pt x="379" y="413"/>
                  <a:pt x="379" y="415"/>
                </a:cubicBezTo>
                <a:cubicBezTo>
                  <a:pt x="378" y="416"/>
                  <a:pt x="376" y="417"/>
                  <a:pt x="375" y="418"/>
                </a:cubicBezTo>
                <a:cubicBezTo>
                  <a:pt x="373" y="417"/>
                  <a:pt x="373" y="417"/>
                  <a:pt x="373" y="417"/>
                </a:cubicBezTo>
                <a:cubicBezTo>
                  <a:pt x="373" y="419"/>
                  <a:pt x="373" y="420"/>
                  <a:pt x="371" y="420"/>
                </a:cubicBezTo>
                <a:cubicBezTo>
                  <a:pt x="370" y="419"/>
                  <a:pt x="369" y="418"/>
                  <a:pt x="368" y="417"/>
                </a:cubicBezTo>
                <a:cubicBezTo>
                  <a:pt x="366" y="420"/>
                  <a:pt x="370" y="418"/>
                  <a:pt x="369" y="420"/>
                </a:cubicBezTo>
                <a:cubicBezTo>
                  <a:pt x="369" y="421"/>
                  <a:pt x="368" y="421"/>
                  <a:pt x="368" y="421"/>
                </a:cubicBezTo>
                <a:cubicBezTo>
                  <a:pt x="366" y="422"/>
                  <a:pt x="362" y="422"/>
                  <a:pt x="360" y="422"/>
                </a:cubicBezTo>
                <a:cubicBezTo>
                  <a:pt x="360" y="421"/>
                  <a:pt x="364" y="421"/>
                  <a:pt x="363" y="420"/>
                </a:cubicBezTo>
                <a:cubicBezTo>
                  <a:pt x="360" y="420"/>
                  <a:pt x="356" y="421"/>
                  <a:pt x="353" y="421"/>
                </a:cubicBezTo>
                <a:cubicBezTo>
                  <a:pt x="352" y="423"/>
                  <a:pt x="350" y="426"/>
                  <a:pt x="350" y="429"/>
                </a:cubicBezTo>
                <a:cubicBezTo>
                  <a:pt x="349" y="428"/>
                  <a:pt x="349" y="430"/>
                  <a:pt x="348" y="429"/>
                </a:cubicBezTo>
                <a:cubicBezTo>
                  <a:pt x="348" y="427"/>
                  <a:pt x="349" y="427"/>
                  <a:pt x="349" y="425"/>
                </a:cubicBezTo>
                <a:cubicBezTo>
                  <a:pt x="347" y="424"/>
                  <a:pt x="346" y="426"/>
                  <a:pt x="345" y="427"/>
                </a:cubicBezTo>
                <a:cubicBezTo>
                  <a:pt x="345" y="429"/>
                  <a:pt x="345" y="429"/>
                  <a:pt x="345" y="429"/>
                </a:cubicBezTo>
                <a:cubicBezTo>
                  <a:pt x="343" y="430"/>
                  <a:pt x="342" y="429"/>
                  <a:pt x="340" y="430"/>
                </a:cubicBezTo>
                <a:cubicBezTo>
                  <a:pt x="339" y="431"/>
                  <a:pt x="339" y="432"/>
                  <a:pt x="338" y="433"/>
                </a:cubicBezTo>
                <a:cubicBezTo>
                  <a:pt x="338" y="433"/>
                  <a:pt x="338" y="432"/>
                  <a:pt x="337" y="432"/>
                </a:cubicBezTo>
                <a:cubicBezTo>
                  <a:pt x="336" y="436"/>
                  <a:pt x="332" y="435"/>
                  <a:pt x="330" y="435"/>
                </a:cubicBezTo>
                <a:cubicBezTo>
                  <a:pt x="329" y="437"/>
                  <a:pt x="327" y="437"/>
                  <a:pt x="327" y="440"/>
                </a:cubicBezTo>
                <a:cubicBezTo>
                  <a:pt x="326" y="440"/>
                  <a:pt x="325" y="441"/>
                  <a:pt x="324" y="441"/>
                </a:cubicBezTo>
                <a:cubicBezTo>
                  <a:pt x="324" y="442"/>
                  <a:pt x="323" y="442"/>
                  <a:pt x="323" y="442"/>
                </a:cubicBezTo>
                <a:cubicBezTo>
                  <a:pt x="322" y="443"/>
                  <a:pt x="322" y="443"/>
                  <a:pt x="321" y="444"/>
                </a:cubicBezTo>
                <a:cubicBezTo>
                  <a:pt x="320" y="444"/>
                  <a:pt x="319" y="444"/>
                  <a:pt x="318" y="445"/>
                </a:cubicBezTo>
                <a:cubicBezTo>
                  <a:pt x="318" y="445"/>
                  <a:pt x="317" y="445"/>
                  <a:pt x="316" y="445"/>
                </a:cubicBezTo>
                <a:cubicBezTo>
                  <a:pt x="316" y="447"/>
                  <a:pt x="315" y="447"/>
                  <a:pt x="315" y="448"/>
                </a:cubicBezTo>
                <a:cubicBezTo>
                  <a:pt x="312" y="448"/>
                  <a:pt x="308" y="450"/>
                  <a:pt x="309" y="454"/>
                </a:cubicBezTo>
                <a:cubicBezTo>
                  <a:pt x="307" y="453"/>
                  <a:pt x="307" y="455"/>
                  <a:pt x="306" y="455"/>
                </a:cubicBezTo>
                <a:cubicBezTo>
                  <a:pt x="305" y="455"/>
                  <a:pt x="305" y="456"/>
                  <a:pt x="304" y="456"/>
                </a:cubicBezTo>
                <a:cubicBezTo>
                  <a:pt x="303" y="458"/>
                  <a:pt x="303" y="458"/>
                  <a:pt x="303" y="458"/>
                </a:cubicBezTo>
                <a:cubicBezTo>
                  <a:pt x="301" y="458"/>
                  <a:pt x="300" y="462"/>
                  <a:pt x="297" y="461"/>
                </a:cubicBezTo>
                <a:cubicBezTo>
                  <a:pt x="297" y="463"/>
                  <a:pt x="297" y="464"/>
                  <a:pt x="295" y="463"/>
                </a:cubicBezTo>
                <a:cubicBezTo>
                  <a:pt x="295" y="464"/>
                  <a:pt x="294" y="465"/>
                  <a:pt x="294" y="466"/>
                </a:cubicBezTo>
                <a:cubicBezTo>
                  <a:pt x="289" y="464"/>
                  <a:pt x="288" y="468"/>
                  <a:pt x="285" y="469"/>
                </a:cubicBezTo>
                <a:cubicBezTo>
                  <a:pt x="285" y="471"/>
                  <a:pt x="284" y="473"/>
                  <a:pt x="284" y="474"/>
                </a:cubicBezTo>
                <a:cubicBezTo>
                  <a:pt x="282" y="473"/>
                  <a:pt x="283" y="472"/>
                  <a:pt x="281" y="473"/>
                </a:cubicBezTo>
                <a:cubicBezTo>
                  <a:pt x="280" y="474"/>
                  <a:pt x="279" y="475"/>
                  <a:pt x="279" y="477"/>
                </a:cubicBezTo>
                <a:cubicBezTo>
                  <a:pt x="278" y="477"/>
                  <a:pt x="278" y="478"/>
                  <a:pt x="277" y="478"/>
                </a:cubicBezTo>
                <a:cubicBezTo>
                  <a:pt x="276" y="479"/>
                  <a:pt x="275" y="478"/>
                  <a:pt x="274" y="479"/>
                </a:cubicBezTo>
                <a:cubicBezTo>
                  <a:pt x="274" y="480"/>
                  <a:pt x="274" y="481"/>
                  <a:pt x="274" y="482"/>
                </a:cubicBezTo>
                <a:cubicBezTo>
                  <a:pt x="271" y="481"/>
                  <a:pt x="271" y="481"/>
                  <a:pt x="271" y="481"/>
                </a:cubicBezTo>
                <a:cubicBezTo>
                  <a:pt x="271" y="484"/>
                  <a:pt x="269" y="484"/>
                  <a:pt x="269" y="485"/>
                </a:cubicBezTo>
                <a:cubicBezTo>
                  <a:pt x="267" y="485"/>
                  <a:pt x="266" y="486"/>
                  <a:pt x="265" y="486"/>
                </a:cubicBezTo>
                <a:cubicBezTo>
                  <a:pt x="264" y="489"/>
                  <a:pt x="262" y="490"/>
                  <a:pt x="262" y="493"/>
                </a:cubicBezTo>
                <a:cubicBezTo>
                  <a:pt x="258" y="491"/>
                  <a:pt x="260" y="497"/>
                  <a:pt x="256" y="495"/>
                </a:cubicBezTo>
                <a:cubicBezTo>
                  <a:pt x="255" y="497"/>
                  <a:pt x="256" y="497"/>
                  <a:pt x="256" y="498"/>
                </a:cubicBezTo>
                <a:cubicBezTo>
                  <a:pt x="254" y="498"/>
                  <a:pt x="255" y="497"/>
                  <a:pt x="254" y="496"/>
                </a:cubicBezTo>
                <a:cubicBezTo>
                  <a:pt x="252" y="497"/>
                  <a:pt x="253" y="499"/>
                  <a:pt x="252" y="502"/>
                </a:cubicBezTo>
                <a:cubicBezTo>
                  <a:pt x="251" y="503"/>
                  <a:pt x="251" y="502"/>
                  <a:pt x="248" y="502"/>
                </a:cubicBezTo>
                <a:cubicBezTo>
                  <a:pt x="248" y="503"/>
                  <a:pt x="248" y="505"/>
                  <a:pt x="246" y="504"/>
                </a:cubicBezTo>
                <a:cubicBezTo>
                  <a:pt x="246" y="502"/>
                  <a:pt x="247" y="502"/>
                  <a:pt x="248" y="501"/>
                </a:cubicBezTo>
                <a:cubicBezTo>
                  <a:pt x="248" y="501"/>
                  <a:pt x="247" y="500"/>
                  <a:pt x="247" y="500"/>
                </a:cubicBezTo>
                <a:cubicBezTo>
                  <a:pt x="247" y="499"/>
                  <a:pt x="249" y="498"/>
                  <a:pt x="249" y="497"/>
                </a:cubicBezTo>
                <a:cubicBezTo>
                  <a:pt x="251" y="497"/>
                  <a:pt x="254" y="492"/>
                  <a:pt x="251" y="491"/>
                </a:cubicBezTo>
                <a:cubicBezTo>
                  <a:pt x="249" y="492"/>
                  <a:pt x="249" y="493"/>
                  <a:pt x="248" y="495"/>
                </a:cubicBezTo>
                <a:cubicBezTo>
                  <a:pt x="246" y="495"/>
                  <a:pt x="246" y="497"/>
                  <a:pt x="244" y="497"/>
                </a:cubicBezTo>
                <a:cubicBezTo>
                  <a:pt x="244" y="501"/>
                  <a:pt x="242" y="502"/>
                  <a:pt x="241" y="504"/>
                </a:cubicBezTo>
                <a:cubicBezTo>
                  <a:pt x="244" y="503"/>
                  <a:pt x="244" y="506"/>
                  <a:pt x="244" y="509"/>
                </a:cubicBezTo>
                <a:cubicBezTo>
                  <a:pt x="243" y="508"/>
                  <a:pt x="243" y="508"/>
                  <a:pt x="243" y="508"/>
                </a:cubicBezTo>
                <a:cubicBezTo>
                  <a:pt x="243" y="511"/>
                  <a:pt x="246" y="512"/>
                  <a:pt x="245" y="513"/>
                </a:cubicBezTo>
                <a:cubicBezTo>
                  <a:pt x="244" y="513"/>
                  <a:pt x="244" y="514"/>
                  <a:pt x="243" y="514"/>
                </a:cubicBezTo>
                <a:cubicBezTo>
                  <a:pt x="239" y="513"/>
                  <a:pt x="239" y="507"/>
                  <a:pt x="240" y="507"/>
                </a:cubicBezTo>
                <a:cubicBezTo>
                  <a:pt x="240" y="506"/>
                  <a:pt x="240" y="506"/>
                  <a:pt x="240" y="505"/>
                </a:cubicBezTo>
                <a:cubicBezTo>
                  <a:pt x="240" y="504"/>
                  <a:pt x="239" y="503"/>
                  <a:pt x="239" y="503"/>
                </a:cubicBezTo>
                <a:cubicBezTo>
                  <a:pt x="238" y="506"/>
                  <a:pt x="238" y="507"/>
                  <a:pt x="237" y="510"/>
                </a:cubicBezTo>
                <a:cubicBezTo>
                  <a:pt x="235" y="510"/>
                  <a:pt x="235" y="512"/>
                  <a:pt x="233" y="511"/>
                </a:cubicBezTo>
                <a:cubicBezTo>
                  <a:pt x="232" y="511"/>
                  <a:pt x="233" y="514"/>
                  <a:pt x="233" y="517"/>
                </a:cubicBezTo>
                <a:cubicBezTo>
                  <a:pt x="232" y="518"/>
                  <a:pt x="228" y="517"/>
                  <a:pt x="227" y="518"/>
                </a:cubicBezTo>
                <a:cubicBezTo>
                  <a:pt x="226" y="517"/>
                  <a:pt x="225" y="516"/>
                  <a:pt x="224" y="517"/>
                </a:cubicBezTo>
                <a:cubicBezTo>
                  <a:pt x="222" y="518"/>
                  <a:pt x="225" y="519"/>
                  <a:pt x="224" y="522"/>
                </a:cubicBezTo>
                <a:cubicBezTo>
                  <a:pt x="223" y="523"/>
                  <a:pt x="226" y="525"/>
                  <a:pt x="225" y="525"/>
                </a:cubicBezTo>
                <a:cubicBezTo>
                  <a:pt x="225" y="527"/>
                  <a:pt x="224" y="527"/>
                  <a:pt x="224" y="528"/>
                </a:cubicBezTo>
                <a:cubicBezTo>
                  <a:pt x="223" y="528"/>
                  <a:pt x="223" y="530"/>
                  <a:pt x="222" y="530"/>
                </a:cubicBezTo>
                <a:cubicBezTo>
                  <a:pt x="220" y="529"/>
                  <a:pt x="223" y="524"/>
                  <a:pt x="220" y="525"/>
                </a:cubicBezTo>
                <a:cubicBezTo>
                  <a:pt x="218" y="526"/>
                  <a:pt x="220" y="529"/>
                  <a:pt x="221" y="529"/>
                </a:cubicBezTo>
                <a:cubicBezTo>
                  <a:pt x="221" y="530"/>
                  <a:pt x="221" y="530"/>
                  <a:pt x="221" y="531"/>
                </a:cubicBezTo>
                <a:cubicBezTo>
                  <a:pt x="221" y="531"/>
                  <a:pt x="222" y="532"/>
                  <a:pt x="222" y="533"/>
                </a:cubicBezTo>
                <a:cubicBezTo>
                  <a:pt x="221" y="534"/>
                  <a:pt x="218" y="534"/>
                  <a:pt x="217" y="538"/>
                </a:cubicBezTo>
                <a:cubicBezTo>
                  <a:pt x="216" y="537"/>
                  <a:pt x="217" y="536"/>
                  <a:pt x="215" y="536"/>
                </a:cubicBezTo>
                <a:cubicBezTo>
                  <a:pt x="214" y="538"/>
                  <a:pt x="216" y="538"/>
                  <a:pt x="216" y="540"/>
                </a:cubicBezTo>
                <a:cubicBezTo>
                  <a:pt x="214" y="540"/>
                  <a:pt x="214" y="543"/>
                  <a:pt x="213" y="542"/>
                </a:cubicBezTo>
                <a:cubicBezTo>
                  <a:pt x="212" y="544"/>
                  <a:pt x="214" y="544"/>
                  <a:pt x="214" y="546"/>
                </a:cubicBezTo>
                <a:cubicBezTo>
                  <a:pt x="211" y="544"/>
                  <a:pt x="212" y="547"/>
                  <a:pt x="211" y="548"/>
                </a:cubicBezTo>
                <a:cubicBezTo>
                  <a:pt x="210" y="549"/>
                  <a:pt x="208" y="548"/>
                  <a:pt x="207" y="548"/>
                </a:cubicBezTo>
                <a:cubicBezTo>
                  <a:pt x="206" y="551"/>
                  <a:pt x="210" y="553"/>
                  <a:pt x="210" y="555"/>
                </a:cubicBezTo>
                <a:cubicBezTo>
                  <a:pt x="208" y="555"/>
                  <a:pt x="206" y="556"/>
                  <a:pt x="206" y="557"/>
                </a:cubicBezTo>
                <a:cubicBezTo>
                  <a:pt x="205" y="557"/>
                  <a:pt x="205" y="558"/>
                  <a:pt x="204" y="559"/>
                </a:cubicBezTo>
                <a:cubicBezTo>
                  <a:pt x="204" y="559"/>
                  <a:pt x="204" y="559"/>
                  <a:pt x="204" y="559"/>
                </a:cubicBezTo>
                <a:cubicBezTo>
                  <a:pt x="203" y="559"/>
                  <a:pt x="203" y="561"/>
                  <a:pt x="203" y="561"/>
                </a:cubicBezTo>
                <a:cubicBezTo>
                  <a:pt x="202" y="562"/>
                  <a:pt x="202" y="563"/>
                  <a:pt x="202" y="564"/>
                </a:cubicBezTo>
                <a:cubicBezTo>
                  <a:pt x="202" y="564"/>
                  <a:pt x="203" y="565"/>
                  <a:pt x="203" y="566"/>
                </a:cubicBezTo>
                <a:cubicBezTo>
                  <a:pt x="203" y="565"/>
                  <a:pt x="200" y="567"/>
                  <a:pt x="200" y="567"/>
                </a:cubicBezTo>
                <a:cubicBezTo>
                  <a:pt x="200" y="567"/>
                  <a:pt x="200" y="568"/>
                  <a:pt x="200" y="568"/>
                </a:cubicBezTo>
                <a:cubicBezTo>
                  <a:pt x="199" y="569"/>
                  <a:pt x="197" y="570"/>
                  <a:pt x="197" y="571"/>
                </a:cubicBezTo>
                <a:cubicBezTo>
                  <a:pt x="196" y="573"/>
                  <a:pt x="196" y="574"/>
                  <a:pt x="196" y="575"/>
                </a:cubicBezTo>
                <a:cubicBezTo>
                  <a:pt x="195" y="577"/>
                  <a:pt x="193" y="579"/>
                  <a:pt x="192" y="580"/>
                </a:cubicBezTo>
                <a:cubicBezTo>
                  <a:pt x="192" y="580"/>
                  <a:pt x="192" y="580"/>
                  <a:pt x="191" y="581"/>
                </a:cubicBezTo>
                <a:cubicBezTo>
                  <a:pt x="191" y="581"/>
                  <a:pt x="191" y="583"/>
                  <a:pt x="190" y="582"/>
                </a:cubicBezTo>
                <a:cubicBezTo>
                  <a:pt x="189" y="584"/>
                  <a:pt x="189" y="585"/>
                  <a:pt x="188" y="587"/>
                </a:cubicBezTo>
                <a:cubicBezTo>
                  <a:pt x="188" y="587"/>
                  <a:pt x="187" y="587"/>
                  <a:pt x="186" y="587"/>
                </a:cubicBezTo>
                <a:cubicBezTo>
                  <a:pt x="186" y="588"/>
                  <a:pt x="186" y="589"/>
                  <a:pt x="185" y="589"/>
                </a:cubicBezTo>
                <a:cubicBezTo>
                  <a:pt x="185" y="589"/>
                  <a:pt x="184" y="590"/>
                  <a:pt x="184" y="590"/>
                </a:cubicBezTo>
                <a:cubicBezTo>
                  <a:pt x="181" y="593"/>
                  <a:pt x="185" y="595"/>
                  <a:pt x="185" y="599"/>
                </a:cubicBezTo>
                <a:cubicBezTo>
                  <a:pt x="184" y="598"/>
                  <a:pt x="183" y="599"/>
                  <a:pt x="182" y="599"/>
                </a:cubicBezTo>
                <a:cubicBezTo>
                  <a:pt x="181" y="602"/>
                  <a:pt x="177" y="602"/>
                  <a:pt x="178" y="605"/>
                </a:cubicBezTo>
                <a:cubicBezTo>
                  <a:pt x="178" y="607"/>
                  <a:pt x="177" y="606"/>
                  <a:pt x="177" y="607"/>
                </a:cubicBezTo>
                <a:cubicBezTo>
                  <a:pt x="178" y="608"/>
                  <a:pt x="178" y="612"/>
                  <a:pt x="179" y="613"/>
                </a:cubicBezTo>
                <a:cubicBezTo>
                  <a:pt x="177" y="613"/>
                  <a:pt x="176" y="614"/>
                  <a:pt x="174" y="614"/>
                </a:cubicBezTo>
                <a:cubicBezTo>
                  <a:pt x="173" y="616"/>
                  <a:pt x="172" y="617"/>
                  <a:pt x="171" y="619"/>
                </a:cubicBezTo>
                <a:cubicBezTo>
                  <a:pt x="170" y="620"/>
                  <a:pt x="170" y="621"/>
                  <a:pt x="170" y="622"/>
                </a:cubicBezTo>
                <a:cubicBezTo>
                  <a:pt x="170" y="623"/>
                  <a:pt x="169" y="623"/>
                  <a:pt x="169" y="624"/>
                </a:cubicBezTo>
                <a:cubicBezTo>
                  <a:pt x="169" y="624"/>
                  <a:pt x="168" y="624"/>
                  <a:pt x="168" y="624"/>
                </a:cubicBezTo>
                <a:cubicBezTo>
                  <a:pt x="168" y="625"/>
                  <a:pt x="168" y="626"/>
                  <a:pt x="168" y="627"/>
                </a:cubicBezTo>
                <a:cubicBezTo>
                  <a:pt x="168" y="628"/>
                  <a:pt x="167" y="628"/>
                  <a:pt x="167" y="629"/>
                </a:cubicBezTo>
                <a:cubicBezTo>
                  <a:pt x="167" y="630"/>
                  <a:pt x="167" y="630"/>
                  <a:pt x="166" y="631"/>
                </a:cubicBezTo>
                <a:cubicBezTo>
                  <a:pt x="166" y="631"/>
                  <a:pt x="166" y="632"/>
                  <a:pt x="166" y="633"/>
                </a:cubicBezTo>
                <a:cubicBezTo>
                  <a:pt x="165" y="633"/>
                  <a:pt x="165" y="633"/>
                  <a:pt x="165" y="633"/>
                </a:cubicBezTo>
                <a:cubicBezTo>
                  <a:pt x="165" y="634"/>
                  <a:pt x="164" y="634"/>
                  <a:pt x="164" y="635"/>
                </a:cubicBezTo>
                <a:cubicBezTo>
                  <a:pt x="165" y="634"/>
                  <a:pt x="168" y="633"/>
                  <a:pt x="168" y="633"/>
                </a:cubicBezTo>
                <a:cubicBezTo>
                  <a:pt x="170" y="633"/>
                  <a:pt x="170" y="634"/>
                  <a:pt x="170" y="636"/>
                </a:cubicBezTo>
                <a:cubicBezTo>
                  <a:pt x="166" y="635"/>
                  <a:pt x="169" y="641"/>
                  <a:pt x="167" y="643"/>
                </a:cubicBezTo>
                <a:cubicBezTo>
                  <a:pt x="166" y="642"/>
                  <a:pt x="165" y="645"/>
                  <a:pt x="164" y="643"/>
                </a:cubicBezTo>
                <a:cubicBezTo>
                  <a:pt x="164" y="644"/>
                  <a:pt x="163" y="640"/>
                  <a:pt x="162" y="640"/>
                </a:cubicBezTo>
                <a:cubicBezTo>
                  <a:pt x="162" y="634"/>
                  <a:pt x="164" y="629"/>
                  <a:pt x="165" y="622"/>
                </a:cubicBezTo>
                <a:cubicBezTo>
                  <a:pt x="166" y="621"/>
                  <a:pt x="167" y="620"/>
                  <a:pt x="169" y="620"/>
                </a:cubicBezTo>
                <a:cubicBezTo>
                  <a:pt x="169" y="620"/>
                  <a:pt x="169" y="619"/>
                  <a:pt x="170" y="619"/>
                </a:cubicBezTo>
                <a:cubicBezTo>
                  <a:pt x="171" y="615"/>
                  <a:pt x="174" y="613"/>
                  <a:pt x="175" y="610"/>
                </a:cubicBezTo>
                <a:cubicBezTo>
                  <a:pt x="175" y="609"/>
                  <a:pt x="173" y="608"/>
                  <a:pt x="173" y="606"/>
                </a:cubicBezTo>
                <a:cubicBezTo>
                  <a:pt x="174" y="606"/>
                  <a:pt x="175" y="605"/>
                  <a:pt x="175" y="603"/>
                </a:cubicBezTo>
                <a:cubicBezTo>
                  <a:pt x="175" y="603"/>
                  <a:pt x="176" y="603"/>
                  <a:pt x="176" y="603"/>
                </a:cubicBezTo>
                <a:cubicBezTo>
                  <a:pt x="177" y="601"/>
                  <a:pt x="177" y="601"/>
                  <a:pt x="178" y="599"/>
                </a:cubicBezTo>
                <a:cubicBezTo>
                  <a:pt x="178" y="599"/>
                  <a:pt x="178" y="599"/>
                  <a:pt x="178" y="599"/>
                </a:cubicBezTo>
                <a:cubicBezTo>
                  <a:pt x="179" y="597"/>
                  <a:pt x="179" y="596"/>
                  <a:pt x="180" y="595"/>
                </a:cubicBezTo>
                <a:cubicBezTo>
                  <a:pt x="180" y="594"/>
                  <a:pt x="180" y="595"/>
                  <a:pt x="181" y="594"/>
                </a:cubicBezTo>
                <a:cubicBezTo>
                  <a:pt x="181" y="593"/>
                  <a:pt x="181" y="592"/>
                  <a:pt x="182" y="592"/>
                </a:cubicBezTo>
                <a:cubicBezTo>
                  <a:pt x="182" y="592"/>
                  <a:pt x="182" y="590"/>
                  <a:pt x="182" y="590"/>
                </a:cubicBezTo>
                <a:cubicBezTo>
                  <a:pt x="182" y="590"/>
                  <a:pt x="183" y="590"/>
                  <a:pt x="183" y="590"/>
                </a:cubicBezTo>
                <a:cubicBezTo>
                  <a:pt x="184" y="587"/>
                  <a:pt x="184" y="584"/>
                  <a:pt x="186" y="584"/>
                </a:cubicBezTo>
                <a:cubicBezTo>
                  <a:pt x="186" y="583"/>
                  <a:pt x="186" y="582"/>
                  <a:pt x="187" y="581"/>
                </a:cubicBezTo>
                <a:cubicBezTo>
                  <a:pt x="187" y="581"/>
                  <a:pt x="188" y="581"/>
                  <a:pt x="189" y="581"/>
                </a:cubicBezTo>
                <a:cubicBezTo>
                  <a:pt x="190" y="580"/>
                  <a:pt x="190" y="580"/>
                  <a:pt x="191" y="579"/>
                </a:cubicBezTo>
                <a:cubicBezTo>
                  <a:pt x="192" y="578"/>
                  <a:pt x="189" y="578"/>
                  <a:pt x="190" y="576"/>
                </a:cubicBezTo>
                <a:cubicBezTo>
                  <a:pt x="191" y="574"/>
                  <a:pt x="193" y="572"/>
                  <a:pt x="195" y="572"/>
                </a:cubicBezTo>
                <a:cubicBezTo>
                  <a:pt x="196" y="569"/>
                  <a:pt x="198" y="566"/>
                  <a:pt x="199" y="565"/>
                </a:cubicBezTo>
                <a:cubicBezTo>
                  <a:pt x="199" y="565"/>
                  <a:pt x="199" y="565"/>
                  <a:pt x="199" y="565"/>
                </a:cubicBezTo>
                <a:cubicBezTo>
                  <a:pt x="199" y="564"/>
                  <a:pt x="200" y="564"/>
                  <a:pt x="200" y="564"/>
                </a:cubicBezTo>
                <a:cubicBezTo>
                  <a:pt x="201" y="563"/>
                  <a:pt x="200" y="561"/>
                  <a:pt x="202" y="560"/>
                </a:cubicBezTo>
                <a:cubicBezTo>
                  <a:pt x="201" y="559"/>
                  <a:pt x="201" y="558"/>
                  <a:pt x="200" y="558"/>
                </a:cubicBezTo>
                <a:cubicBezTo>
                  <a:pt x="201" y="556"/>
                  <a:pt x="203" y="558"/>
                  <a:pt x="203" y="556"/>
                </a:cubicBezTo>
                <a:cubicBezTo>
                  <a:pt x="206" y="550"/>
                  <a:pt x="208" y="546"/>
                  <a:pt x="211" y="540"/>
                </a:cubicBezTo>
                <a:cubicBezTo>
                  <a:pt x="209" y="538"/>
                  <a:pt x="208" y="540"/>
                  <a:pt x="208" y="540"/>
                </a:cubicBezTo>
                <a:cubicBezTo>
                  <a:pt x="206" y="541"/>
                  <a:pt x="206" y="542"/>
                  <a:pt x="205" y="543"/>
                </a:cubicBezTo>
                <a:cubicBezTo>
                  <a:pt x="205" y="544"/>
                  <a:pt x="204" y="544"/>
                  <a:pt x="204" y="545"/>
                </a:cubicBezTo>
                <a:cubicBezTo>
                  <a:pt x="204" y="546"/>
                  <a:pt x="203" y="545"/>
                  <a:pt x="203" y="545"/>
                </a:cubicBezTo>
                <a:cubicBezTo>
                  <a:pt x="202" y="547"/>
                  <a:pt x="204" y="551"/>
                  <a:pt x="203" y="551"/>
                </a:cubicBezTo>
                <a:cubicBezTo>
                  <a:pt x="203" y="551"/>
                  <a:pt x="203" y="552"/>
                  <a:pt x="203" y="552"/>
                </a:cubicBezTo>
                <a:cubicBezTo>
                  <a:pt x="203" y="552"/>
                  <a:pt x="202" y="552"/>
                  <a:pt x="202" y="552"/>
                </a:cubicBezTo>
                <a:cubicBezTo>
                  <a:pt x="202" y="552"/>
                  <a:pt x="202" y="553"/>
                  <a:pt x="202" y="553"/>
                </a:cubicBezTo>
                <a:cubicBezTo>
                  <a:pt x="202" y="553"/>
                  <a:pt x="202" y="553"/>
                  <a:pt x="201" y="553"/>
                </a:cubicBezTo>
                <a:cubicBezTo>
                  <a:pt x="201" y="553"/>
                  <a:pt x="201" y="554"/>
                  <a:pt x="201" y="554"/>
                </a:cubicBezTo>
                <a:cubicBezTo>
                  <a:pt x="201" y="555"/>
                  <a:pt x="200" y="555"/>
                  <a:pt x="200" y="555"/>
                </a:cubicBezTo>
                <a:cubicBezTo>
                  <a:pt x="199" y="556"/>
                  <a:pt x="199" y="557"/>
                  <a:pt x="198" y="558"/>
                </a:cubicBezTo>
                <a:cubicBezTo>
                  <a:pt x="198" y="558"/>
                  <a:pt x="197" y="559"/>
                  <a:pt x="197" y="559"/>
                </a:cubicBezTo>
                <a:cubicBezTo>
                  <a:pt x="197" y="560"/>
                  <a:pt x="197" y="560"/>
                  <a:pt x="196" y="560"/>
                </a:cubicBezTo>
                <a:cubicBezTo>
                  <a:pt x="196" y="560"/>
                  <a:pt x="196" y="561"/>
                  <a:pt x="196" y="561"/>
                </a:cubicBezTo>
                <a:cubicBezTo>
                  <a:pt x="196" y="561"/>
                  <a:pt x="195" y="561"/>
                  <a:pt x="195" y="561"/>
                </a:cubicBezTo>
                <a:cubicBezTo>
                  <a:pt x="195" y="561"/>
                  <a:pt x="195" y="562"/>
                  <a:pt x="195" y="562"/>
                </a:cubicBezTo>
                <a:cubicBezTo>
                  <a:pt x="193" y="566"/>
                  <a:pt x="189" y="569"/>
                  <a:pt x="190" y="573"/>
                </a:cubicBezTo>
                <a:cubicBezTo>
                  <a:pt x="189" y="573"/>
                  <a:pt x="189" y="576"/>
                  <a:pt x="187" y="576"/>
                </a:cubicBezTo>
                <a:cubicBezTo>
                  <a:pt x="187" y="577"/>
                  <a:pt x="188" y="578"/>
                  <a:pt x="187" y="579"/>
                </a:cubicBezTo>
                <a:cubicBezTo>
                  <a:pt x="186" y="580"/>
                  <a:pt x="185" y="581"/>
                  <a:pt x="185" y="582"/>
                </a:cubicBezTo>
                <a:cubicBezTo>
                  <a:pt x="185" y="582"/>
                  <a:pt x="184" y="582"/>
                  <a:pt x="184" y="582"/>
                </a:cubicBezTo>
                <a:cubicBezTo>
                  <a:pt x="183" y="584"/>
                  <a:pt x="183" y="585"/>
                  <a:pt x="182" y="587"/>
                </a:cubicBezTo>
                <a:cubicBezTo>
                  <a:pt x="182" y="588"/>
                  <a:pt x="182" y="588"/>
                  <a:pt x="181" y="588"/>
                </a:cubicBezTo>
                <a:cubicBezTo>
                  <a:pt x="181" y="590"/>
                  <a:pt x="180" y="591"/>
                  <a:pt x="180" y="592"/>
                </a:cubicBezTo>
                <a:cubicBezTo>
                  <a:pt x="180" y="592"/>
                  <a:pt x="179" y="592"/>
                  <a:pt x="179" y="592"/>
                </a:cubicBezTo>
                <a:cubicBezTo>
                  <a:pt x="179" y="592"/>
                  <a:pt x="179" y="593"/>
                  <a:pt x="179" y="593"/>
                </a:cubicBezTo>
                <a:cubicBezTo>
                  <a:pt x="178" y="594"/>
                  <a:pt x="178" y="594"/>
                  <a:pt x="179" y="595"/>
                </a:cubicBezTo>
                <a:cubicBezTo>
                  <a:pt x="179" y="595"/>
                  <a:pt x="178" y="596"/>
                  <a:pt x="178" y="596"/>
                </a:cubicBezTo>
                <a:cubicBezTo>
                  <a:pt x="177" y="596"/>
                  <a:pt x="177" y="597"/>
                  <a:pt x="177" y="597"/>
                </a:cubicBezTo>
                <a:cubicBezTo>
                  <a:pt x="176" y="599"/>
                  <a:pt x="175" y="601"/>
                  <a:pt x="174" y="602"/>
                </a:cubicBezTo>
                <a:cubicBezTo>
                  <a:pt x="174" y="602"/>
                  <a:pt x="174" y="603"/>
                  <a:pt x="174" y="603"/>
                </a:cubicBezTo>
                <a:cubicBezTo>
                  <a:pt x="172" y="606"/>
                  <a:pt x="171" y="608"/>
                  <a:pt x="169" y="610"/>
                </a:cubicBezTo>
                <a:cubicBezTo>
                  <a:pt x="170" y="611"/>
                  <a:pt x="172" y="611"/>
                  <a:pt x="171" y="612"/>
                </a:cubicBezTo>
                <a:cubicBezTo>
                  <a:pt x="170" y="614"/>
                  <a:pt x="169" y="613"/>
                  <a:pt x="167" y="614"/>
                </a:cubicBezTo>
                <a:cubicBezTo>
                  <a:pt x="166" y="616"/>
                  <a:pt x="164" y="617"/>
                  <a:pt x="163" y="619"/>
                </a:cubicBezTo>
                <a:cubicBezTo>
                  <a:pt x="163" y="620"/>
                  <a:pt x="164" y="621"/>
                  <a:pt x="164" y="622"/>
                </a:cubicBezTo>
                <a:cubicBezTo>
                  <a:pt x="161" y="624"/>
                  <a:pt x="161" y="628"/>
                  <a:pt x="160" y="631"/>
                </a:cubicBezTo>
                <a:cubicBezTo>
                  <a:pt x="160" y="632"/>
                  <a:pt x="159" y="632"/>
                  <a:pt x="159" y="633"/>
                </a:cubicBezTo>
                <a:cubicBezTo>
                  <a:pt x="158" y="635"/>
                  <a:pt x="160" y="635"/>
                  <a:pt x="160" y="636"/>
                </a:cubicBezTo>
                <a:cubicBezTo>
                  <a:pt x="161" y="638"/>
                  <a:pt x="160" y="639"/>
                  <a:pt x="160" y="640"/>
                </a:cubicBezTo>
                <a:cubicBezTo>
                  <a:pt x="159" y="641"/>
                  <a:pt x="158" y="642"/>
                  <a:pt x="158" y="643"/>
                </a:cubicBezTo>
                <a:cubicBezTo>
                  <a:pt x="158" y="643"/>
                  <a:pt x="157" y="643"/>
                  <a:pt x="157" y="643"/>
                </a:cubicBezTo>
                <a:cubicBezTo>
                  <a:pt x="156" y="645"/>
                  <a:pt x="156" y="646"/>
                  <a:pt x="155" y="648"/>
                </a:cubicBezTo>
                <a:cubicBezTo>
                  <a:pt x="155" y="649"/>
                  <a:pt x="155" y="649"/>
                  <a:pt x="154" y="650"/>
                </a:cubicBezTo>
                <a:cubicBezTo>
                  <a:pt x="153" y="652"/>
                  <a:pt x="153" y="652"/>
                  <a:pt x="153" y="654"/>
                </a:cubicBezTo>
                <a:cubicBezTo>
                  <a:pt x="152" y="654"/>
                  <a:pt x="152" y="655"/>
                  <a:pt x="152" y="656"/>
                </a:cubicBezTo>
                <a:cubicBezTo>
                  <a:pt x="151" y="658"/>
                  <a:pt x="151" y="657"/>
                  <a:pt x="152" y="658"/>
                </a:cubicBezTo>
                <a:cubicBezTo>
                  <a:pt x="152" y="659"/>
                  <a:pt x="150" y="663"/>
                  <a:pt x="150" y="663"/>
                </a:cubicBezTo>
                <a:cubicBezTo>
                  <a:pt x="150" y="665"/>
                  <a:pt x="149" y="664"/>
                  <a:pt x="149" y="665"/>
                </a:cubicBezTo>
                <a:cubicBezTo>
                  <a:pt x="150" y="666"/>
                  <a:pt x="147" y="672"/>
                  <a:pt x="147" y="672"/>
                </a:cubicBezTo>
                <a:cubicBezTo>
                  <a:pt x="146" y="674"/>
                  <a:pt x="147" y="675"/>
                  <a:pt x="147" y="676"/>
                </a:cubicBezTo>
                <a:cubicBezTo>
                  <a:pt x="147" y="677"/>
                  <a:pt x="146" y="677"/>
                  <a:pt x="146" y="677"/>
                </a:cubicBezTo>
                <a:cubicBezTo>
                  <a:pt x="145" y="679"/>
                  <a:pt x="146" y="680"/>
                  <a:pt x="146" y="682"/>
                </a:cubicBezTo>
                <a:cubicBezTo>
                  <a:pt x="146" y="683"/>
                  <a:pt x="145" y="683"/>
                  <a:pt x="145" y="684"/>
                </a:cubicBezTo>
                <a:cubicBezTo>
                  <a:pt x="144" y="685"/>
                  <a:pt x="144" y="685"/>
                  <a:pt x="144" y="685"/>
                </a:cubicBezTo>
                <a:cubicBezTo>
                  <a:pt x="143" y="684"/>
                  <a:pt x="143" y="684"/>
                  <a:pt x="143" y="684"/>
                </a:cubicBezTo>
                <a:cubicBezTo>
                  <a:pt x="142" y="684"/>
                  <a:pt x="142" y="685"/>
                  <a:pt x="142" y="685"/>
                </a:cubicBezTo>
                <a:cubicBezTo>
                  <a:pt x="142" y="685"/>
                  <a:pt x="142" y="686"/>
                  <a:pt x="141" y="686"/>
                </a:cubicBezTo>
                <a:cubicBezTo>
                  <a:pt x="141" y="687"/>
                  <a:pt x="141" y="688"/>
                  <a:pt x="140" y="689"/>
                </a:cubicBezTo>
                <a:cubicBezTo>
                  <a:pt x="140" y="690"/>
                  <a:pt x="140" y="691"/>
                  <a:pt x="140" y="692"/>
                </a:cubicBezTo>
                <a:cubicBezTo>
                  <a:pt x="140" y="694"/>
                  <a:pt x="141" y="698"/>
                  <a:pt x="141" y="699"/>
                </a:cubicBezTo>
                <a:cubicBezTo>
                  <a:pt x="141" y="700"/>
                  <a:pt x="141" y="702"/>
                  <a:pt x="140" y="703"/>
                </a:cubicBezTo>
                <a:cubicBezTo>
                  <a:pt x="140" y="706"/>
                  <a:pt x="141" y="708"/>
                  <a:pt x="141" y="710"/>
                </a:cubicBezTo>
                <a:cubicBezTo>
                  <a:pt x="140" y="713"/>
                  <a:pt x="139" y="715"/>
                  <a:pt x="139" y="716"/>
                </a:cubicBezTo>
                <a:cubicBezTo>
                  <a:pt x="138" y="718"/>
                  <a:pt x="141" y="720"/>
                  <a:pt x="140" y="722"/>
                </a:cubicBezTo>
                <a:cubicBezTo>
                  <a:pt x="140" y="723"/>
                  <a:pt x="139" y="723"/>
                  <a:pt x="139" y="724"/>
                </a:cubicBezTo>
                <a:cubicBezTo>
                  <a:pt x="139" y="725"/>
                  <a:pt x="140" y="727"/>
                  <a:pt x="140" y="728"/>
                </a:cubicBezTo>
                <a:cubicBezTo>
                  <a:pt x="140" y="729"/>
                  <a:pt x="140" y="731"/>
                  <a:pt x="140" y="733"/>
                </a:cubicBezTo>
                <a:cubicBezTo>
                  <a:pt x="140" y="735"/>
                  <a:pt x="138" y="738"/>
                  <a:pt x="140" y="739"/>
                </a:cubicBezTo>
                <a:cubicBezTo>
                  <a:pt x="139" y="739"/>
                  <a:pt x="140" y="740"/>
                  <a:pt x="139" y="740"/>
                </a:cubicBezTo>
                <a:cubicBezTo>
                  <a:pt x="138" y="740"/>
                  <a:pt x="138" y="738"/>
                  <a:pt x="138" y="736"/>
                </a:cubicBezTo>
                <a:cubicBezTo>
                  <a:pt x="138" y="734"/>
                  <a:pt x="139" y="731"/>
                  <a:pt x="140" y="729"/>
                </a:cubicBezTo>
                <a:cubicBezTo>
                  <a:pt x="138" y="728"/>
                  <a:pt x="140" y="726"/>
                  <a:pt x="138" y="726"/>
                </a:cubicBezTo>
                <a:cubicBezTo>
                  <a:pt x="137" y="728"/>
                  <a:pt x="138" y="729"/>
                  <a:pt x="138" y="731"/>
                </a:cubicBezTo>
                <a:cubicBezTo>
                  <a:pt x="138" y="735"/>
                  <a:pt x="136" y="739"/>
                  <a:pt x="135" y="744"/>
                </a:cubicBezTo>
                <a:cubicBezTo>
                  <a:pt x="135" y="745"/>
                  <a:pt x="136" y="746"/>
                  <a:pt x="136" y="747"/>
                </a:cubicBezTo>
                <a:cubicBezTo>
                  <a:pt x="136" y="748"/>
                  <a:pt x="135" y="749"/>
                  <a:pt x="135" y="750"/>
                </a:cubicBezTo>
                <a:cubicBezTo>
                  <a:pt x="135" y="750"/>
                  <a:pt x="136" y="750"/>
                  <a:pt x="135" y="751"/>
                </a:cubicBezTo>
                <a:cubicBezTo>
                  <a:pt x="135" y="753"/>
                  <a:pt x="136" y="756"/>
                  <a:pt x="135" y="758"/>
                </a:cubicBezTo>
                <a:cubicBezTo>
                  <a:pt x="135" y="758"/>
                  <a:pt x="137" y="765"/>
                  <a:pt x="137" y="766"/>
                </a:cubicBezTo>
                <a:cubicBezTo>
                  <a:pt x="136" y="766"/>
                  <a:pt x="136" y="766"/>
                  <a:pt x="136" y="767"/>
                </a:cubicBezTo>
                <a:cubicBezTo>
                  <a:pt x="135" y="781"/>
                  <a:pt x="135" y="781"/>
                  <a:pt x="135" y="781"/>
                </a:cubicBezTo>
                <a:cubicBezTo>
                  <a:pt x="135" y="784"/>
                  <a:pt x="135" y="786"/>
                  <a:pt x="135" y="789"/>
                </a:cubicBezTo>
                <a:cubicBezTo>
                  <a:pt x="135" y="791"/>
                  <a:pt x="135" y="791"/>
                  <a:pt x="135" y="792"/>
                </a:cubicBezTo>
                <a:cubicBezTo>
                  <a:pt x="135" y="792"/>
                  <a:pt x="134" y="794"/>
                  <a:pt x="135" y="794"/>
                </a:cubicBezTo>
                <a:cubicBezTo>
                  <a:pt x="136" y="792"/>
                  <a:pt x="134" y="797"/>
                  <a:pt x="134" y="795"/>
                </a:cubicBezTo>
                <a:cubicBezTo>
                  <a:pt x="135" y="797"/>
                  <a:pt x="135" y="799"/>
                  <a:pt x="134" y="801"/>
                </a:cubicBezTo>
                <a:cubicBezTo>
                  <a:pt x="136" y="801"/>
                  <a:pt x="135" y="804"/>
                  <a:pt x="135" y="806"/>
                </a:cubicBezTo>
                <a:cubicBezTo>
                  <a:pt x="135" y="807"/>
                  <a:pt x="136" y="807"/>
                  <a:pt x="136" y="808"/>
                </a:cubicBezTo>
                <a:cubicBezTo>
                  <a:pt x="136" y="809"/>
                  <a:pt x="135" y="809"/>
                  <a:pt x="135" y="810"/>
                </a:cubicBezTo>
                <a:cubicBezTo>
                  <a:pt x="135" y="809"/>
                  <a:pt x="136" y="810"/>
                  <a:pt x="136" y="810"/>
                </a:cubicBezTo>
                <a:cubicBezTo>
                  <a:pt x="136" y="813"/>
                  <a:pt x="133" y="814"/>
                  <a:pt x="135" y="815"/>
                </a:cubicBezTo>
                <a:cubicBezTo>
                  <a:pt x="137" y="813"/>
                  <a:pt x="137" y="810"/>
                  <a:pt x="136" y="807"/>
                </a:cubicBezTo>
                <a:cubicBezTo>
                  <a:pt x="136" y="804"/>
                  <a:pt x="137" y="801"/>
                  <a:pt x="136" y="799"/>
                </a:cubicBezTo>
                <a:cubicBezTo>
                  <a:pt x="139" y="800"/>
                  <a:pt x="137" y="795"/>
                  <a:pt x="138" y="795"/>
                </a:cubicBezTo>
                <a:cubicBezTo>
                  <a:pt x="138" y="799"/>
                  <a:pt x="139" y="802"/>
                  <a:pt x="140" y="805"/>
                </a:cubicBezTo>
                <a:cubicBezTo>
                  <a:pt x="139" y="806"/>
                  <a:pt x="138" y="806"/>
                  <a:pt x="138" y="808"/>
                </a:cubicBezTo>
                <a:cubicBezTo>
                  <a:pt x="138" y="809"/>
                  <a:pt x="140" y="808"/>
                  <a:pt x="140" y="810"/>
                </a:cubicBezTo>
                <a:cubicBezTo>
                  <a:pt x="138" y="814"/>
                  <a:pt x="138" y="814"/>
                  <a:pt x="138" y="817"/>
                </a:cubicBezTo>
                <a:cubicBezTo>
                  <a:pt x="137" y="818"/>
                  <a:pt x="137" y="817"/>
                  <a:pt x="136" y="817"/>
                </a:cubicBezTo>
                <a:cubicBezTo>
                  <a:pt x="136" y="818"/>
                  <a:pt x="136" y="819"/>
                  <a:pt x="136" y="820"/>
                </a:cubicBezTo>
                <a:cubicBezTo>
                  <a:pt x="136" y="822"/>
                  <a:pt x="136" y="824"/>
                  <a:pt x="136" y="826"/>
                </a:cubicBezTo>
                <a:cubicBezTo>
                  <a:pt x="135" y="827"/>
                  <a:pt x="134" y="828"/>
                  <a:pt x="135" y="829"/>
                </a:cubicBezTo>
                <a:cubicBezTo>
                  <a:pt x="135" y="829"/>
                  <a:pt x="136" y="829"/>
                  <a:pt x="137" y="828"/>
                </a:cubicBezTo>
                <a:cubicBezTo>
                  <a:pt x="137" y="828"/>
                  <a:pt x="137" y="827"/>
                  <a:pt x="138" y="827"/>
                </a:cubicBezTo>
                <a:cubicBezTo>
                  <a:pt x="138" y="828"/>
                  <a:pt x="138" y="829"/>
                  <a:pt x="138" y="830"/>
                </a:cubicBezTo>
                <a:cubicBezTo>
                  <a:pt x="138" y="831"/>
                  <a:pt x="139" y="832"/>
                  <a:pt x="138" y="833"/>
                </a:cubicBezTo>
                <a:cubicBezTo>
                  <a:pt x="137" y="834"/>
                  <a:pt x="137" y="834"/>
                  <a:pt x="137" y="834"/>
                </a:cubicBezTo>
                <a:cubicBezTo>
                  <a:pt x="136" y="835"/>
                  <a:pt x="136" y="835"/>
                  <a:pt x="136" y="836"/>
                </a:cubicBezTo>
                <a:cubicBezTo>
                  <a:pt x="137" y="836"/>
                  <a:pt x="138" y="836"/>
                  <a:pt x="138" y="836"/>
                </a:cubicBezTo>
                <a:cubicBezTo>
                  <a:pt x="139" y="836"/>
                  <a:pt x="140" y="837"/>
                  <a:pt x="140" y="838"/>
                </a:cubicBezTo>
                <a:cubicBezTo>
                  <a:pt x="140" y="839"/>
                  <a:pt x="140" y="839"/>
                  <a:pt x="139" y="840"/>
                </a:cubicBezTo>
                <a:cubicBezTo>
                  <a:pt x="139" y="840"/>
                  <a:pt x="138" y="839"/>
                  <a:pt x="137" y="839"/>
                </a:cubicBezTo>
                <a:cubicBezTo>
                  <a:pt x="137" y="840"/>
                  <a:pt x="137" y="840"/>
                  <a:pt x="137" y="841"/>
                </a:cubicBezTo>
                <a:cubicBezTo>
                  <a:pt x="137" y="841"/>
                  <a:pt x="138" y="842"/>
                  <a:pt x="138" y="842"/>
                </a:cubicBezTo>
                <a:cubicBezTo>
                  <a:pt x="139" y="844"/>
                  <a:pt x="137" y="846"/>
                  <a:pt x="137" y="848"/>
                </a:cubicBezTo>
                <a:cubicBezTo>
                  <a:pt x="137" y="848"/>
                  <a:pt x="138" y="849"/>
                  <a:pt x="138" y="849"/>
                </a:cubicBezTo>
                <a:cubicBezTo>
                  <a:pt x="138" y="850"/>
                  <a:pt x="137" y="851"/>
                  <a:pt x="138" y="852"/>
                </a:cubicBezTo>
                <a:cubicBezTo>
                  <a:pt x="138" y="853"/>
                  <a:pt x="136" y="853"/>
                  <a:pt x="137" y="854"/>
                </a:cubicBezTo>
                <a:cubicBezTo>
                  <a:pt x="138" y="854"/>
                  <a:pt x="137" y="855"/>
                  <a:pt x="138" y="856"/>
                </a:cubicBezTo>
                <a:cubicBezTo>
                  <a:pt x="138" y="857"/>
                  <a:pt x="139" y="857"/>
                  <a:pt x="139" y="858"/>
                </a:cubicBezTo>
                <a:cubicBezTo>
                  <a:pt x="140" y="859"/>
                  <a:pt x="138" y="861"/>
                  <a:pt x="140" y="861"/>
                </a:cubicBezTo>
                <a:cubicBezTo>
                  <a:pt x="143" y="860"/>
                  <a:pt x="139" y="856"/>
                  <a:pt x="142" y="854"/>
                </a:cubicBezTo>
                <a:cubicBezTo>
                  <a:pt x="143" y="855"/>
                  <a:pt x="143" y="857"/>
                  <a:pt x="143" y="859"/>
                </a:cubicBezTo>
                <a:cubicBezTo>
                  <a:pt x="144" y="860"/>
                  <a:pt x="145" y="862"/>
                  <a:pt x="146" y="864"/>
                </a:cubicBezTo>
                <a:cubicBezTo>
                  <a:pt x="145" y="867"/>
                  <a:pt x="146" y="869"/>
                  <a:pt x="146" y="872"/>
                </a:cubicBezTo>
                <a:cubicBezTo>
                  <a:pt x="147" y="873"/>
                  <a:pt x="147" y="875"/>
                  <a:pt x="148" y="876"/>
                </a:cubicBezTo>
                <a:cubicBezTo>
                  <a:pt x="148" y="876"/>
                  <a:pt x="148" y="877"/>
                  <a:pt x="148" y="878"/>
                </a:cubicBezTo>
                <a:cubicBezTo>
                  <a:pt x="148" y="879"/>
                  <a:pt x="149" y="881"/>
                  <a:pt x="149" y="883"/>
                </a:cubicBezTo>
                <a:cubicBezTo>
                  <a:pt x="150" y="884"/>
                  <a:pt x="149" y="885"/>
                  <a:pt x="148" y="887"/>
                </a:cubicBezTo>
                <a:cubicBezTo>
                  <a:pt x="150" y="887"/>
                  <a:pt x="150" y="889"/>
                  <a:pt x="150" y="891"/>
                </a:cubicBezTo>
                <a:cubicBezTo>
                  <a:pt x="150" y="892"/>
                  <a:pt x="151" y="893"/>
                  <a:pt x="151" y="894"/>
                </a:cubicBezTo>
                <a:cubicBezTo>
                  <a:pt x="151" y="894"/>
                  <a:pt x="151" y="894"/>
                  <a:pt x="152" y="894"/>
                </a:cubicBezTo>
                <a:cubicBezTo>
                  <a:pt x="152" y="896"/>
                  <a:pt x="152" y="898"/>
                  <a:pt x="153" y="899"/>
                </a:cubicBezTo>
                <a:cubicBezTo>
                  <a:pt x="153" y="899"/>
                  <a:pt x="153" y="901"/>
                  <a:pt x="153" y="901"/>
                </a:cubicBezTo>
                <a:cubicBezTo>
                  <a:pt x="153" y="902"/>
                  <a:pt x="153" y="902"/>
                  <a:pt x="153" y="903"/>
                </a:cubicBezTo>
                <a:cubicBezTo>
                  <a:pt x="153" y="903"/>
                  <a:pt x="152" y="903"/>
                  <a:pt x="151" y="903"/>
                </a:cubicBezTo>
                <a:cubicBezTo>
                  <a:pt x="151" y="904"/>
                  <a:pt x="152" y="904"/>
                  <a:pt x="152" y="905"/>
                </a:cubicBezTo>
                <a:cubicBezTo>
                  <a:pt x="152" y="906"/>
                  <a:pt x="152" y="907"/>
                  <a:pt x="152" y="908"/>
                </a:cubicBezTo>
                <a:cubicBezTo>
                  <a:pt x="152" y="908"/>
                  <a:pt x="152" y="909"/>
                  <a:pt x="153" y="910"/>
                </a:cubicBezTo>
                <a:cubicBezTo>
                  <a:pt x="153" y="910"/>
                  <a:pt x="153" y="911"/>
                  <a:pt x="154" y="912"/>
                </a:cubicBezTo>
                <a:cubicBezTo>
                  <a:pt x="154" y="913"/>
                  <a:pt x="154" y="913"/>
                  <a:pt x="155" y="914"/>
                </a:cubicBezTo>
                <a:cubicBezTo>
                  <a:pt x="155" y="915"/>
                  <a:pt x="155" y="916"/>
                  <a:pt x="156" y="917"/>
                </a:cubicBezTo>
                <a:cubicBezTo>
                  <a:pt x="154" y="916"/>
                  <a:pt x="153" y="913"/>
                  <a:pt x="152" y="910"/>
                </a:cubicBezTo>
                <a:cubicBezTo>
                  <a:pt x="152" y="909"/>
                  <a:pt x="151" y="909"/>
                  <a:pt x="151" y="908"/>
                </a:cubicBezTo>
                <a:cubicBezTo>
                  <a:pt x="151" y="907"/>
                  <a:pt x="150" y="907"/>
                  <a:pt x="150" y="907"/>
                </a:cubicBezTo>
                <a:cubicBezTo>
                  <a:pt x="150" y="906"/>
                  <a:pt x="151" y="905"/>
                  <a:pt x="150" y="904"/>
                </a:cubicBezTo>
                <a:cubicBezTo>
                  <a:pt x="150" y="903"/>
                  <a:pt x="149" y="904"/>
                  <a:pt x="148" y="903"/>
                </a:cubicBezTo>
                <a:cubicBezTo>
                  <a:pt x="148" y="904"/>
                  <a:pt x="148" y="905"/>
                  <a:pt x="149" y="906"/>
                </a:cubicBezTo>
                <a:cubicBezTo>
                  <a:pt x="149" y="906"/>
                  <a:pt x="150" y="907"/>
                  <a:pt x="150" y="908"/>
                </a:cubicBezTo>
                <a:cubicBezTo>
                  <a:pt x="149" y="910"/>
                  <a:pt x="152" y="914"/>
                  <a:pt x="152" y="916"/>
                </a:cubicBezTo>
                <a:cubicBezTo>
                  <a:pt x="153" y="921"/>
                  <a:pt x="156" y="931"/>
                  <a:pt x="157" y="932"/>
                </a:cubicBezTo>
                <a:cubicBezTo>
                  <a:pt x="157" y="933"/>
                  <a:pt x="158" y="934"/>
                  <a:pt x="158" y="935"/>
                </a:cubicBezTo>
                <a:cubicBezTo>
                  <a:pt x="159" y="935"/>
                  <a:pt x="160" y="933"/>
                  <a:pt x="160" y="935"/>
                </a:cubicBezTo>
                <a:cubicBezTo>
                  <a:pt x="160" y="936"/>
                  <a:pt x="161" y="935"/>
                  <a:pt x="161" y="936"/>
                </a:cubicBezTo>
                <a:cubicBezTo>
                  <a:pt x="161" y="938"/>
                  <a:pt x="159" y="937"/>
                  <a:pt x="159" y="940"/>
                </a:cubicBezTo>
                <a:cubicBezTo>
                  <a:pt x="161" y="941"/>
                  <a:pt x="162" y="942"/>
                  <a:pt x="163" y="944"/>
                </a:cubicBezTo>
                <a:cubicBezTo>
                  <a:pt x="163" y="946"/>
                  <a:pt x="164" y="947"/>
                  <a:pt x="164" y="947"/>
                </a:cubicBezTo>
                <a:cubicBezTo>
                  <a:pt x="164" y="947"/>
                  <a:pt x="165" y="949"/>
                  <a:pt x="165" y="949"/>
                </a:cubicBezTo>
                <a:cubicBezTo>
                  <a:pt x="165" y="951"/>
                  <a:pt x="165" y="951"/>
                  <a:pt x="165" y="952"/>
                </a:cubicBezTo>
                <a:cubicBezTo>
                  <a:pt x="167" y="955"/>
                  <a:pt x="170" y="956"/>
                  <a:pt x="169" y="961"/>
                </a:cubicBezTo>
                <a:cubicBezTo>
                  <a:pt x="171" y="962"/>
                  <a:pt x="171" y="964"/>
                  <a:pt x="171" y="966"/>
                </a:cubicBezTo>
                <a:cubicBezTo>
                  <a:pt x="171" y="966"/>
                  <a:pt x="172" y="966"/>
                  <a:pt x="172" y="966"/>
                </a:cubicBezTo>
                <a:cubicBezTo>
                  <a:pt x="173" y="968"/>
                  <a:pt x="176" y="973"/>
                  <a:pt x="174" y="973"/>
                </a:cubicBezTo>
                <a:cubicBezTo>
                  <a:pt x="175" y="973"/>
                  <a:pt x="178" y="977"/>
                  <a:pt x="178" y="978"/>
                </a:cubicBezTo>
                <a:cubicBezTo>
                  <a:pt x="178" y="979"/>
                  <a:pt x="179" y="979"/>
                  <a:pt x="179" y="981"/>
                </a:cubicBezTo>
                <a:cubicBezTo>
                  <a:pt x="181" y="982"/>
                  <a:pt x="181" y="984"/>
                  <a:pt x="184" y="985"/>
                </a:cubicBezTo>
                <a:cubicBezTo>
                  <a:pt x="184" y="984"/>
                  <a:pt x="184" y="983"/>
                  <a:pt x="183" y="983"/>
                </a:cubicBezTo>
                <a:cubicBezTo>
                  <a:pt x="183" y="983"/>
                  <a:pt x="182" y="984"/>
                  <a:pt x="182" y="983"/>
                </a:cubicBezTo>
                <a:cubicBezTo>
                  <a:pt x="182" y="983"/>
                  <a:pt x="182" y="983"/>
                  <a:pt x="182" y="982"/>
                </a:cubicBezTo>
                <a:cubicBezTo>
                  <a:pt x="182" y="982"/>
                  <a:pt x="182" y="982"/>
                  <a:pt x="181" y="982"/>
                </a:cubicBezTo>
                <a:cubicBezTo>
                  <a:pt x="181" y="980"/>
                  <a:pt x="181" y="979"/>
                  <a:pt x="180" y="978"/>
                </a:cubicBezTo>
                <a:cubicBezTo>
                  <a:pt x="179" y="977"/>
                  <a:pt x="177" y="975"/>
                  <a:pt x="178" y="973"/>
                </a:cubicBezTo>
                <a:cubicBezTo>
                  <a:pt x="180" y="975"/>
                  <a:pt x="182" y="977"/>
                  <a:pt x="182" y="980"/>
                </a:cubicBezTo>
                <a:cubicBezTo>
                  <a:pt x="183" y="981"/>
                  <a:pt x="183" y="982"/>
                  <a:pt x="182" y="982"/>
                </a:cubicBezTo>
                <a:cubicBezTo>
                  <a:pt x="183" y="983"/>
                  <a:pt x="183" y="983"/>
                  <a:pt x="183" y="983"/>
                </a:cubicBezTo>
                <a:cubicBezTo>
                  <a:pt x="184" y="983"/>
                  <a:pt x="184" y="982"/>
                  <a:pt x="185" y="983"/>
                </a:cubicBezTo>
                <a:cubicBezTo>
                  <a:pt x="185" y="983"/>
                  <a:pt x="184" y="984"/>
                  <a:pt x="184" y="984"/>
                </a:cubicBezTo>
                <a:cubicBezTo>
                  <a:pt x="184" y="984"/>
                  <a:pt x="185" y="984"/>
                  <a:pt x="185" y="984"/>
                </a:cubicBezTo>
                <a:cubicBezTo>
                  <a:pt x="185" y="984"/>
                  <a:pt x="185" y="985"/>
                  <a:pt x="185" y="985"/>
                </a:cubicBezTo>
                <a:cubicBezTo>
                  <a:pt x="185" y="986"/>
                  <a:pt x="186" y="987"/>
                  <a:pt x="186" y="988"/>
                </a:cubicBezTo>
                <a:cubicBezTo>
                  <a:pt x="187" y="988"/>
                  <a:pt x="187" y="989"/>
                  <a:pt x="188" y="990"/>
                </a:cubicBezTo>
                <a:cubicBezTo>
                  <a:pt x="188" y="991"/>
                  <a:pt x="188" y="993"/>
                  <a:pt x="188" y="994"/>
                </a:cubicBezTo>
                <a:cubicBezTo>
                  <a:pt x="188" y="994"/>
                  <a:pt x="189" y="994"/>
                  <a:pt x="189" y="995"/>
                </a:cubicBezTo>
                <a:cubicBezTo>
                  <a:pt x="189" y="995"/>
                  <a:pt x="189" y="996"/>
                  <a:pt x="189" y="996"/>
                </a:cubicBezTo>
                <a:cubicBezTo>
                  <a:pt x="189" y="996"/>
                  <a:pt x="190" y="996"/>
                  <a:pt x="190" y="997"/>
                </a:cubicBezTo>
                <a:cubicBezTo>
                  <a:pt x="190" y="997"/>
                  <a:pt x="190" y="998"/>
                  <a:pt x="190" y="998"/>
                </a:cubicBezTo>
                <a:cubicBezTo>
                  <a:pt x="190" y="998"/>
                  <a:pt x="191" y="999"/>
                  <a:pt x="191" y="999"/>
                </a:cubicBezTo>
                <a:cubicBezTo>
                  <a:pt x="191" y="999"/>
                  <a:pt x="191" y="1000"/>
                  <a:pt x="191" y="1000"/>
                </a:cubicBezTo>
                <a:cubicBezTo>
                  <a:pt x="191" y="1001"/>
                  <a:pt x="192" y="1002"/>
                  <a:pt x="191" y="1003"/>
                </a:cubicBezTo>
                <a:cubicBezTo>
                  <a:pt x="193" y="1004"/>
                  <a:pt x="195" y="1008"/>
                  <a:pt x="196" y="1009"/>
                </a:cubicBezTo>
                <a:cubicBezTo>
                  <a:pt x="197" y="1011"/>
                  <a:pt x="199" y="1011"/>
                  <a:pt x="200" y="1013"/>
                </a:cubicBezTo>
                <a:cubicBezTo>
                  <a:pt x="201" y="1013"/>
                  <a:pt x="200" y="1014"/>
                  <a:pt x="201" y="1015"/>
                </a:cubicBezTo>
                <a:cubicBezTo>
                  <a:pt x="201" y="1015"/>
                  <a:pt x="201" y="1016"/>
                  <a:pt x="202" y="1016"/>
                </a:cubicBezTo>
                <a:cubicBezTo>
                  <a:pt x="203" y="1018"/>
                  <a:pt x="205" y="1019"/>
                  <a:pt x="206" y="1020"/>
                </a:cubicBezTo>
                <a:cubicBezTo>
                  <a:pt x="206" y="1022"/>
                  <a:pt x="207" y="1023"/>
                  <a:pt x="208" y="1023"/>
                </a:cubicBezTo>
                <a:cubicBezTo>
                  <a:pt x="208" y="1023"/>
                  <a:pt x="207" y="1024"/>
                  <a:pt x="208" y="1025"/>
                </a:cubicBezTo>
                <a:cubicBezTo>
                  <a:pt x="208" y="1025"/>
                  <a:pt x="208" y="1025"/>
                  <a:pt x="209" y="1026"/>
                </a:cubicBezTo>
                <a:cubicBezTo>
                  <a:pt x="210" y="1028"/>
                  <a:pt x="210" y="1029"/>
                  <a:pt x="212" y="1030"/>
                </a:cubicBezTo>
                <a:cubicBezTo>
                  <a:pt x="212" y="1031"/>
                  <a:pt x="214" y="1031"/>
                  <a:pt x="216" y="1031"/>
                </a:cubicBezTo>
                <a:cubicBezTo>
                  <a:pt x="216" y="1034"/>
                  <a:pt x="217" y="1031"/>
                  <a:pt x="217" y="1034"/>
                </a:cubicBezTo>
                <a:cubicBezTo>
                  <a:pt x="219" y="1035"/>
                  <a:pt x="220" y="1037"/>
                  <a:pt x="221" y="1038"/>
                </a:cubicBezTo>
                <a:cubicBezTo>
                  <a:pt x="221" y="1039"/>
                  <a:pt x="222" y="1039"/>
                  <a:pt x="222" y="1040"/>
                </a:cubicBezTo>
                <a:cubicBezTo>
                  <a:pt x="223" y="1043"/>
                  <a:pt x="224" y="1045"/>
                  <a:pt x="227" y="1046"/>
                </a:cubicBezTo>
                <a:cubicBezTo>
                  <a:pt x="227" y="1048"/>
                  <a:pt x="228" y="1049"/>
                  <a:pt x="229" y="1051"/>
                </a:cubicBezTo>
                <a:cubicBezTo>
                  <a:pt x="232" y="1052"/>
                  <a:pt x="237" y="1056"/>
                  <a:pt x="238" y="1060"/>
                </a:cubicBezTo>
                <a:cubicBezTo>
                  <a:pt x="240" y="1060"/>
                  <a:pt x="241" y="1062"/>
                  <a:pt x="242" y="1064"/>
                </a:cubicBezTo>
                <a:cubicBezTo>
                  <a:pt x="245" y="1064"/>
                  <a:pt x="244" y="1066"/>
                  <a:pt x="246" y="1067"/>
                </a:cubicBezTo>
                <a:cubicBezTo>
                  <a:pt x="246" y="1069"/>
                  <a:pt x="248" y="1069"/>
                  <a:pt x="247" y="1071"/>
                </a:cubicBezTo>
                <a:cubicBezTo>
                  <a:pt x="250" y="1071"/>
                  <a:pt x="253" y="1073"/>
                  <a:pt x="253" y="1074"/>
                </a:cubicBezTo>
                <a:cubicBezTo>
                  <a:pt x="253" y="1075"/>
                  <a:pt x="254" y="1074"/>
                  <a:pt x="254" y="1074"/>
                </a:cubicBezTo>
                <a:cubicBezTo>
                  <a:pt x="255" y="1075"/>
                  <a:pt x="256" y="1076"/>
                  <a:pt x="255" y="1077"/>
                </a:cubicBezTo>
                <a:cubicBezTo>
                  <a:pt x="257" y="1077"/>
                  <a:pt x="257" y="1079"/>
                  <a:pt x="259" y="1079"/>
                </a:cubicBezTo>
                <a:cubicBezTo>
                  <a:pt x="259" y="1080"/>
                  <a:pt x="261" y="1080"/>
                  <a:pt x="262" y="1082"/>
                </a:cubicBezTo>
                <a:cubicBezTo>
                  <a:pt x="264" y="1082"/>
                  <a:pt x="265" y="1086"/>
                  <a:pt x="266" y="1086"/>
                </a:cubicBezTo>
                <a:cubicBezTo>
                  <a:pt x="267" y="1086"/>
                  <a:pt x="267" y="1087"/>
                  <a:pt x="268" y="1087"/>
                </a:cubicBezTo>
                <a:cubicBezTo>
                  <a:pt x="269" y="1087"/>
                  <a:pt x="268" y="1088"/>
                  <a:pt x="268" y="1088"/>
                </a:cubicBezTo>
                <a:cubicBezTo>
                  <a:pt x="270" y="1090"/>
                  <a:pt x="271" y="1090"/>
                  <a:pt x="274" y="1090"/>
                </a:cubicBezTo>
                <a:cubicBezTo>
                  <a:pt x="274" y="1092"/>
                  <a:pt x="275" y="1092"/>
                  <a:pt x="276" y="1092"/>
                </a:cubicBezTo>
                <a:cubicBezTo>
                  <a:pt x="276" y="1092"/>
                  <a:pt x="276" y="1094"/>
                  <a:pt x="276" y="1094"/>
                </a:cubicBezTo>
                <a:cubicBezTo>
                  <a:pt x="277" y="1094"/>
                  <a:pt x="277" y="1094"/>
                  <a:pt x="277" y="1094"/>
                </a:cubicBezTo>
                <a:cubicBezTo>
                  <a:pt x="278" y="1094"/>
                  <a:pt x="278" y="1095"/>
                  <a:pt x="278" y="1095"/>
                </a:cubicBezTo>
                <a:cubicBezTo>
                  <a:pt x="279" y="1095"/>
                  <a:pt x="279" y="1095"/>
                  <a:pt x="280" y="1095"/>
                </a:cubicBezTo>
                <a:cubicBezTo>
                  <a:pt x="280" y="1095"/>
                  <a:pt x="279" y="1096"/>
                  <a:pt x="280" y="1096"/>
                </a:cubicBezTo>
                <a:cubicBezTo>
                  <a:pt x="280" y="1096"/>
                  <a:pt x="280" y="1096"/>
                  <a:pt x="281" y="1096"/>
                </a:cubicBezTo>
                <a:cubicBezTo>
                  <a:pt x="281" y="1096"/>
                  <a:pt x="281" y="1097"/>
                  <a:pt x="282" y="1098"/>
                </a:cubicBezTo>
                <a:cubicBezTo>
                  <a:pt x="283" y="1099"/>
                  <a:pt x="285" y="1100"/>
                  <a:pt x="286" y="1100"/>
                </a:cubicBezTo>
                <a:cubicBezTo>
                  <a:pt x="287" y="1101"/>
                  <a:pt x="288" y="1101"/>
                  <a:pt x="289" y="1102"/>
                </a:cubicBezTo>
                <a:cubicBezTo>
                  <a:pt x="290" y="1102"/>
                  <a:pt x="290" y="1103"/>
                  <a:pt x="291" y="1103"/>
                </a:cubicBezTo>
                <a:cubicBezTo>
                  <a:pt x="295" y="1105"/>
                  <a:pt x="298" y="1107"/>
                  <a:pt x="301" y="1108"/>
                </a:cubicBezTo>
                <a:cubicBezTo>
                  <a:pt x="306" y="1111"/>
                  <a:pt x="311" y="1113"/>
                  <a:pt x="316" y="1116"/>
                </a:cubicBezTo>
                <a:cubicBezTo>
                  <a:pt x="318" y="1116"/>
                  <a:pt x="319" y="1117"/>
                  <a:pt x="321" y="1118"/>
                </a:cubicBezTo>
                <a:cubicBezTo>
                  <a:pt x="321" y="1118"/>
                  <a:pt x="323" y="1119"/>
                  <a:pt x="323" y="1119"/>
                </a:cubicBezTo>
                <a:cubicBezTo>
                  <a:pt x="322" y="1117"/>
                  <a:pt x="319" y="1116"/>
                  <a:pt x="319" y="1115"/>
                </a:cubicBezTo>
                <a:cubicBezTo>
                  <a:pt x="318" y="1115"/>
                  <a:pt x="318" y="1114"/>
                  <a:pt x="318" y="1113"/>
                </a:cubicBezTo>
                <a:cubicBezTo>
                  <a:pt x="317" y="1113"/>
                  <a:pt x="316" y="1113"/>
                  <a:pt x="316" y="1112"/>
                </a:cubicBezTo>
                <a:cubicBezTo>
                  <a:pt x="313" y="1111"/>
                  <a:pt x="310" y="1109"/>
                  <a:pt x="307" y="1107"/>
                </a:cubicBezTo>
                <a:cubicBezTo>
                  <a:pt x="305" y="1105"/>
                  <a:pt x="303" y="1104"/>
                  <a:pt x="301" y="1102"/>
                </a:cubicBezTo>
                <a:cubicBezTo>
                  <a:pt x="300" y="1102"/>
                  <a:pt x="300" y="1101"/>
                  <a:pt x="300" y="1100"/>
                </a:cubicBezTo>
                <a:cubicBezTo>
                  <a:pt x="299" y="1100"/>
                  <a:pt x="297" y="1101"/>
                  <a:pt x="296" y="1100"/>
                </a:cubicBezTo>
                <a:cubicBezTo>
                  <a:pt x="296" y="1098"/>
                  <a:pt x="296" y="1097"/>
                  <a:pt x="295" y="1096"/>
                </a:cubicBezTo>
                <a:cubicBezTo>
                  <a:pt x="295" y="1096"/>
                  <a:pt x="294" y="1096"/>
                  <a:pt x="294" y="1096"/>
                </a:cubicBezTo>
                <a:cubicBezTo>
                  <a:pt x="294" y="1096"/>
                  <a:pt x="288" y="1090"/>
                  <a:pt x="288" y="1090"/>
                </a:cubicBezTo>
                <a:cubicBezTo>
                  <a:pt x="288" y="1090"/>
                  <a:pt x="287" y="1090"/>
                  <a:pt x="286" y="1089"/>
                </a:cubicBezTo>
                <a:cubicBezTo>
                  <a:pt x="286" y="1089"/>
                  <a:pt x="285" y="1087"/>
                  <a:pt x="284" y="1087"/>
                </a:cubicBezTo>
                <a:cubicBezTo>
                  <a:pt x="284" y="1087"/>
                  <a:pt x="284" y="1086"/>
                  <a:pt x="284" y="1086"/>
                </a:cubicBezTo>
                <a:cubicBezTo>
                  <a:pt x="284" y="1086"/>
                  <a:pt x="285" y="1086"/>
                  <a:pt x="285" y="1086"/>
                </a:cubicBezTo>
                <a:cubicBezTo>
                  <a:pt x="285" y="1087"/>
                  <a:pt x="286" y="1087"/>
                  <a:pt x="286" y="1088"/>
                </a:cubicBezTo>
                <a:cubicBezTo>
                  <a:pt x="286" y="1088"/>
                  <a:pt x="287" y="1089"/>
                  <a:pt x="287" y="1089"/>
                </a:cubicBezTo>
                <a:cubicBezTo>
                  <a:pt x="287" y="1089"/>
                  <a:pt x="288" y="1089"/>
                  <a:pt x="288" y="1090"/>
                </a:cubicBezTo>
                <a:cubicBezTo>
                  <a:pt x="288" y="1090"/>
                  <a:pt x="289" y="1090"/>
                  <a:pt x="289" y="1090"/>
                </a:cubicBezTo>
                <a:cubicBezTo>
                  <a:pt x="289" y="1090"/>
                  <a:pt x="291" y="1090"/>
                  <a:pt x="291" y="1091"/>
                </a:cubicBezTo>
                <a:cubicBezTo>
                  <a:pt x="292" y="1092"/>
                  <a:pt x="293" y="1094"/>
                  <a:pt x="294" y="1095"/>
                </a:cubicBezTo>
                <a:cubicBezTo>
                  <a:pt x="295" y="1096"/>
                  <a:pt x="296" y="1096"/>
                  <a:pt x="296" y="1097"/>
                </a:cubicBezTo>
                <a:cubicBezTo>
                  <a:pt x="297" y="1097"/>
                  <a:pt x="297" y="1098"/>
                  <a:pt x="297" y="1098"/>
                </a:cubicBezTo>
                <a:cubicBezTo>
                  <a:pt x="297" y="1099"/>
                  <a:pt x="297" y="1099"/>
                  <a:pt x="298" y="1099"/>
                </a:cubicBezTo>
                <a:cubicBezTo>
                  <a:pt x="298" y="1099"/>
                  <a:pt x="299" y="1099"/>
                  <a:pt x="299" y="1099"/>
                </a:cubicBezTo>
                <a:cubicBezTo>
                  <a:pt x="300" y="1098"/>
                  <a:pt x="300" y="1098"/>
                  <a:pt x="301" y="1098"/>
                </a:cubicBezTo>
                <a:cubicBezTo>
                  <a:pt x="301" y="1098"/>
                  <a:pt x="301" y="1099"/>
                  <a:pt x="302" y="1100"/>
                </a:cubicBezTo>
                <a:cubicBezTo>
                  <a:pt x="302" y="1100"/>
                  <a:pt x="301" y="1101"/>
                  <a:pt x="302" y="1102"/>
                </a:cubicBezTo>
                <a:cubicBezTo>
                  <a:pt x="303" y="1102"/>
                  <a:pt x="303" y="1102"/>
                  <a:pt x="304" y="1102"/>
                </a:cubicBezTo>
                <a:cubicBezTo>
                  <a:pt x="304" y="1102"/>
                  <a:pt x="305" y="1102"/>
                  <a:pt x="305" y="1102"/>
                </a:cubicBezTo>
                <a:cubicBezTo>
                  <a:pt x="306" y="1103"/>
                  <a:pt x="309" y="1104"/>
                  <a:pt x="310" y="1105"/>
                </a:cubicBezTo>
                <a:cubicBezTo>
                  <a:pt x="310" y="1106"/>
                  <a:pt x="310" y="1106"/>
                  <a:pt x="310" y="1107"/>
                </a:cubicBezTo>
                <a:cubicBezTo>
                  <a:pt x="310" y="1107"/>
                  <a:pt x="311" y="1107"/>
                  <a:pt x="312" y="1107"/>
                </a:cubicBezTo>
                <a:cubicBezTo>
                  <a:pt x="312" y="1107"/>
                  <a:pt x="313" y="1107"/>
                  <a:pt x="313" y="1107"/>
                </a:cubicBezTo>
                <a:cubicBezTo>
                  <a:pt x="313" y="1108"/>
                  <a:pt x="314" y="1108"/>
                  <a:pt x="314" y="1109"/>
                </a:cubicBezTo>
                <a:cubicBezTo>
                  <a:pt x="314" y="1109"/>
                  <a:pt x="315" y="1110"/>
                  <a:pt x="315" y="1110"/>
                </a:cubicBezTo>
                <a:cubicBezTo>
                  <a:pt x="316" y="1110"/>
                  <a:pt x="316" y="1111"/>
                  <a:pt x="317" y="1111"/>
                </a:cubicBezTo>
                <a:cubicBezTo>
                  <a:pt x="317" y="1111"/>
                  <a:pt x="318" y="1111"/>
                  <a:pt x="318" y="1111"/>
                </a:cubicBezTo>
                <a:cubicBezTo>
                  <a:pt x="318" y="1111"/>
                  <a:pt x="318" y="1111"/>
                  <a:pt x="318" y="1111"/>
                </a:cubicBezTo>
                <a:cubicBezTo>
                  <a:pt x="319" y="1111"/>
                  <a:pt x="318" y="1111"/>
                  <a:pt x="319" y="1111"/>
                </a:cubicBezTo>
                <a:cubicBezTo>
                  <a:pt x="319" y="1111"/>
                  <a:pt x="319" y="1111"/>
                  <a:pt x="319" y="1112"/>
                </a:cubicBezTo>
                <a:cubicBezTo>
                  <a:pt x="319" y="1112"/>
                  <a:pt x="319" y="1112"/>
                  <a:pt x="320" y="1112"/>
                </a:cubicBezTo>
                <a:cubicBezTo>
                  <a:pt x="320" y="1112"/>
                  <a:pt x="320" y="1112"/>
                  <a:pt x="320" y="1113"/>
                </a:cubicBezTo>
                <a:cubicBezTo>
                  <a:pt x="320" y="1114"/>
                  <a:pt x="320" y="1115"/>
                  <a:pt x="321" y="1115"/>
                </a:cubicBezTo>
                <a:cubicBezTo>
                  <a:pt x="321" y="1115"/>
                  <a:pt x="322" y="1116"/>
                  <a:pt x="322" y="1116"/>
                </a:cubicBezTo>
                <a:cubicBezTo>
                  <a:pt x="322" y="1117"/>
                  <a:pt x="323" y="1118"/>
                  <a:pt x="323" y="1119"/>
                </a:cubicBezTo>
                <a:cubicBezTo>
                  <a:pt x="323" y="1119"/>
                  <a:pt x="323" y="1119"/>
                  <a:pt x="324" y="1120"/>
                </a:cubicBezTo>
                <a:cubicBezTo>
                  <a:pt x="324" y="1120"/>
                  <a:pt x="324" y="1120"/>
                  <a:pt x="325" y="1120"/>
                </a:cubicBezTo>
                <a:cubicBezTo>
                  <a:pt x="325" y="1120"/>
                  <a:pt x="326" y="1120"/>
                  <a:pt x="326" y="1121"/>
                </a:cubicBezTo>
                <a:cubicBezTo>
                  <a:pt x="326" y="1121"/>
                  <a:pt x="326" y="1121"/>
                  <a:pt x="327" y="1121"/>
                </a:cubicBezTo>
                <a:cubicBezTo>
                  <a:pt x="327" y="1121"/>
                  <a:pt x="327" y="1121"/>
                  <a:pt x="327" y="1121"/>
                </a:cubicBezTo>
                <a:cubicBezTo>
                  <a:pt x="328" y="1121"/>
                  <a:pt x="328" y="1121"/>
                  <a:pt x="328" y="1121"/>
                </a:cubicBezTo>
                <a:cubicBezTo>
                  <a:pt x="328" y="1122"/>
                  <a:pt x="330" y="1123"/>
                  <a:pt x="331" y="1123"/>
                </a:cubicBezTo>
                <a:cubicBezTo>
                  <a:pt x="331" y="1124"/>
                  <a:pt x="331" y="1124"/>
                  <a:pt x="331" y="1125"/>
                </a:cubicBezTo>
                <a:cubicBezTo>
                  <a:pt x="331" y="1125"/>
                  <a:pt x="333" y="1124"/>
                  <a:pt x="333" y="1124"/>
                </a:cubicBezTo>
                <a:cubicBezTo>
                  <a:pt x="333" y="1123"/>
                  <a:pt x="334" y="1123"/>
                  <a:pt x="333" y="1124"/>
                </a:cubicBezTo>
                <a:cubicBezTo>
                  <a:pt x="333" y="1124"/>
                  <a:pt x="332" y="1126"/>
                  <a:pt x="332" y="1126"/>
                </a:cubicBezTo>
                <a:cubicBezTo>
                  <a:pt x="333" y="1127"/>
                  <a:pt x="334" y="1127"/>
                  <a:pt x="334" y="1127"/>
                </a:cubicBezTo>
                <a:cubicBezTo>
                  <a:pt x="334" y="1127"/>
                  <a:pt x="335" y="1128"/>
                  <a:pt x="335" y="1128"/>
                </a:cubicBezTo>
                <a:cubicBezTo>
                  <a:pt x="335" y="1128"/>
                  <a:pt x="336" y="1128"/>
                  <a:pt x="337" y="1129"/>
                </a:cubicBezTo>
                <a:cubicBezTo>
                  <a:pt x="337" y="1129"/>
                  <a:pt x="336" y="1130"/>
                  <a:pt x="337" y="1131"/>
                </a:cubicBezTo>
                <a:cubicBezTo>
                  <a:pt x="337" y="1131"/>
                  <a:pt x="338" y="1132"/>
                  <a:pt x="338" y="1132"/>
                </a:cubicBezTo>
                <a:cubicBezTo>
                  <a:pt x="339" y="1133"/>
                  <a:pt x="339" y="1132"/>
                  <a:pt x="340" y="1132"/>
                </a:cubicBezTo>
                <a:cubicBezTo>
                  <a:pt x="340" y="1133"/>
                  <a:pt x="340" y="1134"/>
                  <a:pt x="340" y="1134"/>
                </a:cubicBezTo>
                <a:cubicBezTo>
                  <a:pt x="341" y="1134"/>
                  <a:pt x="342" y="1134"/>
                  <a:pt x="343" y="1134"/>
                </a:cubicBezTo>
                <a:cubicBezTo>
                  <a:pt x="343" y="1135"/>
                  <a:pt x="343" y="1134"/>
                  <a:pt x="343" y="1134"/>
                </a:cubicBezTo>
                <a:cubicBezTo>
                  <a:pt x="343" y="1134"/>
                  <a:pt x="344" y="1134"/>
                  <a:pt x="344" y="1135"/>
                </a:cubicBezTo>
                <a:cubicBezTo>
                  <a:pt x="344" y="1135"/>
                  <a:pt x="344" y="1135"/>
                  <a:pt x="345" y="1136"/>
                </a:cubicBezTo>
                <a:cubicBezTo>
                  <a:pt x="345" y="1136"/>
                  <a:pt x="345" y="1136"/>
                  <a:pt x="345" y="1137"/>
                </a:cubicBezTo>
                <a:cubicBezTo>
                  <a:pt x="345" y="1137"/>
                  <a:pt x="347" y="1137"/>
                  <a:pt x="347" y="1137"/>
                </a:cubicBezTo>
                <a:cubicBezTo>
                  <a:pt x="348" y="1138"/>
                  <a:pt x="348" y="1138"/>
                  <a:pt x="348" y="1139"/>
                </a:cubicBezTo>
                <a:cubicBezTo>
                  <a:pt x="349" y="1139"/>
                  <a:pt x="349" y="1140"/>
                  <a:pt x="350" y="1140"/>
                </a:cubicBezTo>
                <a:cubicBezTo>
                  <a:pt x="350" y="1140"/>
                  <a:pt x="351" y="1140"/>
                  <a:pt x="351" y="1141"/>
                </a:cubicBezTo>
                <a:cubicBezTo>
                  <a:pt x="351" y="1141"/>
                  <a:pt x="351" y="1141"/>
                  <a:pt x="352" y="1141"/>
                </a:cubicBezTo>
                <a:cubicBezTo>
                  <a:pt x="352" y="1141"/>
                  <a:pt x="352" y="1141"/>
                  <a:pt x="352" y="1141"/>
                </a:cubicBezTo>
                <a:cubicBezTo>
                  <a:pt x="353" y="1142"/>
                  <a:pt x="354" y="1142"/>
                  <a:pt x="355" y="1143"/>
                </a:cubicBezTo>
                <a:cubicBezTo>
                  <a:pt x="355" y="1143"/>
                  <a:pt x="355" y="1143"/>
                  <a:pt x="355" y="1143"/>
                </a:cubicBezTo>
                <a:cubicBezTo>
                  <a:pt x="355" y="1143"/>
                  <a:pt x="355" y="1143"/>
                  <a:pt x="355" y="1143"/>
                </a:cubicBezTo>
                <a:cubicBezTo>
                  <a:pt x="357" y="1144"/>
                  <a:pt x="358" y="1144"/>
                  <a:pt x="359" y="1145"/>
                </a:cubicBezTo>
                <a:cubicBezTo>
                  <a:pt x="360" y="1146"/>
                  <a:pt x="361" y="1145"/>
                  <a:pt x="361" y="1147"/>
                </a:cubicBezTo>
                <a:cubicBezTo>
                  <a:pt x="361" y="1147"/>
                  <a:pt x="362" y="1147"/>
                  <a:pt x="362" y="1147"/>
                </a:cubicBezTo>
                <a:cubicBezTo>
                  <a:pt x="362" y="1147"/>
                  <a:pt x="363" y="1147"/>
                  <a:pt x="363" y="1147"/>
                </a:cubicBezTo>
                <a:cubicBezTo>
                  <a:pt x="363" y="1147"/>
                  <a:pt x="364" y="1147"/>
                  <a:pt x="364" y="1147"/>
                </a:cubicBezTo>
                <a:cubicBezTo>
                  <a:pt x="364" y="1147"/>
                  <a:pt x="365" y="1147"/>
                  <a:pt x="365" y="1147"/>
                </a:cubicBezTo>
                <a:cubicBezTo>
                  <a:pt x="365" y="1148"/>
                  <a:pt x="365" y="1148"/>
                  <a:pt x="365" y="1149"/>
                </a:cubicBezTo>
                <a:cubicBezTo>
                  <a:pt x="366" y="1149"/>
                  <a:pt x="366" y="1149"/>
                  <a:pt x="366" y="1150"/>
                </a:cubicBezTo>
                <a:cubicBezTo>
                  <a:pt x="367" y="1150"/>
                  <a:pt x="368" y="1150"/>
                  <a:pt x="369" y="1151"/>
                </a:cubicBezTo>
                <a:cubicBezTo>
                  <a:pt x="370" y="1151"/>
                  <a:pt x="372" y="1151"/>
                  <a:pt x="373" y="1152"/>
                </a:cubicBezTo>
                <a:cubicBezTo>
                  <a:pt x="373" y="1152"/>
                  <a:pt x="374" y="1153"/>
                  <a:pt x="374" y="1153"/>
                </a:cubicBezTo>
                <a:cubicBezTo>
                  <a:pt x="373" y="1154"/>
                  <a:pt x="376" y="1155"/>
                  <a:pt x="376" y="1155"/>
                </a:cubicBezTo>
                <a:cubicBezTo>
                  <a:pt x="377" y="1155"/>
                  <a:pt x="378" y="1156"/>
                  <a:pt x="378" y="1156"/>
                </a:cubicBezTo>
                <a:cubicBezTo>
                  <a:pt x="379" y="1156"/>
                  <a:pt x="379" y="1156"/>
                  <a:pt x="380" y="1156"/>
                </a:cubicBezTo>
                <a:cubicBezTo>
                  <a:pt x="380" y="1155"/>
                  <a:pt x="381" y="1156"/>
                  <a:pt x="381" y="1156"/>
                </a:cubicBezTo>
                <a:cubicBezTo>
                  <a:pt x="382" y="1157"/>
                  <a:pt x="382" y="1157"/>
                  <a:pt x="383" y="1158"/>
                </a:cubicBezTo>
                <a:cubicBezTo>
                  <a:pt x="383" y="1158"/>
                  <a:pt x="383" y="1159"/>
                  <a:pt x="384" y="1160"/>
                </a:cubicBezTo>
                <a:cubicBezTo>
                  <a:pt x="385" y="1161"/>
                  <a:pt x="388" y="1159"/>
                  <a:pt x="389" y="1161"/>
                </a:cubicBezTo>
                <a:cubicBezTo>
                  <a:pt x="389" y="1162"/>
                  <a:pt x="389" y="1163"/>
                  <a:pt x="390" y="1163"/>
                </a:cubicBezTo>
                <a:cubicBezTo>
                  <a:pt x="390" y="1163"/>
                  <a:pt x="391" y="1163"/>
                  <a:pt x="392" y="1162"/>
                </a:cubicBezTo>
                <a:cubicBezTo>
                  <a:pt x="392" y="1162"/>
                  <a:pt x="392" y="1163"/>
                  <a:pt x="393" y="1163"/>
                </a:cubicBezTo>
                <a:cubicBezTo>
                  <a:pt x="394" y="1163"/>
                  <a:pt x="395" y="1163"/>
                  <a:pt x="395" y="1164"/>
                </a:cubicBezTo>
                <a:cubicBezTo>
                  <a:pt x="398" y="1164"/>
                  <a:pt x="399" y="1166"/>
                  <a:pt x="400" y="1167"/>
                </a:cubicBezTo>
                <a:cubicBezTo>
                  <a:pt x="401" y="1166"/>
                  <a:pt x="401" y="1166"/>
                  <a:pt x="402" y="1166"/>
                </a:cubicBezTo>
                <a:cubicBezTo>
                  <a:pt x="403" y="1167"/>
                  <a:pt x="406" y="1167"/>
                  <a:pt x="407" y="1168"/>
                </a:cubicBezTo>
                <a:cubicBezTo>
                  <a:pt x="408" y="1169"/>
                  <a:pt x="408" y="1169"/>
                  <a:pt x="409" y="1169"/>
                </a:cubicBezTo>
                <a:cubicBezTo>
                  <a:pt x="409" y="1169"/>
                  <a:pt x="409" y="1169"/>
                  <a:pt x="410" y="1170"/>
                </a:cubicBezTo>
                <a:cubicBezTo>
                  <a:pt x="410" y="1170"/>
                  <a:pt x="410" y="1170"/>
                  <a:pt x="411" y="1170"/>
                </a:cubicBezTo>
                <a:cubicBezTo>
                  <a:pt x="411" y="1170"/>
                  <a:pt x="411" y="1170"/>
                  <a:pt x="412" y="1170"/>
                </a:cubicBezTo>
                <a:cubicBezTo>
                  <a:pt x="412" y="1170"/>
                  <a:pt x="413" y="1170"/>
                  <a:pt x="413" y="1170"/>
                </a:cubicBezTo>
                <a:cubicBezTo>
                  <a:pt x="414" y="1170"/>
                  <a:pt x="414" y="1171"/>
                  <a:pt x="415" y="1171"/>
                </a:cubicBezTo>
                <a:cubicBezTo>
                  <a:pt x="415" y="1172"/>
                  <a:pt x="416" y="1172"/>
                  <a:pt x="417" y="1172"/>
                </a:cubicBezTo>
                <a:cubicBezTo>
                  <a:pt x="418" y="1172"/>
                  <a:pt x="418" y="1172"/>
                  <a:pt x="419" y="1172"/>
                </a:cubicBezTo>
                <a:cubicBezTo>
                  <a:pt x="419" y="1172"/>
                  <a:pt x="419" y="1172"/>
                  <a:pt x="419" y="1172"/>
                </a:cubicBezTo>
                <a:cubicBezTo>
                  <a:pt x="419" y="1173"/>
                  <a:pt x="420" y="1173"/>
                  <a:pt x="420" y="1173"/>
                </a:cubicBezTo>
                <a:cubicBezTo>
                  <a:pt x="421" y="1173"/>
                  <a:pt x="421" y="1173"/>
                  <a:pt x="422" y="1173"/>
                </a:cubicBezTo>
                <a:cubicBezTo>
                  <a:pt x="423" y="1174"/>
                  <a:pt x="423" y="1174"/>
                  <a:pt x="423" y="1174"/>
                </a:cubicBezTo>
                <a:cubicBezTo>
                  <a:pt x="424" y="1174"/>
                  <a:pt x="424" y="1174"/>
                  <a:pt x="424" y="1174"/>
                </a:cubicBezTo>
                <a:cubicBezTo>
                  <a:pt x="424" y="1174"/>
                  <a:pt x="425" y="1174"/>
                  <a:pt x="425" y="1174"/>
                </a:cubicBezTo>
                <a:cubicBezTo>
                  <a:pt x="426" y="1174"/>
                  <a:pt x="427" y="1175"/>
                  <a:pt x="428" y="1175"/>
                </a:cubicBezTo>
                <a:cubicBezTo>
                  <a:pt x="429" y="1175"/>
                  <a:pt x="429" y="1175"/>
                  <a:pt x="430" y="1175"/>
                </a:cubicBezTo>
                <a:cubicBezTo>
                  <a:pt x="430" y="1175"/>
                  <a:pt x="431" y="1176"/>
                  <a:pt x="431" y="1176"/>
                </a:cubicBezTo>
                <a:cubicBezTo>
                  <a:pt x="432" y="1177"/>
                  <a:pt x="433" y="1178"/>
                  <a:pt x="434" y="1178"/>
                </a:cubicBezTo>
                <a:cubicBezTo>
                  <a:pt x="435" y="1178"/>
                  <a:pt x="435" y="1176"/>
                  <a:pt x="436" y="1176"/>
                </a:cubicBezTo>
                <a:cubicBezTo>
                  <a:pt x="436" y="1176"/>
                  <a:pt x="436" y="1177"/>
                  <a:pt x="436" y="1177"/>
                </a:cubicBezTo>
                <a:cubicBezTo>
                  <a:pt x="437" y="1177"/>
                  <a:pt x="437" y="1177"/>
                  <a:pt x="437" y="1177"/>
                </a:cubicBezTo>
                <a:cubicBezTo>
                  <a:pt x="437" y="1177"/>
                  <a:pt x="437" y="1177"/>
                  <a:pt x="437" y="1177"/>
                </a:cubicBezTo>
                <a:cubicBezTo>
                  <a:pt x="438" y="1178"/>
                  <a:pt x="438" y="1178"/>
                  <a:pt x="439" y="1178"/>
                </a:cubicBezTo>
                <a:cubicBezTo>
                  <a:pt x="439" y="1178"/>
                  <a:pt x="439" y="1178"/>
                  <a:pt x="440" y="1178"/>
                </a:cubicBezTo>
                <a:cubicBezTo>
                  <a:pt x="440" y="1178"/>
                  <a:pt x="440" y="1179"/>
                  <a:pt x="440" y="1179"/>
                </a:cubicBezTo>
                <a:cubicBezTo>
                  <a:pt x="440" y="1179"/>
                  <a:pt x="441" y="1179"/>
                  <a:pt x="441" y="1179"/>
                </a:cubicBezTo>
                <a:cubicBezTo>
                  <a:pt x="441" y="1179"/>
                  <a:pt x="442" y="1179"/>
                  <a:pt x="442" y="1178"/>
                </a:cubicBezTo>
                <a:cubicBezTo>
                  <a:pt x="442" y="1178"/>
                  <a:pt x="442" y="1178"/>
                  <a:pt x="443" y="1179"/>
                </a:cubicBezTo>
                <a:cubicBezTo>
                  <a:pt x="443" y="1179"/>
                  <a:pt x="443" y="1179"/>
                  <a:pt x="444" y="1179"/>
                </a:cubicBezTo>
                <a:cubicBezTo>
                  <a:pt x="444" y="1179"/>
                  <a:pt x="444" y="1179"/>
                  <a:pt x="444" y="1180"/>
                </a:cubicBezTo>
                <a:cubicBezTo>
                  <a:pt x="444" y="1180"/>
                  <a:pt x="444" y="1180"/>
                  <a:pt x="445" y="1180"/>
                </a:cubicBezTo>
                <a:cubicBezTo>
                  <a:pt x="447" y="1181"/>
                  <a:pt x="449" y="1182"/>
                  <a:pt x="451" y="1183"/>
                </a:cubicBezTo>
                <a:cubicBezTo>
                  <a:pt x="451" y="1183"/>
                  <a:pt x="451" y="1183"/>
                  <a:pt x="451" y="1183"/>
                </a:cubicBezTo>
                <a:cubicBezTo>
                  <a:pt x="451" y="1184"/>
                  <a:pt x="452" y="1183"/>
                  <a:pt x="453" y="1183"/>
                </a:cubicBezTo>
                <a:cubicBezTo>
                  <a:pt x="454" y="1184"/>
                  <a:pt x="454" y="1184"/>
                  <a:pt x="455" y="1185"/>
                </a:cubicBezTo>
                <a:cubicBezTo>
                  <a:pt x="455" y="1185"/>
                  <a:pt x="456" y="1185"/>
                  <a:pt x="457" y="1185"/>
                </a:cubicBezTo>
                <a:cubicBezTo>
                  <a:pt x="457" y="1185"/>
                  <a:pt x="457" y="1186"/>
                  <a:pt x="457" y="1186"/>
                </a:cubicBezTo>
                <a:cubicBezTo>
                  <a:pt x="457" y="1186"/>
                  <a:pt x="458" y="1185"/>
                  <a:pt x="458" y="1186"/>
                </a:cubicBezTo>
                <a:cubicBezTo>
                  <a:pt x="458" y="1186"/>
                  <a:pt x="458" y="1186"/>
                  <a:pt x="458" y="1186"/>
                </a:cubicBezTo>
                <a:cubicBezTo>
                  <a:pt x="459" y="1186"/>
                  <a:pt x="460" y="1186"/>
                  <a:pt x="460" y="1186"/>
                </a:cubicBezTo>
                <a:cubicBezTo>
                  <a:pt x="461" y="1187"/>
                  <a:pt x="461" y="1187"/>
                  <a:pt x="462" y="1188"/>
                </a:cubicBezTo>
                <a:cubicBezTo>
                  <a:pt x="463" y="1189"/>
                  <a:pt x="465" y="1189"/>
                  <a:pt x="465" y="1190"/>
                </a:cubicBezTo>
                <a:cubicBezTo>
                  <a:pt x="467" y="1189"/>
                  <a:pt x="468" y="1190"/>
                  <a:pt x="470" y="1191"/>
                </a:cubicBezTo>
                <a:cubicBezTo>
                  <a:pt x="470" y="1191"/>
                  <a:pt x="471" y="1192"/>
                  <a:pt x="471" y="1192"/>
                </a:cubicBezTo>
                <a:cubicBezTo>
                  <a:pt x="472" y="1193"/>
                  <a:pt x="474" y="1192"/>
                  <a:pt x="474" y="1193"/>
                </a:cubicBezTo>
                <a:cubicBezTo>
                  <a:pt x="475" y="1193"/>
                  <a:pt x="476" y="1193"/>
                  <a:pt x="476" y="1194"/>
                </a:cubicBezTo>
                <a:cubicBezTo>
                  <a:pt x="478" y="1195"/>
                  <a:pt x="481" y="1196"/>
                  <a:pt x="483" y="1197"/>
                </a:cubicBezTo>
                <a:cubicBezTo>
                  <a:pt x="484" y="1198"/>
                  <a:pt x="486" y="1197"/>
                  <a:pt x="486" y="1196"/>
                </a:cubicBezTo>
                <a:cubicBezTo>
                  <a:pt x="485" y="1196"/>
                  <a:pt x="485" y="1196"/>
                  <a:pt x="484" y="1196"/>
                </a:cubicBezTo>
                <a:cubicBezTo>
                  <a:pt x="485" y="1194"/>
                  <a:pt x="483" y="1195"/>
                  <a:pt x="482" y="1194"/>
                </a:cubicBezTo>
                <a:close/>
                <a:moveTo>
                  <a:pt x="376" y="620"/>
                </a:moveTo>
                <a:cubicBezTo>
                  <a:pt x="375" y="621"/>
                  <a:pt x="373" y="622"/>
                  <a:pt x="372" y="623"/>
                </a:cubicBezTo>
                <a:cubicBezTo>
                  <a:pt x="371" y="623"/>
                  <a:pt x="371" y="622"/>
                  <a:pt x="369" y="623"/>
                </a:cubicBezTo>
                <a:cubicBezTo>
                  <a:pt x="368" y="622"/>
                  <a:pt x="368" y="624"/>
                  <a:pt x="367" y="624"/>
                </a:cubicBezTo>
                <a:cubicBezTo>
                  <a:pt x="367" y="624"/>
                  <a:pt x="366" y="624"/>
                  <a:pt x="365" y="625"/>
                </a:cubicBezTo>
                <a:cubicBezTo>
                  <a:pt x="364" y="625"/>
                  <a:pt x="364" y="624"/>
                  <a:pt x="362" y="624"/>
                </a:cubicBezTo>
                <a:cubicBezTo>
                  <a:pt x="361" y="625"/>
                  <a:pt x="361" y="627"/>
                  <a:pt x="360" y="628"/>
                </a:cubicBezTo>
                <a:cubicBezTo>
                  <a:pt x="358" y="627"/>
                  <a:pt x="358" y="629"/>
                  <a:pt x="356" y="628"/>
                </a:cubicBezTo>
                <a:cubicBezTo>
                  <a:pt x="356" y="629"/>
                  <a:pt x="355" y="629"/>
                  <a:pt x="355" y="630"/>
                </a:cubicBezTo>
                <a:cubicBezTo>
                  <a:pt x="353" y="630"/>
                  <a:pt x="353" y="631"/>
                  <a:pt x="352" y="631"/>
                </a:cubicBezTo>
                <a:cubicBezTo>
                  <a:pt x="352" y="629"/>
                  <a:pt x="354" y="630"/>
                  <a:pt x="354" y="628"/>
                </a:cubicBezTo>
                <a:cubicBezTo>
                  <a:pt x="355" y="627"/>
                  <a:pt x="353" y="627"/>
                  <a:pt x="353" y="627"/>
                </a:cubicBezTo>
                <a:cubicBezTo>
                  <a:pt x="354" y="623"/>
                  <a:pt x="355" y="621"/>
                  <a:pt x="357" y="619"/>
                </a:cubicBezTo>
                <a:cubicBezTo>
                  <a:pt x="359" y="619"/>
                  <a:pt x="359" y="620"/>
                  <a:pt x="360" y="620"/>
                </a:cubicBezTo>
                <a:cubicBezTo>
                  <a:pt x="361" y="619"/>
                  <a:pt x="362" y="618"/>
                  <a:pt x="363" y="617"/>
                </a:cubicBezTo>
                <a:cubicBezTo>
                  <a:pt x="364" y="616"/>
                  <a:pt x="365" y="616"/>
                  <a:pt x="366" y="616"/>
                </a:cubicBezTo>
                <a:cubicBezTo>
                  <a:pt x="368" y="615"/>
                  <a:pt x="366" y="618"/>
                  <a:pt x="365" y="618"/>
                </a:cubicBezTo>
                <a:cubicBezTo>
                  <a:pt x="365" y="619"/>
                  <a:pt x="364" y="620"/>
                  <a:pt x="363" y="621"/>
                </a:cubicBezTo>
                <a:cubicBezTo>
                  <a:pt x="362" y="622"/>
                  <a:pt x="363" y="620"/>
                  <a:pt x="362" y="620"/>
                </a:cubicBezTo>
                <a:cubicBezTo>
                  <a:pt x="362" y="620"/>
                  <a:pt x="361" y="621"/>
                  <a:pt x="361" y="621"/>
                </a:cubicBezTo>
                <a:cubicBezTo>
                  <a:pt x="360" y="621"/>
                  <a:pt x="359" y="621"/>
                  <a:pt x="360" y="623"/>
                </a:cubicBezTo>
                <a:cubicBezTo>
                  <a:pt x="358" y="622"/>
                  <a:pt x="358" y="624"/>
                  <a:pt x="356" y="623"/>
                </a:cubicBezTo>
                <a:cubicBezTo>
                  <a:pt x="356" y="625"/>
                  <a:pt x="356" y="624"/>
                  <a:pt x="356" y="626"/>
                </a:cubicBezTo>
                <a:cubicBezTo>
                  <a:pt x="358" y="626"/>
                  <a:pt x="359" y="624"/>
                  <a:pt x="361" y="624"/>
                </a:cubicBezTo>
                <a:cubicBezTo>
                  <a:pt x="362" y="623"/>
                  <a:pt x="364" y="623"/>
                  <a:pt x="366" y="623"/>
                </a:cubicBezTo>
                <a:cubicBezTo>
                  <a:pt x="367" y="622"/>
                  <a:pt x="366" y="622"/>
                  <a:pt x="368" y="622"/>
                </a:cubicBezTo>
                <a:cubicBezTo>
                  <a:pt x="369" y="621"/>
                  <a:pt x="370" y="620"/>
                  <a:pt x="371" y="619"/>
                </a:cubicBezTo>
                <a:cubicBezTo>
                  <a:pt x="374" y="619"/>
                  <a:pt x="374" y="619"/>
                  <a:pt x="374" y="619"/>
                </a:cubicBezTo>
                <a:cubicBezTo>
                  <a:pt x="377" y="619"/>
                  <a:pt x="378" y="617"/>
                  <a:pt x="381" y="617"/>
                </a:cubicBezTo>
                <a:cubicBezTo>
                  <a:pt x="381" y="620"/>
                  <a:pt x="378" y="619"/>
                  <a:pt x="376" y="620"/>
                </a:cubicBezTo>
                <a:close/>
                <a:moveTo>
                  <a:pt x="371" y="616"/>
                </a:moveTo>
                <a:cubicBezTo>
                  <a:pt x="371" y="614"/>
                  <a:pt x="371" y="614"/>
                  <a:pt x="371" y="614"/>
                </a:cubicBezTo>
                <a:cubicBezTo>
                  <a:pt x="373" y="614"/>
                  <a:pt x="373" y="614"/>
                  <a:pt x="373" y="614"/>
                </a:cubicBezTo>
                <a:cubicBezTo>
                  <a:pt x="373" y="615"/>
                  <a:pt x="372" y="615"/>
                  <a:pt x="372" y="616"/>
                </a:cubicBezTo>
                <a:lnTo>
                  <a:pt x="371" y="616"/>
                </a:lnTo>
                <a:close/>
                <a:moveTo>
                  <a:pt x="375" y="613"/>
                </a:moveTo>
                <a:cubicBezTo>
                  <a:pt x="376" y="612"/>
                  <a:pt x="376" y="613"/>
                  <a:pt x="376" y="613"/>
                </a:cubicBezTo>
                <a:cubicBezTo>
                  <a:pt x="377" y="613"/>
                  <a:pt x="377" y="612"/>
                  <a:pt x="378" y="611"/>
                </a:cubicBezTo>
                <a:cubicBezTo>
                  <a:pt x="379" y="611"/>
                  <a:pt x="380" y="612"/>
                  <a:pt x="380" y="613"/>
                </a:cubicBezTo>
                <a:cubicBezTo>
                  <a:pt x="379" y="613"/>
                  <a:pt x="379" y="614"/>
                  <a:pt x="378" y="614"/>
                </a:cubicBezTo>
                <a:cubicBezTo>
                  <a:pt x="377" y="614"/>
                  <a:pt x="376" y="615"/>
                  <a:pt x="375" y="615"/>
                </a:cubicBezTo>
                <a:cubicBezTo>
                  <a:pt x="374" y="614"/>
                  <a:pt x="374" y="614"/>
                  <a:pt x="375" y="613"/>
                </a:cubicBezTo>
                <a:close/>
                <a:moveTo>
                  <a:pt x="407" y="614"/>
                </a:moveTo>
                <a:cubicBezTo>
                  <a:pt x="406" y="615"/>
                  <a:pt x="406" y="616"/>
                  <a:pt x="405" y="616"/>
                </a:cubicBezTo>
                <a:cubicBezTo>
                  <a:pt x="403" y="616"/>
                  <a:pt x="403" y="614"/>
                  <a:pt x="401" y="615"/>
                </a:cubicBezTo>
                <a:cubicBezTo>
                  <a:pt x="400" y="615"/>
                  <a:pt x="398" y="615"/>
                  <a:pt x="399" y="618"/>
                </a:cubicBezTo>
                <a:cubicBezTo>
                  <a:pt x="397" y="617"/>
                  <a:pt x="396" y="618"/>
                  <a:pt x="394" y="616"/>
                </a:cubicBezTo>
                <a:cubicBezTo>
                  <a:pt x="394" y="616"/>
                  <a:pt x="393" y="617"/>
                  <a:pt x="393" y="617"/>
                </a:cubicBezTo>
                <a:cubicBezTo>
                  <a:pt x="392" y="618"/>
                  <a:pt x="392" y="617"/>
                  <a:pt x="391" y="617"/>
                </a:cubicBezTo>
                <a:cubicBezTo>
                  <a:pt x="390" y="617"/>
                  <a:pt x="390" y="618"/>
                  <a:pt x="389" y="618"/>
                </a:cubicBezTo>
                <a:cubicBezTo>
                  <a:pt x="388" y="618"/>
                  <a:pt x="388" y="618"/>
                  <a:pt x="387" y="619"/>
                </a:cubicBezTo>
                <a:cubicBezTo>
                  <a:pt x="386" y="619"/>
                  <a:pt x="385" y="619"/>
                  <a:pt x="383" y="618"/>
                </a:cubicBezTo>
                <a:cubicBezTo>
                  <a:pt x="383" y="617"/>
                  <a:pt x="384" y="617"/>
                  <a:pt x="385" y="617"/>
                </a:cubicBezTo>
                <a:cubicBezTo>
                  <a:pt x="385" y="617"/>
                  <a:pt x="385" y="616"/>
                  <a:pt x="385" y="615"/>
                </a:cubicBezTo>
                <a:cubicBezTo>
                  <a:pt x="385" y="615"/>
                  <a:pt x="386" y="616"/>
                  <a:pt x="387" y="616"/>
                </a:cubicBezTo>
                <a:cubicBezTo>
                  <a:pt x="387" y="615"/>
                  <a:pt x="388" y="614"/>
                  <a:pt x="389" y="614"/>
                </a:cubicBezTo>
                <a:cubicBezTo>
                  <a:pt x="390" y="614"/>
                  <a:pt x="390" y="616"/>
                  <a:pt x="390" y="616"/>
                </a:cubicBezTo>
                <a:cubicBezTo>
                  <a:pt x="390" y="616"/>
                  <a:pt x="392" y="614"/>
                  <a:pt x="394" y="615"/>
                </a:cubicBezTo>
                <a:cubicBezTo>
                  <a:pt x="395" y="615"/>
                  <a:pt x="395" y="614"/>
                  <a:pt x="395" y="613"/>
                </a:cubicBezTo>
                <a:cubicBezTo>
                  <a:pt x="395" y="612"/>
                  <a:pt x="396" y="612"/>
                  <a:pt x="396" y="611"/>
                </a:cubicBezTo>
                <a:cubicBezTo>
                  <a:pt x="399" y="611"/>
                  <a:pt x="403" y="613"/>
                  <a:pt x="405" y="611"/>
                </a:cubicBezTo>
                <a:cubicBezTo>
                  <a:pt x="406" y="611"/>
                  <a:pt x="407" y="612"/>
                  <a:pt x="409" y="611"/>
                </a:cubicBezTo>
                <a:cubicBezTo>
                  <a:pt x="410" y="611"/>
                  <a:pt x="410" y="610"/>
                  <a:pt x="411" y="609"/>
                </a:cubicBezTo>
                <a:cubicBezTo>
                  <a:pt x="413" y="609"/>
                  <a:pt x="413" y="609"/>
                  <a:pt x="413" y="609"/>
                </a:cubicBezTo>
                <a:cubicBezTo>
                  <a:pt x="412" y="610"/>
                  <a:pt x="409" y="613"/>
                  <a:pt x="407" y="614"/>
                </a:cubicBezTo>
                <a:close/>
                <a:moveTo>
                  <a:pt x="387" y="609"/>
                </a:moveTo>
                <a:cubicBezTo>
                  <a:pt x="389" y="610"/>
                  <a:pt x="387" y="613"/>
                  <a:pt x="385" y="613"/>
                </a:cubicBezTo>
                <a:cubicBezTo>
                  <a:pt x="385" y="610"/>
                  <a:pt x="387" y="611"/>
                  <a:pt x="387" y="609"/>
                </a:cubicBezTo>
                <a:close/>
                <a:moveTo>
                  <a:pt x="389" y="611"/>
                </a:moveTo>
                <a:cubicBezTo>
                  <a:pt x="389" y="611"/>
                  <a:pt x="390" y="610"/>
                  <a:pt x="390" y="609"/>
                </a:cubicBezTo>
                <a:cubicBezTo>
                  <a:pt x="391" y="609"/>
                  <a:pt x="391" y="609"/>
                  <a:pt x="391" y="609"/>
                </a:cubicBezTo>
                <a:cubicBezTo>
                  <a:pt x="391" y="611"/>
                  <a:pt x="391" y="612"/>
                  <a:pt x="389" y="611"/>
                </a:cubicBezTo>
                <a:close/>
                <a:moveTo>
                  <a:pt x="438" y="630"/>
                </a:moveTo>
                <a:cubicBezTo>
                  <a:pt x="437" y="629"/>
                  <a:pt x="437" y="631"/>
                  <a:pt x="436" y="631"/>
                </a:cubicBezTo>
                <a:cubicBezTo>
                  <a:pt x="435" y="631"/>
                  <a:pt x="435" y="630"/>
                  <a:pt x="435" y="629"/>
                </a:cubicBezTo>
                <a:cubicBezTo>
                  <a:pt x="434" y="629"/>
                  <a:pt x="433" y="630"/>
                  <a:pt x="432" y="629"/>
                </a:cubicBezTo>
                <a:cubicBezTo>
                  <a:pt x="432" y="629"/>
                  <a:pt x="431" y="627"/>
                  <a:pt x="431" y="627"/>
                </a:cubicBezTo>
                <a:cubicBezTo>
                  <a:pt x="430" y="627"/>
                  <a:pt x="430" y="627"/>
                  <a:pt x="429" y="627"/>
                </a:cubicBezTo>
                <a:cubicBezTo>
                  <a:pt x="429" y="627"/>
                  <a:pt x="429" y="626"/>
                  <a:pt x="429" y="626"/>
                </a:cubicBezTo>
                <a:cubicBezTo>
                  <a:pt x="428" y="626"/>
                  <a:pt x="427" y="626"/>
                  <a:pt x="426" y="626"/>
                </a:cubicBezTo>
                <a:cubicBezTo>
                  <a:pt x="426" y="624"/>
                  <a:pt x="427" y="624"/>
                  <a:pt x="428" y="624"/>
                </a:cubicBezTo>
                <a:cubicBezTo>
                  <a:pt x="429" y="623"/>
                  <a:pt x="430" y="622"/>
                  <a:pt x="432" y="624"/>
                </a:cubicBezTo>
                <a:cubicBezTo>
                  <a:pt x="433" y="624"/>
                  <a:pt x="432" y="625"/>
                  <a:pt x="433" y="625"/>
                </a:cubicBezTo>
                <a:cubicBezTo>
                  <a:pt x="434" y="625"/>
                  <a:pt x="435" y="626"/>
                  <a:pt x="436" y="627"/>
                </a:cubicBezTo>
                <a:cubicBezTo>
                  <a:pt x="436" y="627"/>
                  <a:pt x="438" y="628"/>
                  <a:pt x="438" y="630"/>
                </a:cubicBezTo>
                <a:close/>
                <a:moveTo>
                  <a:pt x="457" y="539"/>
                </a:moveTo>
                <a:cubicBezTo>
                  <a:pt x="457" y="541"/>
                  <a:pt x="457" y="541"/>
                  <a:pt x="457" y="541"/>
                </a:cubicBezTo>
                <a:cubicBezTo>
                  <a:pt x="455" y="541"/>
                  <a:pt x="454" y="541"/>
                  <a:pt x="454" y="538"/>
                </a:cubicBezTo>
                <a:cubicBezTo>
                  <a:pt x="455" y="539"/>
                  <a:pt x="456" y="538"/>
                  <a:pt x="457" y="539"/>
                </a:cubicBezTo>
                <a:close/>
                <a:moveTo>
                  <a:pt x="381" y="545"/>
                </a:moveTo>
                <a:cubicBezTo>
                  <a:pt x="383" y="545"/>
                  <a:pt x="383" y="548"/>
                  <a:pt x="383" y="550"/>
                </a:cubicBezTo>
                <a:cubicBezTo>
                  <a:pt x="381" y="550"/>
                  <a:pt x="381" y="551"/>
                  <a:pt x="380" y="551"/>
                </a:cubicBezTo>
                <a:cubicBezTo>
                  <a:pt x="380" y="550"/>
                  <a:pt x="379" y="550"/>
                  <a:pt x="379" y="549"/>
                </a:cubicBezTo>
                <a:cubicBezTo>
                  <a:pt x="379" y="547"/>
                  <a:pt x="381" y="547"/>
                  <a:pt x="381" y="545"/>
                </a:cubicBezTo>
                <a:close/>
                <a:moveTo>
                  <a:pt x="365" y="557"/>
                </a:moveTo>
                <a:cubicBezTo>
                  <a:pt x="366" y="556"/>
                  <a:pt x="368" y="556"/>
                  <a:pt x="368" y="555"/>
                </a:cubicBezTo>
                <a:cubicBezTo>
                  <a:pt x="368" y="553"/>
                  <a:pt x="368" y="552"/>
                  <a:pt x="369" y="550"/>
                </a:cubicBezTo>
                <a:cubicBezTo>
                  <a:pt x="372" y="551"/>
                  <a:pt x="374" y="549"/>
                  <a:pt x="376" y="548"/>
                </a:cubicBezTo>
                <a:cubicBezTo>
                  <a:pt x="377" y="547"/>
                  <a:pt x="376" y="550"/>
                  <a:pt x="378" y="550"/>
                </a:cubicBezTo>
                <a:cubicBezTo>
                  <a:pt x="378" y="552"/>
                  <a:pt x="376" y="552"/>
                  <a:pt x="376" y="554"/>
                </a:cubicBezTo>
                <a:cubicBezTo>
                  <a:pt x="375" y="554"/>
                  <a:pt x="375" y="553"/>
                  <a:pt x="373" y="553"/>
                </a:cubicBezTo>
                <a:cubicBezTo>
                  <a:pt x="371" y="552"/>
                  <a:pt x="371" y="554"/>
                  <a:pt x="369" y="554"/>
                </a:cubicBezTo>
                <a:cubicBezTo>
                  <a:pt x="369" y="556"/>
                  <a:pt x="371" y="555"/>
                  <a:pt x="370" y="557"/>
                </a:cubicBezTo>
                <a:cubicBezTo>
                  <a:pt x="370" y="557"/>
                  <a:pt x="369" y="557"/>
                  <a:pt x="369" y="557"/>
                </a:cubicBezTo>
                <a:cubicBezTo>
                  <a:pt x="368" y="557"/>
                  <a:pt x="369" y="559"/>
                  <a:pt x="368" y="559"/>
                </a:cubicBezTo>
                <a:cubicBezTo>
                  <a:pt x="367" y="560"/>
                  <a:pt x="366" y="559"/>
                  <a:pt x="365" y="559"/>
                </a:cubicBezTo>
                <a:lnTo>
                  <a:pt x="365" y="557"/>
                </a:lnTo>
                <a:close/>
                <a:moveTo>
                  <a:pt x="339" y="573"/>
                </a:moveTo>
                <a:cubicBezTo>
                  <a:pt x="340" y="573"/>
                  <a:pt x="340" y="573"/>
                  <a:pt x="341" y="572"/>
                </a:cubicBezTo>
                <a:cubicBezTo>
                  <a:pt x="342" y="572"/>
                  <a:pt x="343" y="572"/>
                  <a:pt x="344" y="573"/>
                </a:cubicBezTo>
                <a:cubicBezTo>
                  <a:pt x="344" y="572"/>
                  <a:pt x="344" y="571"/>
                  <a:pt x="344" y="571"/>
                </a:cubicBezTo>
                <a:cubicBezTo>
                  <a:pt x="344" y="569"/>
                  <a:pt x="346" y="571"/>
                  <a:pt x="346" y="569"/>
                </a:cubicBezTo>
                <a:cubicBezTo>
                  <a:pt x="347" y="568"/>
                  <a:pt x="347" y="568"/>
                  <a:pt x="349" y="568"/>
                </a:cubicBezTo>
                <a:cubicBezTo>
                  <a:pt x="348" y="565"/>
                  <a:pt x="352" y="566"/>
                  <a:pt x="351" y="563"/>
                </a:cubicBezTo>
                <a:cubicBezTo>
                  <a:pt x="353" y="563"/>
                  <a:pt x="354" y="563"/>
                  <a:pt x="355" y="563"/>
                </a:cubicBezTo>
                <a:cubicBezTo>
                  <a:pt x="356" y="562"/>
                  <a:pt x="356" y="561"/>
                  <a:pt x="358" y="562"/>
                </a:cubicBezTo>
                <a:cubicBezTo>
                  <a:pt x="358" y="561"/>
                  <a:pt x="358" y="560"/>
                  <a:pt x="358" y="560"/>
                </a:cubicBezTo>
                <a:cubicBezTo>
                  <a:pt x="359" y="560"/>
                  <a:pt x="359" y="559"/>
                  <a:pt x="360" y="559"/>
                </a:cubicBezTo>
                <a:cubicBezTo>
                  <a:pt x="365" y="559"/>
                  <a:pt x="365" y="559"/>
                  <a:pt x="365" y="559"/>
                </a:cubicBezTo>
                <a:cubicBezTo>
                  <a:pt x="365" y="562"/>
                  <a:pt x="362" y="562"/>
                  <a:pt x="360" y="563"/>
                </a:cubicBezTo>
                <a:cubicBezTo>
                  <a:pt x="359" y="563"/>
                  <a:pt x="359" y="564"/>
                  <a:pt x="359" y="564"/>
                </a:cubicBezTo>
                <a:cubicBezTo>
                  <a:pt x="358" y="564"/>
                  <a:pt x="358" y="565"/>
                  <a:pt x="358" y="565"/>
                </a:cubicBezTo>
                <a:cubicBezTo>
                  <a:pt x="357" y="565"/>
                  <a:pt x="357" y="564"/>
                  <a:pt x="356" y="564"/>
                </a:cubicBezTo>
                <a:cubicBezTo>
                  <a:pt x="355" y="564"/>
                  <a:pt x="355" y="566"/>
                  <a:pt x="355" y="566"/>
                </a:cubicBezTo>
                <a:cubicBezTo>
                  <a:pt x="355" y="566"/>
                  <a:pt x="354" y="565"/>
                  <a:pt x="354" y="565"/>
                </a:cubicBezTo>
                <a:cubicBezTo>
                  <a:pt x="353" y="566"/>
                  <a:pt x="353" y="567"/>
                  <a:pt x="353" y="567"/>
                </a:cubicBezTo>
                <a:cubicBezTo>
                  <a:pt x="352" y="568"/>
                  <a:pt x="352" y="567"/>
                  <a:pt x="351" y="567"/>
                </a:cubicBezTo>
                <a:cubicBezTo>
                  <a:pt x="350" y="567"/>
                  <a:pt x="351" y="569"/>
                  <a:pt x="351" y="570"/>
                </a:cubicBezTo>
                <a:cubicBezTo>
                  <a:pt x="349" y="571"/>
                  <a:pt x="347" y="572"/>
                  <a:pt x="346" y="574"/>
                </a:cubicBezTo>
                <a:cubicBezTo>
                  <a:pt x="345" y="574"/>
                  <a:pt x="345" y="573"/>
                  <a:pt x="345" y="573"/>
                </a:cubicBezTo>
                <a:cubicBezTo>
                  <a:pt x="344" y="574"/>
                  <a:pt x="344" y="575"/>
                  <a:pt x="343" y="576"/>
                </a:cubicBezTo>
                <a:cubicBezTo>
                  <a:pt x="341" y="574"/>
                  <a:pt x="339" y="578"/>
                  <a:pt x="337" y="579"/>
                </a:cubicBezTo>
                <a:cubicBezTo>
                  <a:pt x="335" y="579"/>
                  <a:pt x="335" y="578"/>
                  <a:pt x="335" y="576"/>
                </a:cubicBezTo>
                <a:cubicBezTo>
                  <a:pt x="337" y="576"/>
                  <a:pt x="338" y="575"/>
                  <a:pt x="339" y="573"/>
                </a:cubicBezTo>
                <a:close/>
                <a:moveTo>
                  <a:pt x="326" y="583"/>
                </a:moveTo>
                <a:cubicBezTo>
                  <a:pt x="326" y="583"/>
                  <a:pt x="327" y="583"/>
                  <a:pt x="327" y="583"/>
                </a:cubicBezTo>
                <a:cubicBezTo>
                  <a:pt x="328" y="583"/>
                  <a:pt x="328" y="582"/>
                  <a:pt x="328" y="582"/>
                </a:cubicBezTo>
                <a:cubicBezTo>
                  <a:pt x="329" y="581"/>
                  <a:pt x="330" y="581"/>
                  <a:pt x="331" y="580"/>
                </a:cubicBezTo>
                <a:cubicBezTo>
                  <a:pt x="331" y="580"/>
                  <a:pt x="330" y="580"/>
                  <a:pt x="331" y="580"/>
                </a:cubicBezTo>
                <a:cubicBezTo>
                  <a:pt x="332" y="580"/>
                  <a:pt x="332" y="579"/>
                  <a:pt x="332" y="578"/>
                </a:cubicBezTo>
                <a:cubicBezTo>
                  <a:pt x="334" y="578"/>
                  <a:pt x="334" y="578"/>
                  <a:pt x="334" y="578"/>
                </a:cubicBezTo>
                <a:cubicBezTo>
                  <a:pt x="334" y="580"/>
                  <a:pt x="335" y="580"/>
                  <a:pt x="334" y="581"/>
                </a:cubicBezTo>
                <a:cubicBezTo>
                  <a:pt x="334" y="582"/>
                  <a:pt x="333" y="582"/>
                  <a:pt x="332" y="582"/>
                </a:cubicBezTo>
                <a:cubicBezTo>
                  <a:pt x="332" y="583"/>
                  <a:pt x="331" y="584"/>
                  <a:pt x="331" y="584"/>
                </a:cubicBezTo>
                <a:cubicBezTo>
                  <a:pt x="330" y="585"/>
                  <a:pt x="330" y="584"/>
                  <a:pt x="329" y="584"/>
                </a:cubicBezTo>
                <a:cubicBezTo>
                  <a:pt x="329" y="585"/>
                  <a:pt x="328" y="587"/>
                  <a:pt x="326" y="586"/>
                </a:cubicBezTo>
                <a:cubicBezTo>
                  <a:pt x="326" y="585"/>
                  <a:pt x="325" y="585"/>
                  <a:pt x="326" y="583"/>
                </a:cubicBezTo>
                <a:close/>
                <a:moveTo>
                  <a:pt x="309" y="597"/>
                </a:moveTo>
                <a:cubicBezTo>
                  <a:pt x="311" y="595"/>
                  <a:pt x="311" y="593"/>
                  <a:pt x="313" y="591"/>
                </a:cubicBezTo>
                <a:cubicBezTo>
                  <a:pt x="314" y="591"/>
                  <a:pt x="316" y="590"/>
                  <a:pt x="316" y="591"/>
                </a:cubicBezTo>
                <a:cubicBezTo>
                  <a:pt x="317" y="591"/>
                  <a:pt x="318" y="588"/>
                  <a:pt x="319" y="588"/>
                </a:cubicBezTo>
                <a:cubicBezTo>
                  <a:pt x="320" y="587"/>
                  <a:pt x="321" y="587"/>
                  <a:pt x="322" y="587"/>
                </a:cubicBezTo>
                <a:cubicBezTo>
                  <a:pt x="322" y="585"/>
                  <a:pt x="323" y="586"/>
                  <a:pt x="323" y="584"/>
                </a:cubicBezTo>
                <a:cubicBezTo>
                  <a:pt x="325" y="584"/>
                  <a:pt x="325" y="585"/>
                  <a:pt x="326" y="585"/>
                </a:cubicBezTo>
                <a:cubicBezTo>
                  <a:pt x="326" y="587"/>
                  <a:pt x="325" y="587"/>
                  <a:pt x="325" y="589"/>
                </a:cubicBezTo>
                <a:cubicBezTo>
                  <a:pt x="325" y="589"/>
                  <a:pt x="324" y="589"/>
                  <a:pt x="323" y="589"/>
                </a:cubicBezTo>
                <a:cubicBezTo>
                  <a:pt x="322" y="589"/>
                  <a:pt x="322" y="590"/>
                  <a:pt x="322" y="591"/>
                </a:cubicBezTo>
                <a:cubicBezTo>
                  <a:pt x="321" y="592"/>
                  <a:pt x="318" y="592"/>
                  <a:pt x="317" y="594"/>
                </a:cubicBezTo>
                <a:cubicBezTo>
                  <a:pt x="316" y="594"/>
                  <a:pt x="316" y="594"/>
                  <a:pt x="316" y="594"/>
                </a:cubicBezTo>
                <a:cubicBezTo>
                  <a:pt x="314" y="594"/>
                  <a:pt x="313" y="595"/>
                  <a:pt x="313" y="597"/>
                </a:cubicBezTo>
                <a:cubicBezTo>
                  <a:pt x="312" y="597"/>
                  <a:pt x="312" y="599"/>
                  <a:pt x="310" y="598"/>
                </a:cubicBezTo>
                <a:cubicBezTo>
                  <a:pt x="309" y="599"/>
                  <a:pt x="309" y="601"/>
                  <a:pt x="307" y="600"/>
                </a:cubicBezTo>
                <a:cubicBezTo>
                  <a:pt x="307" y="600"/>
                  <a:pt x="306" y="600"/>
                  <a:pt x="306" y="600"/>
                </a:cubicBezTo>
                <a:cubicBezTo>
                  <a:pt x="306" y="597"/>
                  <a:pt x="308" y="595"/>
                  <a:pt x="309" y="597"/>
                </a:cubicBezTo>
                <a:close/>
                <a:moveTo>
                  <a:pt x="299" y="632"/>
                </a:moveTo>
                <a:cubicBezTo>
                  <a:pt x="299" y="630"/>
                  <a:pt x="299" y="630"/>
                  <a:pt x="300" y="629"/>
                </a:cubicBezTo>
                <a:cubicBezTo>
                  <a:pt x="300" y="629"/>
                  <a:pt x="300" y="628"/>
                  <a:pt x="300" y="628"/>
                </a:cubicBezTo>
                <a:cubicBezTo>
                  <a:pt x="301" y="628"/>
                  <a:pt x="301" y="628"/>
                  <a:pt x="302" y="627"/>
                </a:cubicBezTo>
                <a:cubicBezTo>
                  <a:pt x="302" y="627"/>
                  <a:pt x="302" y="626"/>
                  <a:pt x="302" y="626"/>
                </a:cubicBezTo>
                <a:cubicBezTo>
                  <a:pt x="302" y="625"/>
                  <a:pt x="303" y="626"/>
                  <a:pt x="303" y="625"/>
                </a:cubicBezTo>
                <a:cubicBezTo>
                  <a:pt x="304" y="625"/>
                  <a:pt x="304" y="624"/>
                  <a:pt x="304" y="624"/>
                </a:cubicBezTo>
                <a:cubicBezTo>
                  <a:pt x="305" y="624"/>
                  <a:pt x="306" y="624"/>
                  <a:pt x="307" y="623"/>
                </a:cubicBezTo>
                <a:cubicBezTo>
                  <a:pt x="308" y="622"/>
                  <a:pt x="307" y="621"/>
                  <a:pt x="307" y="620"/>
                </a:cubicBezTo>
                <a:cubicBezTo>
                  <a:pt x="308" y="620"/>
                  <a:pt x="309" y="621"/>
                  <a:pt x="309" y="621"/>
                </a:cubicBezTo>
                <a:cubicBezTo>
                  <a:pt x="311" y="621"/>
                  <a:pt x="310" y="617"/>
                  <a:pt x="313" y="618"/>
                </a:cubicBezTo>
                <a:cubicBezTo>
                  <a:pt x="313" y="615"/>
                  <a:pt x="315" y="614"/>
                  <a:pt x="317" y="615"/>
                </a:cubicBezTo>
                <a:cubicBezTo>
                  <a:pt x="318" y="616"/>
                  <a:pt x="316" y="617"/>
                  <a:pt x="316" y="617"/>
                </a:cubicBezTo>
                <a:cubicBezTo>
                  <a:pt x="316" y="618"/>
                  <a:pt x="316" y="619"/>
                  <a:pt x="316" y="619"/>
                </a:cubicBezTo>
                <a:cubicBezTo>
                  <a:pt x="315" y="619"/>
                  <a:pt x="315" y="619"/>
                  <a:pt x="314" y="619"/>
                </a:cubicBezTo>
                <a:cubicBezTo>
                  <a:pt x="314" y="620"/>
                  <a:pt x="314" y="620"/>
                  <a:pt x="314" y="621"/>
                </a:cubicBezTo>
                <a:cubicBezTo>
                  <a:pt x="314" y="622"/>
                  <a:pt x="317" y="621"/>
                  <a:pt x="317" y="623"/>
                </a:cubicBezTo>
                <a:cubicBezTo>
                  <a:pt x="316" y="622"/>
                  <a:pt x="315" y="624"/>
                  <a:pt x="314" y="624"/>
                </a:cubicBezTo>
                <a:cubicBezTo>
                  <a:pt x="314" y="624"/>
                  <a:pt x="314" y="624"/>
                  <a:pt x="314" y="625"/>
                </a:cubicBezTo>
                <a:cubicBezTo>
                  <a:pt x="313" y="625"/>
                  <a:pt x="313" y="624"/>
                  <a:pt x="312" y="624"/>
                </a:cubicBezTo>
                <a:cubicBezTo>
                  <a:pt x="311" y="624"/>
                  <a:pt x="311" y="625"/>
                  <a:pt x="310" y="625"/>
                </a:cubicBezTo>
                <a:cubicBezTo>
                  <a:pt x="310" y="627"/>
                  <a:pt x="309" y="627"/>
                  <a:pt x="309" y="628"/>
                </a:cubicBezTo>
                <a:cubicBezTo>
                  <a:pt x="309" y="629"/>
                  <a:pt x="308" y="629"/>
                  <a:pt x="308" y="628"/>
                </a:cubicBezTo>
                <a:cubicBezTo>
                  <a:pt x="307" y="628"/>
                  <a:pt x="308" y="629"/>
                  <a:pt x="307" y="630"/>
                </a:cubicBezTo>
                <a:cubicBezTo>
                  <a:pt x="306" y="630"/>
                  <a:pt x="305" y="630"/>
                  <a:pt x="305" y="629"/>
                </a:cubicBezTo>
                <a:cubicBezTo>
                  <a:pt x="304" y="630"/>
                  <a:pt x="305" y="630"/>
                  <a:pt x="305" y="631"/>
                </a:cubicBezTo>
                <a:cubicBezTo>
                  <a:pt x="304" y="631"/>
                  <a:pt x="305" y="630"/>
                  <a:pt x="304" y="630"/>
                </a:cubicBezTo>
                <a:cubicBezTo>
                  <a:pt x="303" y="630"/>
                  <a:pt x="303" y="632"/>
                  <a:pt x="303" y="633"/>
                </a:cubicBezTo>
                <a:cubicBezTo>
                  <a:pt x="303" y="633"/>
                  <a:pt x="303" y="634"/>
                  <a:pt x="303" y="634"/>
                </a:cubicBezTo>
                <a:cubicBezTo>
                  <a:pt x="301" y="634"/>
                  <a:pt x="300" y="631"/>
                  <a:pt x="299" y="634"/>
                </a:cubicBezTo>
                <a:cubicBezTo>
                  <a:pt x="299" y="634"/>
                  <a:pt x="299" y="633"/>
                  <a:pt x="298" y="633"/>
                </a:cubicBezTo>
                <a:cubicBezTo>
                  <a:pt x="298" y="632"/>
                  <a:pt x="298" y="632"/>
                  <a:pt x="299" y="632"/>
                </a:cubicBezTo>
                <a:close/>
                <a:moveTo>
                  <a:pt x="286" y="617"/>
                </a:moveTo>
                <a:cubicBezTo>
                  <a:pt x="288" y="617"/>
                  <a:pt x="289" y="620"/>
                  <a:pt x="286" y="620"/>
                </a:cubicBezTo>
                <a:cubicBezTo>
                  <a:pt x="286" y="619"/>
                  <a:pt x="285" y="618"/>
                  <a:pt x="286" y="617"/>
                </a:cubicBezTo>
                <a:close/>
                <a:moveTo>
                  <a:pt x="273" y="630"/>
                </a:moveTo>
                <a:cubicBezTo>
                  <a:pt x="275" y="629"/>
                  <a:pt x="276" y="627"/>
                  <a:pt x="278" y="626"/>
                </a:cubicBezTo>
                <a:cubicBezTo>
                  <a:pt x="279" y="626"/>
                  <a:pt x="278" y="625"/>
                  <a:pt x="279" y="624"/>
                </a:cubicBezTo>
                <a:cubicBezTo>
                  <a:pt x="279" y="623"/>
                  <a:pt x="281" y="624"/>
                  <a:pt x="281" y="621"/>
                </a:cubicBezTo>
                <a:cubicBezTo>
                  <a:pt x="283" y="621"/>
                  <a:pt x="284" y="621"/>
                  <a:pt x="284" y="622"/>
                </a:cubicBezTo>
                <a:cubicBezTo>
                  <a:pt x="284" y="624"/>
                  <a:pt x="281" y="623"/>
                  <a:pt x="282" y="626"/>
                </a:cubicBezTo>
                <a:cubicBezTo>
                  <a:pt x="280" y="626"/>
                  <a:pt x="280" y="626"/>
                  <a:pt x="280" y="626"/>
                </a:cubicBezTo>
                <a:cubicBezTo>
                  <a:pt x="279" y="627"/>
                  <a:pt x="279" y="628"/>
                  <a:pt x="279" y="629"/>
                </a:cubicBezTo>
                <a:cubicBezTo>
                  <a:pt x="279" y="630"/>
                  <a:pt x="278" y="629"/>
                  <a:pt x="277" y="630"/>
                </a:cubicBezTo>
                <a:cubicBezTo>
                  <a:pt x="277" y="630"/>
                  <a:pt x="277" y="632"/>
                  <a:pt x="275" y="631"/>
                </a:cubicBezTo>
                <a:cubicBezTo>
                  <a:pt x="275" y="634"/>
                  <a:pt x="275" y="636"/>
                  <a:pt x="273" y="637"/>
                </a:cubicBezTo>
                <a:cubicBezTo>
                  <a:pt x="272" y="637"/>
                  <a:pt x="272" y="636"/>
                  <a:pt x="271" y="636"/>
                </a:cubicBezTo>
                <a:cubicBezTo>
                  <a:pt x="271" y="632"/>
                  <a:pt x="273" y="633"/>
                  <a:pt x="273" y="630"/>
                </a:cubicBezTo>
                <a:close/>
                <a:moveTo>
                  <a:pt x="265" y="641"/>
                </a:moveTo>
                <a:cubicBezTo>
                  <a:pt x="267" y="641"/>
                  <a:pt x="269" y="639"/>
                  <a:pt x="270" y="637"/>
                </a:cubicBezTo>
                <a:cubicBezTo>
                  <a:pt x="272" y="637"/>
                  <a:pt x="272" y="639"/>
                  <a:pt x="272" y="640"/>
                </a:cubicBezTo>
                <a:cubicBezTo>
                  <a:pt x="271" y="642"/>
                  <a:pt x="270" y="643"/>
                  <a:pt x="267" y="642"/>
                </a:cubicBezTo>
                <a:cubicBezTo>
                  <a:pt x="266" y="642"/>
                  <a:pt x="266" y="644"/>
                  <a:pt x="265" y="644"/>
                </a:cubicBezTo>
                <a:cubicBezTo>
                  <a:pt x="263" y="644"/>
                  <a:pt x="265" y="643"/>
                  <a:pt x="265" y="641"/>
                </a:cubicBezTo>
                <a:close/>
                <a:moveTo>
                  <a:pt x="262" y="649"/>
                </a:moveTo>
                <a:cubicBezTo>
                  <a:pt x="263" y="649"/>
                  <a:pt x="263" y="652"/>
                  <a:pt x="261" y="651"/>
                </a:cubicBezTo>
                <a:cubicBezTo>
                  <a:pt x="261" y="650"/>
                  <a:pt x="261" y="650"/>
                  <a:pt x="262" y="649"/>
                </a:cubicBezTo>
                <a:close/>
                <a:moveTo>
                  <a:pt x="259" y="655"/>
                </a:moveTo>
                <a:cubicBezTo>
                  <a:pt x="259" y="657"/>
                  <a:pt x="258" y="658"/>
                  <a:pt x="256" y="658"/>
                </a:cubicBezTo>
                <a:cubicBezTo>
                  <a:pt x="256" y="656"/>
                  <a:pt x="259" y="655"/>
                  <a:pt x="259" y="655"/>
                </a:cubicBezTo>
                <a:close/>
                <a:moveTo>
                  <a:pt x="253" y="662"/>
                </a:moveTo>
                <a:cubicBezTo>
                  <a:pt x="253" y="662"/>
                  <a:pt x="255" y="662"/>
                  <a:pt x="254" y="660"/>
                </a:cubicBezTo>
                <a:cubicBezTo>
                  <a:pt x="256" y="660"/>
                  <a:pt x="256" y="660"/>
                  <a:pt x="256" y="660"/>
                </a:cubicBezTo>
                <a:cubicBezTo>
                  <a:pt x="256" y="663"/>
                  <a:pt x="253" y="663"/>
                  <a:pt x="252" y="664"/>
                </a:cubicBezTo>
                <a:cubicBezTo>
                  <a:pt x="252" y="665"/>
                  <a:pt x="253" y="669"/>
                  <a:pt x="251" y="668"/>
                </a:cubicBezTo>
                <a:cubicBezTo>
                  <a:pt x="251" y="666"/>
                  <a:pt x="252" y="664"/>
                  <a:pt x="253" y="663"/>
                </a:cubicBezTo>
                <a:cubicBezTo>
                  <a:pt x="253" y="663"/>
                  <a:pt x="253" y="662"/>
                  <a:pt x="253" y="662"/>
                </a:cubicBezTo>
                <a:close/>
                <a:moveTo>
                  <a:pt x="370" y="594"/>
                </a:moveTo>
                <a:cubicBezTo>
                  <a:pt x="370" y="594"/>
                  <a:pt x="446" y="570"/>
                  <a:pt x="489" y="629"/>
                </a:cubicBezTo>
                <a:cubicBezTo>
                  <a:pt x="489" y="629"/>
                  <a:pt x="503" y="650"/>
                  <a:pt x="498" y="681"/>
                </a:cubicBezTo>
                <a:cubicBezTo>
                  <a:pt x="498" y="681"/>
                  <a:pt x="504" y="639"/>
                  <a:pt x="450" y="608"/>
                </a:cubicBezTo>
                <a:cubicBezTo>
                  <a:pt x="427" y="595"/>
                  <a:pt x="398" y="594"/>
                  <a:pt x="374" y="602"/>
                </a:cubicBezTo>
                <a:cubicBezTo>
                  <a:pt x="353" y="608"/>
                  <a:pt x="334" y="616"/>
                  <a:pt x="318" y="630"/>
                </a:cubicBezTo>
                <a:cubicBezTo>
                  <a:pt x="300" y="645"/>
                  <a:pt x="286" y="665"/>
                  <a:pt x="274" y="685"/>
                </a:cubicBezTo>
                <a:cubicBezTo>
                  <a:pt x="270" y="693"/>
                  <a:pt x="266" y="701"/>
                  <a:pt x="262" y="710"/>
                </a:cubicBezTo>
                <a:cubicBezTo>
                  <a:pt x="257" y="719"/>
                  <a:pt x="251" y="729"/>
                  <a:pt x="248" y="739"/>
                </a:cubicBezTo>
                <a:cubicBezTo>
                  <a:pt x="248" y="739"/>
                  <a:pt x="274" y="626"/>
                  <a:pt x="370" y="594"/>
                </a:cubicBezTo>
                <a:close/>
                <a:moveTo>
                  <a:pt x="248" y="674"/>
                </a:moveTo>
                <a:cubicBezTo>
                  <a:pt x="248" y="673"/>
                  <a:pt x="248" y="672"/>
                  <a:pt x="248" y="671"/>
                </a:cubicBezTo>
                <a:cubicBezTo>
                  <a:pt x="249" y="671"/>
                  <a:pt x="250" y="671"/>
                  <a:pt x="249" y="668"/>
                </a:cubicBezTo>
                <a:cubicBezTo>
                  <a:pt x="251" y="668"/>
                  <a:pt x="250" y="671"/>
                  <a:pt x="250" y="672"/>
                </a:cubicBezTo>
                <a:cubicBezTo>
                  <a:pt x="249" y="672"/>
                  <a:pt x="248" y="674"/>
                  <a:pt x="248" y="676"/>
                </a:cubicBezTo>
                <a:cubicBezTo>
                  <a:pt x="248" y="676"/>
                  <a:pt x="247" y="676"/>
                  <a:pt x="247" y="675"/>
                </a:cubicBezTo>
                <a:cubicBezTo>
                  <a:pt x="247" y="674"/>
                  <a:pt x="248" y="674"/>
                  <a:pt x="248" y="674"/>
                </a:cubicBezTo>
                <a:close/>
                <a:moveTo>
                  <a:pt x="206" y="754"/>
                </a:moveTo>
                <a:cubicBezTo>
                  <a:pt x="207" y="754"/>
                  <a:pt x="208" y="759"/>
                  <a:pt x="207" y="760"/>
                </a:cubicBezTo>
                <a:cubicBezTo>
                  <a:pt x="206" y="761"/>
                  <a:pt x="206" y="755"/>
                  <a:pt x="206" y="754"/>
                </a:cubicBezTo>
                <a:close/>
                <a:moveTo>
                  <a:pt x="203" y="789"/>
                </a:moveTo>
                <a:cubicBezTo>
                  <a:pt x="203" y="790"/>
                  <a:pt x="203" y="792"/>
                  <a:pt x="202" y="793"/>
                </a:cubicBezTo>
                <a:cubicBezTo>
                  <a:pt x="200" y="793"/>
                  <a:pt x="201" y="788"/>
                  <a:pt x="203" y="789"/>
                </a:cubicBezTo>
                <a:close/>
                <a:moveTo>
                  <a:pt x="202" y="807"/>
                </a:moveTo>
                <a:cubicBezTo>
                  <a:pt x="200" y="807"/>
                  <a:pt x="203" y="796"/>
                  <a:pt x="203" y="796"/>
                </a:cubicBezTo>
                <a:cubicBezTo>
                  <a:pt x="205" y="796"/>
                  <a:pt x="204" y="806"/>
                  <a:pt x="202" y="807"/>
                </a:cubicBezTo>
                <a:close/>
                <a:moveTo>
                  <a:pt x="204" y="817"/>
                </a:moveTo>
                <a:cubicBezTo>
                  <a:pt x="202" y="817"/>
                  <a:pt x="203" y="815"/>
                  <a:pt x="203" y="813"/>
                </a:cubicBezTo>
                <a:cubicBezTo>
                  <a:pt x="203" y="812"/>
                  <a:pt x="203" y="810"/>
                  <a:pt x="203" y="809"/>
                </a:cubicBezTo>
                <a:cubicBezTo>
                  <a:pt x="204" y="809"/>
                  <a:pt x="204" y="809"/>
                  <a:pt x="205" y="810"/>
                </a:cubicBezTo>
                <a:cubicBezTo>
                  <a:pt x="205" y="811"/>
                  <a:pt x="204" y="811"/>
                  <a:pt x="204" y="812"/>
                </a:cubicBezTo>
                <a:cubicBezTo>
                  <a:pt x="204" y="814"/>
                  <a:pt x="205" y="816"/>
                  <a:pt x="204" y="817"/>
                </a:cubicBezTo>
                <a:close/>
                <a:moveTo>
                  <a:pt x="207" y="770"/>
                </a:moveTo>
                <a:cubicBezTo>
                  <a:pt x="208" y="773"/>
                  <a:pt x="207" y="776"/>
                  <a:pt x="205" y="777"/>
                </a:cubicBezTo>
                <a:cubicBezTo>
                  <a:pt x="205" y="780"/>
                  <a:pt x="204" y="781"/>
                  <a:pt x="204" y="783"/>
                </a:cubicBezTo>
                <a:cubicBezTo>
                  <a:pt x="202" y="783"/>
                  <a:pt x="203" y="782"/>
                  <a:pt x="203" y="781"/>
                </a:cubicBezTo>
                <a:cubicBezTo>
                  <a:pt x="203" y="780"/>
                  <a:pt x="203" y="780"/>
                  <a:pt x="204" y="779"/>
                </a:cubicBezTo>
                <a:cubicBezTo>
                  <a:pt x="204" y="777"/>
                  <a:pt x="203" y="775"/>
                  <a:pt x="205" y="775"/>
                </a:cubicBezTo>
                <a:cubicBezTo>
                  <a:pt x="205" y="774"/>
                  <a:pt x="204" y="773"/>
                  <a:pt x="204" y="771"/>
                </a:cubicBezTo>
                <a:cubicBezTo>
                  <a:pt x="204" y="769"/>
                  <a:pt x="206" y="770"/>
                  <a:pt x="206" y="768"/>
                </a:cubicBezTo>
                <a:cubicBezTo>
                  <a:pt x="206" y="765"/>
                  <a:pt x="207" y="764"/>
                  <a:pt x="208" y="762"/>
                </a:cubicBezTo>
                <a:cubicBezTo>
                  <a:pt x="209" y="762"/>
                  <a:pt x="209" y="762"/>
                  <a:pt x="209" y="763"/>
                </a:cubicBezTo>
                <a:cubicBezTo>
                  <a:pt x="209" y="766"/>
                  <a:pt x="208" y="767"/>
                  <a:pt x="207" y="770"/>
                </a:cubicBezTo>
                <a:close/>
                <a:moveTo>
                  <a:pt x="209" y="760"/>
                </a:moveTo>
                <a:cubicBezTo>
                  <a:pt x="210" y="755"/>
                  <a:pt x="210" y="755"/>
                  <a:pt x="210" y="755"/>
                </a:cubicBezTo>
                <a:cubicBezTo>
                  <a:pt x="211" y="754"/>
                  <a:pt x="211" y="761"/>
                  <a:pt x="209" y="760"/>
                </a:cubicBezTo>
                <a:close/>
                <a:moveTo>
                  <a:pt x="210" y="748"/>
                </a:moveTo>
                <a:cubicBezTo>
                  <a:pt x="209" y="748"/>
                  <a:pt x="209" y="747"/>
                  <a:pt x="208" y="746"/>
                </a:cubicBezTo>
                <a:cubicBezTo>
                  <a:pt x="208" y="745"/>
                  <a:pt x="210" y="745"/>
                  <a:pt x="210" y="744"/>
                </a:cubicBezTo>
                <a:cubicBezTo>
                  <a:pt x="210" y="742"/>
                  <a:pt x="209" y="742"/>
                  <a:pt x="210" y="740"/>
                </a:cubicBezTo>
                <a:cubicBezTo>
                  <a:pt x="210" y="741"/>
                  <a:pt x="211" y="740"/>
                  <a:pt x="211" y="741"/>
                </a:cubicBezTo>
                <a:cubicBezTo>
                  <a:pt x="211" y="741"/>
                  <a:pt x="210" y="743"/>
                  <a:pt x="212" y="743"/>
                </a:cubicBezTo>
                <a:cubicBezTo>
                  <a:pt x="212" y="745"/>
                  <a:pt x="209" y="745"/>
                  <a:pt x="210" y="748"/>
                </a:cubicBezTo>
                <a:close/>
                <a:moveTo>
                  <a:pt x="433" y="411"/>
                </a:moveTo>
                <a:cubicBezTo>
                  <a:pt x="434" y="411"/>
                  <a:pt x="434" y="410"/>
                  <a:pt x="434" y="410"/>
                </a:cubicBezTo>
                <a:cubicBezTo>
                  <a:pt x="435" y="410"/>
                  <a:pt x="436" y="410"/>
                  <a:pt x="437" y="410"/>
                </a:cubicBezTo>
                <a:cubicBezTo>
                  <a:pt x="438" y="409"/>
                  <a:pt x="438" y="408"/>
                  <a:pt x="439" y="408"/>
                </a:cubicBezTo>
                <a:cubicBezTo>
                  <a:pt x="440" y="407"/>
                  <a:pt x="442" y="407"/>
                  <a:pt x="443" y="407"/>
                </a:cubicBezTo>
                <a:cubicBezTo>
                  <a:pt x="444" y="407"/>
                  <a:pt x="444" y="407"/>
                  <a:pt x="444" y="407"/>
                </a:cubicBezTo>
                <a:cubicBezTo>
                  <a:pt x="444" y="407"/>
                  <a:pt x="445" y="406"/>
                  <a:pt x="445" y="407"/>
                </a:cubicBezTo>
                <a:cubicBezTo>
                  <a:pt x="446" y="406"/>
                  <a:pt x="447" y="405"/>
                  <a:pt x="448" y="405"/>
                </a:cubicBezTo>
                <a:cubicBezTo>
                  <a:pt x="448" y="405"/>
                  <a:pt x="449" y="405"/>
                  <a:pt x="449" y="405"/>
                </a:cubicBezTo>
                <a:cubicBezTo>
                  <a:pt x="450" y="405"/>
                  <a:pt x="450" y="405"/>
                  <a:pt x="450" y="405"/>
                </a:cubicBezTo>
                <a:cubicBezTo>
                  <a:pt x="451" y="405"/>
                  <a:pt x="451" y="405"/>
                  <a:pt x="452" y="405"/>
                </a:cubicBezTo>
                <a:cubicBezTo>
                  <a:pt x="452" y="405"/>
                  <a:pt x="453" y="405"/>
                  <a:pt x="453" y="404"/>
                </a:cubicBezTo>
                <a:cubicBezTo>
                  <a:pt x="453" y="404"/>
                  <a:pt x="453" y="404"/>
                  <a:pt x="453" y="404"/>
                </a:cubicBezTo>
                <a:cubicBezTo>
                  <a:pt x="454" y="403"/>
                  <a:pt x="453" y="401"/>
                  <a:pt x="454" y="400"/>
                </a:cubicBezTo>
                <a:cubicBezTo>
                  <a:pt x="455" y="400"/>
                  <a:pt x="455" y="400"/>
                  <a:pt x="456" y="401"/>
                </a:cubicBezTo>
                <a:cubicBezTo>
                  <a:pt x="458" y="399"/>
                  <a:pt x="460" y="397"/>
                  <a:pt x="463" y="395"/>
                </a:cubicBezTo>
                <a:cubicBezTo>
                  <a:pt x="463" y="395"/>
                  <a:pt x="463" y="395"/>
                  <a:pt x="463" y="394"/>
                </a:cubicBezTo>
                <a:cubicBezTo>
                  <a:pt x="463" y="394"/>
                  <a:pt x="464" y="395"/>
                  <a:pt x="464" y="395"/>
                </a:cubicBezTo>
                <a:cubicBezTo>
                  <a:pt x="467" y="393"/>
                  <a:pt x="471" y="390"/>
                  <a:pt x="476" y="387"/>
                </a:cubicBezTo>
                <a:cubicBezTo>
                  <a:pt x="476" y="386"/>
                  <a:pt x="476" y="386"/>
                  <a:pt x="477" y="385"/>
                </a:cubicBezTo>
                <a:cubicBezTo>
                  <a:pt x="479" y="388"/>
                  <a:pt x="479" y="382"/>
                  <a:pt x="481" y="383"/>
                </a:cubicBezTo>
                <a:cubicBezTo>
                  <a:pt x="481" y="383"/>
                  <a:pt x="481" y="384"/>
                  <a:pt x="481" y="384"/>
                </a:cubicBezTo>
                <a:cubicBezTo>
                  <a:pt x="483" y="383"/>
                  <a:pt x="486" y="382"/>
                  <a:pt x="488" y="380"/>
                </a:cubicBezTo>
                <a:cubicBezTo>
                  <a:pt x="492" y="377"/>
                  <a:pt x="670" y="300"/>
                  <a:pt x="642" y="197"/>
                </a:cubicBezTo>
                <a:cubicBezTo>
                  <a:pt x="639" y="184"/>
                  <a:pt x="619" y="148"/>
                  <a:pt x="601" y="139"/>
                </a:cubicBezTo>
                <a:cubicBezTo>
                  <a:pt x="620" y="148"/>
                  <a:pt x="645" y="173"/>
                  <a:pt x="653" y="203"/>
                </a:cubicBezTo>
                <a:cubicBezTo>
                  <a:pt x="668" y="252"/>
                  <a:pt x="630" y="292"/>
                  <a:pt x="605" y="314"/>
                </a:cubicBezTo>
                <a:cubicBezTo>
                  <a:pt x="581" y="334"/>
                  <a:pt x="537" y="361"/>
                  <a:pt x="509" y="375"/>
                </a:cubicBezTo>
                <a:cubicBezTo>
                  <a:pt x="494" y="383"/>
                  <a:pt x="487" y="387"/>
                  <a:pt x="479" y="391"/>
                </a:cubicBezTo>
                <a:cubicBezTo>
                  <a:pt x="478" y="393"/>
                  <a:pt x="476" y="394"/>
                  <a:pt x="475" y="396"/>
                </a:cubicBezTo>
                <a:cubicBezTo>
                  <a:pt x="474" y="396"/>
                  <a:pt x="473" y="396"/>
                  <a:pt x="472" y="395"/>
                </a:cubicBezTo>
                <a:cubicBezTo>
                  <a:pt x="470" y="397"/>
                  <a:pt x="467" y="398"/>
                  <a:pt x="464" y="399"/>
                </a:cubicBezTo>
                <a:cubicBezTo>
                  <a:pt x="465" y="400"/>
                  <a:pt x="465" y="400"/>
                  <a:pt x="464" y="401"/>
                </a:cubicBezTo>
                <a:cubicBezTo>
                  <a:pt x="463" y="400"/>
                  <a:pt x="462" y="401"/>
                  <a:pt x="462" y="402"/>
                </a:cubicBezTo>
                <a:cubicBezTo>
                  <a:pt x="462" y="402"/>
                  <a:pt x="461" y="401"/>
                  <a:pt x="461" y="401"/>
                </a:cubicBezTo>
                <a:cubicBezTo>
                  <a:pt x="460" y="402"/>
                  <a:pt x="460" y="402"/>
                  <a:pt x="459" y="403"/>
                </a:cubicBezTo>
                <a:cubicBezTo>
                  <a:pt x="459" y="403"/>
                  <a:pt x="458" y="403"/>
                  <a:pt x="458" y="403"/>
                </a:cubicBezTo>
                <a:cubicBezTo>
                  <a:pt x="457" y="403"/>
                  <a:pt x="457" y="404"/>
                  <a:pt x="456" y="404"/>
                </a:cubicBezTo>
                <a:cubicBezTo>
                  <a:pt x="456" y="405"/>
                  <a:pt x="455" y="404"/>
                  <a:pt x="455" y="404"/>
                </a:cubicBezTo>
                <a:cubicBezTo>
                  <a:pt x="454" y="405"/>
                  <a:pt x="454" y="405"/>
                  <a:pt x="454" y="405"/>
                </a:cubicBezTo>
                <a:cubicBezTo>
                  <a:pt x="454" y="405"/>
                  <a:pt x="453" y="406"/>
                  <a:pt x="453" y="406"/>
                </a:cubicBezTo>
                <a:cubicBezTo>
                  <a:pt x="453" y="406"/>
                  <a:pt x="452" y="406"/>
                  <a:pt x="452" y="406"/>
                </a:cubicBezTo>
                <a:cubicBezTo>
                  <a:pt x="451" y="407"/>
                  <a:pt x="449" y="408"/>
                  <a:pt x="448" y="408"/>
                </a:cubicBezTo>
                <a:cubicBezTo>
                  <a:pt x="448" y="408"/>
                  <a:pt x="447" y="409"/>
                  <a:pt x="447" y="409"/>
                </a:cubicBezTo>
                <a:cubicBezTo>
                  <a:pt x="446" y="408"/>
                  <a:pt x="446" y="408"/>
                  <a:pt x="445" y="408"/>
                </a:cubicBezTo>
                <a:cubicBezTo>
                  <a:pt x="445" y="408"/>
                  <a:pt x="444" y="408"/>
                  <a:pt x="444" y="408"/>
                </a:cubicBezTo>
                <a:cubicBezTo>
                  <a:pt x="442" y="408"/>
                  <a:pt x="444" y="410"/>
                  <a:pt x="443" y="410"/>
                </a:cubicBezTo>
                <a:cubicBezTo>
                  <a:pt x="442" y="411"/>
                  <a:pt x="440" y="412"/>
                  <a:pt x="438" y="410"/>
                </a:cubicBezTo>
                <a:cubicBezTo>
                  <a:pt x="437" y="411"/>
                  <a:pt x="434" y="412"/>
                  <a:pt x="433" y="412"/>
                </a:cubicBezTo>
                <a:cubicBezTo>
                  <a:pt x="433" y="412"/>
                  <a:pt x="433" y="412"/>
                  <a:pt x="433" y="412"/>
                </a:cubicBezTo>
                <a:cubicBezTo>
                  <a:pt x="433" y="412"/>
                  <a:pt x="433" y="412"/>
                  <a:pt x="433" y="412"/>
                </a:cubicBezTo>
                <a:cubicBezTo>
                  <a:pt x="431" y="410"/>
                  <a:pt x="431" y="410"/>
                  <a:pt x="431" y="410"/>
                </a:cubicBezTo>
                <a:cubicBezTo>
                  <a:pt x="431" y="410"/>
                  <a:pt x="433" y="411"/>
                  <a:pt x="433" y="411"/>
                </a:cubicBezTo>
                <a:close/>
                <a:moveTo>
                  <a:pt x="426" y="438"/>
                </a:moveTo>
                <a:cubicBezTo>
                  <a:pt x="426" y="438"/>
                  <a:pt x="427" y="438"/>
                  <a:pt x="427" y="438"/>
                </a:cubicBezTo>
                <a:cubicBezTo>
                  <a:pt x="428" y="438"/>
                  <a:pt x="429" y="437"/>
                  <a:pt x="430" y="436"/>
                </a:cubicBezTo>
                <a:cubicBezTo>
                  <a:pt x="430" y="436"/>
                  <a:pt x="430" y="437"/>
                  <a:pt x="430" y="437"/>
                </a:cubicBezTo>
                <a:cubicBezTo>
                  <a:pt x="431" y="436"/>
                  <a:pt x="431" y="436"/>
                  <a:pt x="431" y="436"/>
                </a:cubicBezTo>
                <a:cubicBezTo>
                  <a:pt x="431" y="436"/>
                  <a:pt x="432" y="436"/>
                  <a:pt x="432" y="436"/>
                </a:cubicBezTo>
                <a:cubicBezTo>
                  <a:pt x="432" y="436"/>
                  <a:pt x="433" y="435"/>
                  <a:pt x="433" y="435"/>
                </a:cubicBezTo>
                <a:cubicBezTo>
                  <a:pt x="434" y="435"/>
                  <a:pt x="435" y="435"/>
                  <a:pt x="435" y="435"/>
                </a:cubicBezTo>
                <a:cubicBezTo>
                  <a:pt x="436" y="435"/>
                  <a:pt x="437" y="433"/>
                  <a:pt x="438" y="435"/>
                </a:cubicBezTo>
                <a:cubicBezTo>
                  <a:pt x="437" y="436"/>
                  <a:pt x="436" y="437"/>
                  <a:pt x="436" y="437"/>
                </a:cubicBezTo>
                <a:cubicBezTo>
                  <a:pt x="436" y="437"/>
                  <a:pt x="435" y="436"/>
                  <a:pt x="435" y="436"/>
                </a:cubicBezTo>
                <a:cubicBezTo>
                  <a:pt x="435" y="436"/>
                  <a:pt x="435" y="437"/>
                  <a:pt x="435" y="437"/>
                </a:cubicBezTo>
                <a:cubicBezTo>
                  <a:pt x="434" y="437"/>
                  <a:pt x="433" y="436"/>
                  <a:pt x="432" y="438"/>
                </a:cubicBezTo>
                <a:cubicBezTo>
                  <a:pt x="431" y="439"/>
                  <a:pt x="431" y="440"/>
                  <a:pt x="429" y="440"/>
                </a:cubicBezTo>
                <a:cubicBezTo>
                  <a:pt x="429" y="440"/>
                  <a:pt x="429" y="439"/>
                  <a:pt x="428" y="439"/>
                </a:cubicBezTo>
                <a:cubicBezTo>
                  <a:pt x="428" y="439"/>
                  <a:pt x="426" y="441"/>
                  <a:pt x="426" y="439"/>
                </a:cubicBezTo>
                <a:cubicBezTo>
                  <a:pt x="426" y="439"/>
                  <a:pt x="426" y="438"/>
                  <a:pt x="426" y="438"/>
                </a:cubicBezTo>
                <a:close/>
                <a:moveTo>
                  <a:pt x="424" y="439"/>
                </a:moveTo>
                <a:cubicBezTo>
                  <a:pt x="425" y="440"/>
                  <a:pt x="425" y="442"/>
                  <a:pt x="427" y="443"/>
                </a:cubicBezTo>
                <a:cubicBezTo>
                  <a:pt x="426" y="445"/>
                  <a:pt x="425" y="441"/>
                  <a:pt x="424" y="442"/>
                </a:cubicBezTo>
                <a:cubicBezTo>
                  <a:pt x="422" y="442"/>
                  <a:pt x="420" y="442"/>
                  <a:pt x="418" y="443"/>
                </a:cubicBezTo>
                <a:cubicBezTo>
                  <a:pt x="417" y="439"/>
                  <a:pt x="422" y="440"/>
                  <a:pt x="424" y="439"/>
                </a:cubicBezTo>
                <a:close/>
                <a:moveTo>
                  <a:pt x="423" y="419"/>
                </a:moveTo>
                <a:cubicBezTo>
                  <a:pt x="423" y="420"/>
                  <a:pt x="422" y="420"/>
                  <a:pt x="423" y="421"/>
                </a:cubicBezTo>
                <a:cubicBezTo>
                  <a:pt x="423" y="422"/>
                  <a:pt x="421" y="421"/>
                  <a:pt x="420" y="422"/>
                </a:cubicBezTo>
                <a:cubicBezTo>
                  <a:pt x="418" y="422"/>
                  <a:pt x="417" y="425"/>
                  <a:pt x="415" y="423"/>
                </a:cubicBezTo>
                <a:cubicBezTo>
                  <a:pt x="418" y="422"/>
                  <a:pt x="420" y="418"/>
                  <a:pt x="423" y="419"/>
                </a:cubicBezTo>
                <a:close/>
                <a:moveTo>
                  <a:pt x="384" y="411"/>
                </a:moveTo>
                <a:cubicBezTo>
                  <a:pt x="386" y="411"/>
                  <a:pt x="387" y="412"/>
                  <a:pt x="388" y="410"/>
                </a:cubicBezTo>
                <a:cubicBezTo>
                  <a:pt x="389" y="411"/>
                  <a:pt x="389" y="412"/>
                  <a:pt x="389" y="413"/>
                </a:cubicBezTo>
                <a:cubicBezTo>
                  <a:pt x="387" y="412"/>
                  <a:pt x="386" y="414"/>
                  <a:pt x="385" y="414"/>
                </a:cubicBezTo>
                <a:cubicBezTo>
                  <a:pt x="384" y="414"/>
                  <a:pt x="384" y="412"/>
                  <a:pt x="384" y="411"/>
                </a:cubicBezTo>
                <a:close/>
                <a:moveTo>
                  <a:pt x="374" y="441"/>
                </a:moveTo>
                <a:cubicBezTo>
                  <a:pt x="379" y="441"/>
                  <a:pt x="379" y="441"/>
                  <a:pt x="379" y="441"/>
                </a:cubicBezTo>
                <a:cubicBezTo>
                  <a:pt x="378" y="442"/>
                  <a:pt x="371" y="446"/>
                  <a:pt x="370" y="446"/>
                </a:cubicBezTo>
                <a:cubicBezTo>
                  <a:pt x="370" y="445"/>
                  <a:pt x="373" y="442"/>
                  <a:pt x="374" y="441"/>
                </a:cubicBezTo>
                <a:close/>
                <a:moveTo>
                  <a:pt x="358" y="490"/>
                </a:moveTo>
                <a:cubicBezTo>
                  <a:pt x="357" y="491"/>
                  <a:pt x="356" y="489"/>
                  <a:pt x="354" y="490"/>
                </a:cubicBezTo>
                <a:cubicBezTo>
                  <a:pt x="353" y="492"/>
                  <a:pt x="352" y="494"/>
                  <a:pt x="349" y="491"/>
                </a:cubicBezTo>
                <a:cubicBezTo>
                  <a:pt x="351" y="489"/>
                  <a:pt x="352" y="489"/>
                  <a:pt x="354" y="489"/>
                </a:cubicBezTo>
                <a:cubicBezTo>
                  <a:pt x="355" y="488"/>
                  <a:pt x="357" y="486"/>
                  <a:pt x="358" y="486"/>
                </a:cubicBezTo>
                <a:cubicBezTo>
                  <a:pt x="359" y="487"/>
                  <a:pt x="359" y="488"/>
                  <a:pt x="358" y="490"/>
                </a:cubicBezTo>
                <a:close/>
                <a:moveTo>
                  <a:pt x="365" y="470"/>
                </a:moveTo>
                <a:cubicBezTo>
                  <a:pt x="365" y="473"/>
                  <a:pt x="362" y="472"/>
                  <a:pt x="361" y="472"/>
                </a:cubicBezTo>
                <a:cubicBezTo>
                  <a:pt x="361" y="469"/>
                  <a:pt x="364" y="472"/>
                  <a:pt x="365" y="470"/>
                </a:cubicBezTo>
                <a:close/>
                <a:moveTo>
                  <a:pt x="360" y="472"/>
                </a:moveTo>
                <a:cubicBezTo>
                  <a:pt x="361" y="473"/>
                  <a:pt x="361" y="474"/>
                  <a:pt x="361" y="474"/>
                </a:cubicBezTo>
                <a:cubicBezTo>
                  <a:pt x="360" y="474"/>
                  <a:pt x="359" y="475"/>
                  <a:pt x="358" y="475"/>
                </a:cubicBezTo>
                <a:cubicBezTo>
                  <a:pt x="357" y="474"/>
                  <a:pt x="359" y="473"/>
                  <a:pt x="360" y="472"/>
                </a:cubicBezTo>
                <a:close/>
                <a:moveTo>
                  <a:pt x="356" y="476"/>
                </a:moveTo>
                <a:cubicBezTo>
                  <a:pt x="358" y="478"/>
                  <a:pt x="354" y="478"/>
                  <a:pt x="353" y="479"/>
                </a:cubicBezTo>
                <a:cubicBezTo>
                  <a:pt x="351" y="480"/>
                  <a:pt x="350" y="482"/>
                  <a:pt x="349" y="482"/>
                </a:cubicBezTo>
                <a:cubicBezTo>
                  <a:pt x="348" y="478"/>
                  <a:pt x="354" y="477"/>
                  <a:pt x="356" y="476"/>
                </a:cubicBezTo>
                <a:close/>
                <a:moveTo>
                  <a:pt x="347" y="456"/>
                </a:moveTo>
                <a:cubicBezTo>
                  <a:pt x="352" y="453"/>
                  <a:pt x="346" y="459"/>
                  <a:pt x="345" y="459"/>
                </a:cubicBezTo>
                <a:cubicBezTo>
                  <a:pt x="345" y="458"/>
                  <a:pt x="345" y="457"/>
                  <a:pt x="347" y="456"/>
                </a:cubicBezTo>
                <a:close/>
                <a:moveTo>
                  <a:pt x="328" y="508"/>
                </a:moveTo>
                <a:cubicBezTo>
                  <a:pt x="327" y="507"/>
                  <a:pt x="326" y="508"/>
                  <a:pt x="325" y="506"/>
                </a:cubicBezTo>
                <a:cubicBezTo>
                  <a:pt x="326" y="504"/>
                  <a:pt x="327" y="507"/>
                  <a:pt x="328" y="506"/>
                </a:cubicBezTo>
                <a:cubicBezTo>
                  <a:pt x="329" y="505"/>
                  <a:pt x="328" y="505"/>
                  <a:pt x="327" y="505"/>
                </a:cubicBezTo>
                <a:cubicBezTo>
                  <a:pt x="327" y="504"/>
                  <a:pt x="330" y="500"/>
                  <a:pt x="332" y="500"/>
                </a:cubicBezTo>
                <a:cubicBezTo>
                  <a:pt x="333" y="503"/>
                  <a:pt x="330" y="505"/>
                  <a:pt x="328" y="508"/>
                </a:cubicBezTo>
                <a:close/>
                <a:moveTo>
                  <a:pt x="344" y="458"/>
                </a:moveTo>
                <a:cubicBezTo>
                  <a:pt x="344" y="460"/>
                  <a:pt x="338" y="466"/>
                  <a:pt x="337" y="466"/>
                </a:cubicBezTo>
                <a:cubicBezTo>
                  <a:pt x="336" y="465"/>
                  <a:pt x="343" y="458"/>
                  <a:pt x="344" y="458"/>
                </a:cubicBezTo>
                <a:close/>
                <a:moveTo>
                  <a:pt x="320" y="478"/>
                </a:moveTo>
                <a:cubicBezTo>
                  <a:pt x="320" y="477"/>
                  <a:pt x="321" y="478"/>
                  <a:pt x="322" y="477"/>
                </a:cubicBezTo>
                <a:cubicBezTo>
                  <a:pt x="323" y="477"/>
                  <a:pt x="325" y="475"/>
                  <a:pt x="326" y="473"/>
                </a:cubicBezTo>
                <a:cubicBezTo>
                  <a:pt x="326" y="473"/>
                  <a:pt x="326" y="473"/>
                  <a:pt x="326" y="473"/>
                </a:cubicBezTo>
                <a:cubicBezTo>
                  <a:pt x="327" y="472"/>
                  <a:pt x="328" y="472"/>
                  <a:pt x="329" y="472"/>
                </a:cubicBezTo>
                <a:cubicBezTo>
                  <a:pt x="330" y="471"/>
                  <a:pt x="331" y="470"/>
                  <a:pt x="332" y="469"/>
                </a:cubicBezTo>
                <a:cubicBezTo>
                  <a:pt x="332" y="469"/>
                  <a:pt x="332" y="470"/>
                  <a:pt x="333" y="469"/>
                </a:cubicBezTo>
                <a:cubicBezTo>
                  <a:pt x="334" y="468"/>
                  <a:pt x="336" y="468"/>
                  <a:pt x="338" y="467"/>
                </a:cubicBezTo>
                <a:cubicBezTo>
                  <a:pt x="339" y="469"/>
                  <a:pt x="335" y="472"/>
                  <a:pt x="334" y="473"/>
                </a:cubicBezTo>
                <a:cubicBezTo>
                  <a:pt x="333" y="472"/>
                  <a:pt x="334" y="471"/>
                  <a:pt x="335" y="470"/>
                </a:cubicBezTo>
                <a:cubicBezTo>
                  <a:pt x="333" y="469"/>
                  <a:pt x="332" y="472"/>
                  <a:pt x="332" y="473"/>
                </a:cubicBezTo>
                <a:cubicBezTo>
                  <a:pt x="331" y="475"/>
                  <a:pt x="330" y="473"/>
                  <a:pt x="329" y="473"/>
                </a:cubicBezTo>
                <a:cubicBezTo>
                  <a:pt x="329" y="475"/>
                  <a:pt x="327" y="475"/>
                  <a:pt x="326" y="476"/>
                </a:cubicBezTo>
                <a:cubicBezTo>
                  <a:pt x="325" y="477"/>
                  <a:pt x="325" y="478"/>
                  <a:pt x="324" y="478"/>
                </a:cubicBezTo>
                <a:cubicBezTo>
                  <a:pt x="323" y="479"/>
                  <a:pt x="323" y="479"/>
                  <a:pt x="322" y="480"/>
                </a:cubicBezTo>
                <a:cubicBezTo>
                  <a:pt x="321" y="480"/>
                  <a:pt x="321" y="481"/>
                  <a:pt x="320" y="481"/>
                </a:cubicBezTo>
                <a:cubicBezTo>
                  <a:pt x="319" y="480"/>
                  <a:pt x="319" y="479"/>
                  <a:pt x="320" y="478"/>
                </a:cubicBezTo>
                <a:close/>
                <a:moveTo>
                  <a:pt x="316" y="482"/>
                </a:moveTo>
                <a:cubicBezTo>
                  <a:pt x="317" y="484"/>
                  <a:pt x="317" y="484"/>
                  <a:pt x="317" y="484"/>
                </a:cubicBezTo>
                <a:cubicBezTo>
                  <a:pt x="316" y="485"/>
                  <a:pt x="317" y="486"/>
                  <a:pt x="316" y="487"/>
                </a:cubicBezTo>
                <a:cubicBezTo>
                  <a:pt x="315" y="484"/>
                  <a:pt x="315" y="484"/>
                  <a:pt x="313" y="486"/>
                </a:cubicBezTo>
                <a:cubicBezTo>
                  <a:pt x="312" y="485"/>
                  <a:pt x="315" y="483"/>
                  <a:pt x="316" y="482"/>
                </a:cubicBezTo>
                <a:close/>
                <a:moveTo>
                  <a:pt x="139" y="748"/>
                </a:moveTo>
                <a:cubicBezTo>
                  <a:pt x="139" y="749"/>
                  <a:pt x="140" y="751"/>
                  <a:pt x="139" y="753"/>
                </a:cubicBezTo>
                <a:cubicBezTo>
                  <a:pt x="138" y="754"/>
                  <a:pt x="139" y="753"/>
                  <a:pt x="139" y="752"/>
                </a:cubicBezTo>
                <a:cubicBezTo>
                  <a:pt x="139" y="750"/>
                  <a:pt x="138" y="747"/>
                  <a:pt x="139" y="745"/>
                </a:cubicBezTo>
                <a:cubicBezTo>
                  <a:pt x="141" y="746"/>
                  <a:pt x="139" y="747"/>
                  <a:pt x="139" y="748"/>
                </a:cubicBezTo>
                <a:close/>
                <a:moveTo>
                  <a:pt x="150" y="691"/>
                </a:moveTo>
                <a:cubicBezTo>
                  <a:pt x="149" y="691"/>
                  <a:pt x="148" y="690"/>
                  <a:pt x="148" y="691"/>
                </a:cubicBezTo>
                <a:cubicBezTo>
                  <a:pt x="148" y="691"/>
                  <a:pt x="147" y="693"/>
                  <a:pt x="148" y="693"/>
                </a:cubicBezTo>
                <a:cubicBezTo>
                  <a:pt x="147" y="692"/>
                  <a:pt x="147" y="692"/>
                  <a:pt x="147" y="692"/>
                </a:cubicBezTo>
                <a:cubicBezTo>
                  <a:pt x="147" y="691"/>
                  <a:pt x="147" y="691"/>
                  <a:pt x="147" y="690"/>
                </a:cubicBezTo>
                <a:cubicBezTo>
                  <a:pt x="147" y="689"/>
                  <a:pt x="147" y="688"/>
                  <a:pt x="148" y="688"/>
                </a:cubicBezTo>
                <a:cubicBezTo>
                  <a:pt x="148" y="688"/>
                  <a:pt x="148" y="688"/>
                  <a:pt x="148" y="688"/>
                </a:cubicBezTo>
                <a:cubicBezTo>
                  <a:pt x="149" y="688"/>
                  <a:pt x="149" y="688"/>
                  <a:pt x="149" y="688"/>
                </a:cubicBezTo>
                <a:cubicBezTo>
                  <a:pt x="150" y="688"/>
                  <a:pt x="149" y="689"/>
                  <a:pt x="149" y="689"/>
                </a:cubicBezTo>
                <a:cubicBezTo>
                  <a:pt x="149" y="689"/>
                  <a:pt x="150" y="689"/>
                  <a:pt x="150" y="690"/>
                </a:cubicBezTo>
                <a:cubicBezTo>
                  <a:pt x="150" y="690"/>
                  <a:pt x="150" y="690"/>
                  <a:pt x="150" y="690"/>
                </a:cubicBezTo>
                <a:cubicBezTo>
                  <a:pt x="150" y="690"/>
                  <a:pt x="150" y="691"/>
                  <a:pt x="150" y="691"/>
                </a:cubicBezTo>
                <a:close/>
                <a:moveTo>
                  <a:pt x="157" y="670"/>
                </a:moveTo>
                <a:cubicBezTo>
                  <a:pt x="156" y="670"/>
                  <a:pt x="156" y="668"/>
                  <a:pt x="157" y="667"/>
                </a:cubicBezTo>
                <a:cubicBezTo>
                  <a:pt x="154" y="667"/>
                  <a:pt x="155" y="670"/>
                  <a:pt x="156" y="671"/>
                </a:cubicBezTo>
                <a:cubicBezTo>
                  <a:pt x="156" y="673"/>
                  <a:pt x="154" y="672"/>
                  <a:pt x="153" y="672"/>
                </a:cubicBezTo>
                <a:cubicBezTo>
                  <a:pt x="154" y="674"/>
                  <a:pt x="153" y="675"/>
                  <a:pt x="152" y="677"/>
                </a:cubicBezTo>
                <a:cubicBezTo>
                  <a:pt x="152" y="678"/>
                  <a:pt x="152" y="679"/>
                  <a:pt x="152" y="680"/>
                </a:cubicBezTo>
                <a:cubicBezTo>
                  <a:pt x="152" y="681"/>
                  <a:pt x="151" y="681"/>
                  <a:pt x="151" y="682"/>
                </a:cubicBezTo>
                <a:cubicBezTo>
                  <a:pt x="151" y="683"/>
                  <a:pt x="151" y="684"/>
                  <a:pt x="150" y="684"/>
                </a:cubicBezTo>
                <a:cubicBezTo>
                  <a:pt x="149" y="684"/>
                  <a:pt x="149" y="683"/>
                  <a:pt x="149" y="682"/>
                </a:cubicBezTo>
                <a:cubicBezTo>
                  <a:pt x="148" y="681"/>
                  <a:pt x="149" y="681"/>
                  <a:pt x="150" y="680"/>
                </a:cubicBezTo>
                <a:cubicBezTo>
                  <a:pt x="150" y="679"/>
                  <a:pt x="151" y="676"/>
                  <a:pt x="151" y="675"/>
                </a:cubicBezTo>
                <a:cubicBezTo>
                  <a:pt x="151" y="674"/>
                  <a:pt x="150" y="675"/>
                  <a:pt x="151" y="674"/>
                </a:cubicBezTo>
                <a:cubicBezTo>
                  <a:pt x="151" y="673"/>
                  <a:pt x="152" y="672"/>
                  <a:pt x="152" y="671"/>
                </a:cubicBezTo>
                <a:cubicBezTo>
                  <a:pt x="153" y="670"/>
                  <a:pt x="153" y="669"/>
                  <a:pt x="153" y="668"/>
                </a:cubicBezTo>
                <a:cubicBezTo>
                  <a:pt x="153" y="668"/>
                  <a:pt x="154" y="668"/>
                  <a:pt x="154" y="667"/>
                </a:cubicBezTo>
                <a:cubicBezTo>
                  <a:pt x="154" y="666"/>
                  <a:pt x="156" y="664"/>
                  <a:pt x="157" y="662"/>
                </a:cubicBezTo>
                <a:cubicBezTo>
                  <a:pt x="159" y="664"/>
                  <a:pt x="158" y="668"/>
                  <a:pt x="157" y="670"/>
                </a:cubicBezTo>
                <a:close/>
                <a:moveTo>
                  <a:pt x="156" y="659"/>
                </a:moveTo>
                <a:cubicBezTo>
                  <a:pt x="155" y="659"/>
                  <a:pt x="156" y="652"/>
                  <a:pt x="157" y="652"/>
                </a:cubicBezTo>
                <a:cubicBezTo>
                  <a:pt x="163" y="658"/>
                  <a:pt x="156" y="659"/>
                  <a:pt x="156" y="659"/>
                </a:cubicBezTo>
                <a:close/>
                <a:moveTo>
                  <a:pt x="158" y="652"/>
                </a:moveTo>
                <a:cubicBezTo>
                  <a:pt x="157" y="651"/>
                  <a:pt x="159" y="645"/>
                  <a:pt x="162" y="644"/>
                </a:cubicBezTo>
                <a:cubicBezTo>
                  <a:pt x="163" y="645"/>
                  <a:pt x="160" y="651"/>
                  <a:pt x="158" y="652"/>
                </a:cubicBezTo>
                <a:close/>
                <a:moveTo>
                  <a:pt x="186" y="669"/>
                </a:moveTo>
                <a:cubicBezTo>
                  <a:pt x="186" y="671"/>
                  <a:pt x="184" y="670"/>
                  <a:pt x="183" y="671"/>
                </a:cubicBezTo>
                <a:cubicBezTo>
                  <a:pt x="183" y="674"/>
                  <a:pt x="183" y="676"/>
                  <a:pt x="180" y="675"/>
                </a:cubicBezTo>
                <a:cubicBezTo>
                  <a:pt x="180" y="673"/>
                  <a:pt x="181" y="672"/>
                  <a:pt x="183" y="671"/>
                </a:cubicBezTo>
                <a:cubicBezTo>
                  <a:pt x="183" y="669"/>
                  <a:pt x="183" y="667"/>
                  <a:pt x="184" y="666"/>
                </a:cubicBezTo>
                <a:cubicBezTo>
                  <a:pt x="186" y="667"/>
                  <a:pt x="186" y="668"/>
                  <a:pt x="186" y="669"/>
                </a:cubicBezTo>
                <a:close/>
                <a:moveTo>
                  <a:pt x="189" y="659"/>
                </a:moveTo>
                <a:cubicBezTo>
                  <a:pt x="187" y="659"/>
                  <a:pt x="187" y="657"/>
                  <a:pt x="188" y="655"/>
                </a:cubicBezTo>
                <a:cubicBezTo>
                  <a:pt x="189" y="656"/>
                  <a:pt x="189" y="657"/>
                  <a:pt x="189" y="659"/>
                </a:cubicBezTo>
                <a:close/>
                <a:moveTo>
                  <a:pt x="213" y="591"/>
                </a:moveTo>
                <a:cubicBezTo>
                  <a:pt x="212" y="592"/>
                  <a:pt x="210" y="593"/>
                  <a:pt x="209" y="595"/>
                </a:cubicBezTo>
                <a:cubicBezTo>
                  <a:pt x="207" y="592"/>
                  <a:pt x="212" y="591"/>
                  <a:pt x="212" y="589"/>
                </a:cubicBezTo>
                <a:cubicBezTo>
                  <a:pt x="214" y="589"/>
                  <a:pt x="215" y="590"/>
                  <a:pt x="217" y="590"/>
                </a:cubicBezTo>
                <a:cubicBezTo>
                  <a:pt x="217" y="593"/>
                  <a:pt x="214" y="590"/>
                  <a:pt x="213" y="591"/>
                </a:cubicBezTo>
                <a:close/>
                <a:moveTo>
                  <a:pt x="286" y="562"/>
                </a:moveTo>
                <a:cubicBezTo>
                  <a:pt x="285" y="563"/>
                  <a:pt x="277" y="566"/>
                  <a:pt x="283" y="561"/>
                </a:cubicBezTo>
                <a:cubicBezTo>
                  <a:pt x="284" y="559"/>
                  <a:pt x="288" y="558"/>
                  <a:pt x="286" y="562"/>
                </a:cubicBezTo>
                <a:close/>
                <a:moveTo>
                  <a:pt x="295" y="556"/>
                </a:moveTo>
                <a:cubicBezTo>
                  <a:pt x="293" y="554"/>
                  <a:pt x="293" y="556"/>
                  <a:pt x="290" y="555"/>
                </a:cubicBezTo>
                <a:cubicBezTo>
                  <a:pt x="291" y="553"/>
                  <a:pt x="293" y="552"/>
                  <a:pt x="296" y="551"/>
                </a:cubicBezTo>
                <a:cubicBezTo>
                  <a:pt x="296" y="549"/>
                  <a:pt x="295" y="547"/>
                  <a:pt x="297" y="546"/>
                </a:cubicBezTo>
                <a:cubicBezTo>
                  <a:pt x="299" y="546"/>
                  <a:pt x="297" y="548"/>
                  <a:pt x="298" y="549"/>
                </a:cubicBezTo>
                <a:cubicBezTo>
                  <a:pt x="296" y="551"/>
                  <a:pt x="297" y="554"/>
                  <a:pt x="295" y="556"/>
                </a:cubicBezTo>
                <a:close/>
                <a:moveTo>
                  <a:pt x="268" y="531"/>
                </a:moveTo>
                <a:cubicBezTo>
                  <a:pt x="270" y="532"/>
                  <a:pt x="271" y="531"/>
                  <a:pt x="272" y="531"/>
                </a:cubicBezTo>
                <a:cubicBezTo>
                  <a:pt x="274" y="529"/>
                  <a:pt x="274" y="528"/>
                  <a:pt x="276" y="527"/>
                </a:cubicBezTo>
                <a:cubicBezTo>
                  <a:pt x="275" y="527"/>
                  <a:pt x="275" y="526"/>
                  <a:pt x="274" y="526"/>
                </a:cubicBezTo>
                <a:cubicBezTo>
                  <a:pt x="273" y="526"/>
                  <a:pt x="271" y="526"/>
                  <a:pt x="271" y="525"/>
                </a:cubicBezTo>
                <a:cubicBezTo>
                  <a:pt x="271" y="525"/>
                  <a:pt x="271" y="524"/>
                  <a:pt x="272" y="524"/>
                </a:cubicBezTo>
                <a:cubicBezTo>
                  <a:pt x="272" y="523"/>
                  <a:pt x="269" y="519"/>
                  <a:pt x="269" y="518"/>
                </a:cubicBezTo>
                <a:cubicBezTo>
                  <a:pt x="270" y="518"/>
                  <a:pt x="273" y="520"/>
                  <a:pt x="274" y="519"/>
                </a:cubicBezTo>
                <a:cubicBezTo>
                  <a:pt x="274" y="519"/>
                  <a:pt x="275" y="519"/>
                  <a:pt x="275" y="518"/>
                </a:cubicBezTo>
                <a:cubicBezTo>
                  <a:pt x="275" y="518"/>
                  <a:pt x="276" y="518"/>
                  <a:pt x="276" y="518"/>
                </a:cubicBezTo>
                <a:cubicBezTo>
                  <a:pt x="277" y="518"/>
                  <a:pt x="277" y="516"/>
                  <a:pt x="277" y="516"/>
                </a:cubicBezTo>
                <a:cubicBezTo>
                  <a:pt x="279" y="514"/>
                  <a:pt x="281" y="513"/>
                  <a:pt x="282" y="512"/>
                </a:cubicBezTo>
                <a:cubicBezTo>
                  <a:pt x="283" y="512"/>
                  <a:pt x="284" y="511"/>
                  <a:pt x="285" y="510"/>
                </a:cubicBezTo>
                <a:cubicBezTo>
                  <a:pt x="285" y="510"/>
                  <a:pt x="286" y="510"/>
                  <a:pt x="287" y="509"/>
                </a:cubicBezTo>
                <a:cubicBezTo>
                  <a:pt x="288" y="508"/>
                  <a:pt x="289" y="507"/>
                  <a:pt x="290" y="506"/>
                </a:cubicBezTo>
                <a:cubicBezTo>
                  <a:pt x="291" y="506"/>
                  <a:pt x="291" y="505"/>
                  <a:pt x="292" y="505"/>
                </a:cubicBezTo>
                <a:cubicBezTo>
                  <a:pt x="292" y="505"/>
                  <a:pt x="293" y="505"/>
                  <a:pt x="293" y="505"/>
                </a:cubicBezTo>
                <a:cubicBezTo>
                  <a:pt x="294" y="504"/>
                  <a:pt x="295" y="503"/>
                  <a:pt x="296" y="503"/>
                </a:cubicBezTo>
                <a:cubicBezTo>
                  <a:pt x="296" y="502"/>
                  <a:pt x="296" y="502"/>
                  <a:pt x="297" y="502"/>
                </a:cubicBezTo>
                <a:cubicBezTo>
                  <a:pt x="297" y="502"/>
                  <a:pt x="297" y="501"/>
                  <a:pt x="298" y="501"/>
                </a:cubicBezTo>
                <a:cubicBezTo>
                  <a:pt x="298" y="501"/>
                  <a:pt x="298" y="501"/>
                  <a:pt x="299" y="501"/>
                </a:cubicBezTo>
                <a:cubicBezTo>
                  <a:pt x="299" y="500"/>
                  <a:pt x="299" y="499"/>
                  <a:pt x="300" y="499"/>
                </a:cubicBezTo>
                <a:cubicBezTo>
                  <a:pt x="300" y="499"/>
                  <a:pt x="300" y="499"/>
                  <a:pt x="301" y="499"/>
                </a:cubicBezTo>
                <a:cubicBezTo>
                  <a:pt x="302" y="498"/>
                  <a:pt x="304" y="497"/>
                  <a:pt x="305" y="495"/>
                </a:cubicBezTo>
                <a:cubicBezTo>
                  <a:pt x="305" y="495"/>
                  <a:pt x="306" y="494"/>
                  <a:pt x="306" y="494"/>
                </a:cubicBezTo>
                <a:cubicBezTo>
                  <a:pt x="307" y="494"/>
                  <a:pt x="308" y="494"/>
                  <a:pt x="309" y="494"/>
                </a:cubicBezTo>
                <a:cubicBezTo>
                  <a:pt x="310" y="495"/>
                  <a:pt x="310" y="495"/>
                  <a:pt x="310" y="495"/>
                </a:cubicBezTo>
                <a:cubicBezTo>
                  <a:pt x="309" y="498"/>
                  <a:pt x="307" y="498"/>
                  <a:pt x="305" y="499"/>
                </a:cubicBezTo>
                <a:cubicBezTo>
                  <a:pt x="305" y="499"/>
                  <a:pt x="304" y="501"/>
                  <a:pt x="303" y="502"/>
                </a:cubicBezTo>
                <a:cubicBezTo>
                  <a:pt x="303" y="502"/>
                  <a:pt x="303" y="501"/>
                  <a:pt x="302" y="502"/>
                </a:cubicBezTo>
                <a:cubicBezTo>
                  <a:pt x="302" y="502"/>
                  <a:pt x="301" y="503"/>
                  <a:pt x="300" y="503"/>
                </a:cubicBezTo>
                <a:cubicBezTo>
                  <a:pt x="299" y="503"/>
                  <a:pt x="298" y="506"/>
                  <a:pt x="296" y="507"/>
                </a:cubicBezTo>
                <a:cubicBezTo>
                  <a:pt x="295" y="508"/>
                  <a:pt x="294" y="509"/>
                  <a:pt x="293" y="510"/>
                </a:cubicBezTo>
                <a:cubicBezTo>
                  <a:pt x="291" y="510"/>
                  <a:pt x="290" y="513"/>
                  <a:pt x="287" y="510"/>
                </a:cubicBezTo>
                <a:cubicBezTo>
                  <a:pt x="285" y="513"/>
                  <a:pt x="285" y="515"/>
                  <a:pt x="283" y="518"/>
                </a:cubicBezTo>
                <a:cubicBezTo>
                  <a:pt x="283" y="518"/>
                  <a:pt x="282" y="518"/>
                  <a:pt x="281" y="519"/>
                </a:cubicBezTo>
                <a:cubicBezTo>
                  <a:pt x="281" y="519"/>
                  <a:pt x="281" y="518"/>
                  <a:pt x="280" y="519"/>
                </a:cubicBezTo>
                <a:cubicBezTo>
                  <a:pt x="280" y="519"/>
                  <a:pt x="280" y="520"/>
                  <a:pt x="279" y="520"/>
                </a:cubicBezTo>
                <a:cubicBezTo>
                  <a:pt x="278" y="520"/>
                  <a:pt x="276" y="520"/>
                  <a:pt x="275" y="521"/>
                </a:cubicBezTo>
                <a:cubicBezTo>
                  <a:pt x="273" y="523"/>
                  <a:pt x="276" y="522"/>
                  <a:pt x="276" y="523"/>
                </a:cubicBezTo>
                <a:cubicBezTo>
                  <a:pt x="275" y="524"/>
                  <a:pt x="276" y="526"/>
                  <a:pt x="276" y="526"/>
                </a:cubicBezTo>
                <a:cubicBezTo>
                  <a:pt x="276" y="526"/>
                  <a:pt x="277" y="525"/>
                  <a:pt x="278" y="525"/>
                </a:cubicBezTo>
                <a:cubicBezTo>
                  <a:pt x="279" y="526"/>
                  <a:pt x="277" y="529"/>
                  <a:pt x="276" y="530"/>
                </a:cubicBezTo>
                <a:cubicBezTo>
                  <a:pt x="276" y="530"/>
                  <a:pt x="275" y="530"/>
                  <a:pt x="274" y="531"/>
                </a:cubicBezTo>
                <a:cubicBezTo>
                  <a:pt x="271" y="533"/>
                  <a:pt x="269" y="537"/>
                  <a:pt x="266" y="539"/>
                </a:cubicBezTo>
                <a:cubicBezTo>
                  <a:pt x="266" y="539"/>
                  <a:pt x="266" y="540"/>
                  <a:pt x="266" y="540"/>
                </a:cubicBezTo>
                <a:cubicBezTo>
                  <a:pt x="265" y="540"/>
                  <a:pt x="265" y="540"/>
                  <a:pt x="264" y="540"/>
                </a:cubicBezTo>
                <a:cubicBezTo>
                  <a:pt x="263" y="542"/>
                  <a:pt x="261" y="543"/>
                  <a:pt x="259" y="545"/>
                </a:cubicBezTo>
                <a:cubicBezTo>
                  <a:pt x="258" y="546"/>
                  <a:pt x="256" y="547"/>
                  <a:pt x="254" y="546"/>
                </a:cubicBezTo>
                <a:cubicBezTo>
                  <a:pt x="255" y="544"/>
                  <a:pt x="255" y="543"/>
                  <a:pt x="257" y="543"/>
                </a:cubicBezTo>
                <a:cubicBezTo>
                  <a:pt x="258" y="543"/>
                  <a:pt x="259" y="543"/>
                  <a:pt x="258" y="542"/>
                </a:cubicBezTo>
                <a:cubicBezTo>
                  <a:pt x="258" y="540"/>
                  <a:pt x="258" y="541"/>
                  <a:pt x="261" y="539"/>
                </a:cubicBezTo>
                <a:cubicBezTo>
                  <a:pt x="261" y="539"/>
                  <a:pt x="261" y="538"/>
                  <a:pt x="262" y="538"/>
                </a:cubicBezTo>
                <a:cubicBezTo>
                  <a:pt x="262" y="537"/>
                  <a:pt x="263" y="537"/>
                  <a:pt x="264" y="535"/>
                </a:cubicBezTo>
                <a:cubicBezTo>
                  <a:pt x="265" y="534"/>
                  <a:pt x="267" y="533"/>
                  <a:pt x="268" y="531"/>
                </a:cubicBezTo>
                <a:close/>
                <a:moveTo>
                  <a:pt x="237" y="516"/>
                </a:moveTo>
                <a:cubicBezTo>
                  <a:pt x="237" y="517"/>
                  <a:pt x="238" y="518"/>
                  <a:pt x="238" y="520"/>
                </a:cubicBezTo>
                <a:cubicBezTo>
                  <a:pt x="237" y="521"/>
                  <a:pt x="236" y="522"/>
                  <a:pt x="234" y="521"/>
                </a:cubicBezTo>
                <a:cubicBezTo>
                  <a:pt x="235" y="519"/>
                  <a:pt x="236" y="517"/>
                  <a:pt x="237" y="516"/>
                </a:cubicBezTo>
                <a:close/>
                <a:moveTo>
                  <a:pt x="226" y="536"/>
                </a:moveTo>
                <a:cubicBezTo>
                  <a:pt x="226" y="535"/>
                  <a:pt x="226" y="534"/>
                  <a:pt x="225" y="534"/>
                </a:cubicBezTo>
                <a:cubicBezTo>
                  <a:pt x="225" y="533"/>
                  <a:pt x="226" y="533"/>
                  <a:pt x="226" y="533"/>
                </a:cubicBezTo>
                <a:cubicBezTo>
                  <a:pt x="225" y="532"/>
                  <a:pt x="226" y="532"/>
                  <a:pt x="226" y="531"/>
                </a:cubicBezTo>
                <a:cubicBezTo>
                  <a:pt x="226" y="530"/>
                  <a:pt x="226" y="530"/>
                  <a:pt x="226" y="529"/>
                </a:cubicBezTo>
                <a:cubicBezTo>
                  <a:pt x="227" y="528"/>
                  <a:pt x="225" y="526"/>
                  <a:pt x="227" y="525"/>
                </a:cubicBezTo>
                <a:cubicBezTo>
                  <a:pt x="227" y="524"/>
                  <a:pt x="229" y="524"/>
                  <a:pt x="229" y="522"/>
                </a:cubicBezTo>
                <a:cubicBezTo>
                  <a:pt x="231" y="523"/>
                  <a:pt x="233" y="526"/>
                  <a:pt x="232" y="528"/>
                </a:cubicBezTo>
                <a:cubicBezTo>
                  <a:pt x="231" y="528"/>
                  <a:pt x="230" y="528"/>
                  <a:pt x="228" y="529"/>
                </a:cubicBezTo>
                <a:cubicBezTo>
                  <a:pt x="228" y="531"/>
                  <a:pt x="227" y="531"/>
                  <a:pt x="226" y="532"/>
                </a:cubicBezTo>
                <a:cubicBezTo>
                  <a:pt x="225" y="534"/>
                  <a:pt x="228" y="534"/>
                  <a:pt x="227" y="535"/>
                </a:cubicBezTo>
                <a:cubicBezTo>
                  <a:pt x="227" y="536"/>
                  <a:pt x="226" y="536"/>
                  <a:pt x="226" y="536"/>
                </a:cubicBezTo>
                <a:cubicBezTo>
                  <a:pt x="227" y="538"/>
                  <a:pt x="224" y="538"/>
                  <a:pt x="224" y="539"/>
                </a:cubicBezTo>
                <a:cubicBezTo>
                  <a:pt x="222" y="538"/>
                  <a:pt x="224" y="536"/>
                  <a:pt x="226" y="536"/>
                </a:cubicBezTo>
                <a:close/>
                <a:moveTo>
                  <a:pt x="224" y="572"/>
                </a:moveTo>
                <a:cubicBezTo>
                  <a:pt x="225" y="571"/>
                  <a:pt x="227" y="570"/>
                  <a:pt x="228" y="568"/>
                </a:cubicBezTo>
                <a:cubicBezTo>
                  <a:pt x="229" y="568"/>
                  <a:pt x="230" y="568"/>
                  <a:pt x="231" y="567"/>
                </a:cubicBezTo>
                <a:cubicBezTo>
                  <a:pt x="233" y="566"/>
                  <a:pt x="234" y="564"/>
                  <a:pt x="235" y="563"/>
                </a:cubicBezTo>
                <a:cubicBezTo>
                  <a:pt x="234" y="563"/>
                  <a:pt x="234" y="562"/>
                  <a:pt x="233" y="562"/>
                </a:cubicBezTo>
                <a:cubicBezTo>
                  <a:pt x="232" y="562"/>
                  <a:pt x="230" y="563"/>
                  <a:pt x="230" y="561"/>
                </a:cubicBezTo>
                <a:cubicBezTo>
                  <a:pt x="230" y="561"/>
                  <a:pt x="230" y="560"/>
                  <a:pt x="231" y="560"/>
                </a:cubicBezTo>
                <a:cubicBezTo>
                  <a:pt x="231" y="559"/>
                  <a:pt x="227" y="555"/>
                  <a:pt x="228" y="555"/>
                </a:cubicBezTo>
                <a:cubicBezTo>
                  <a:pt x="228" y="554"/>
                  <a:pt x="231" y="556"/>
                  <a:pt x="232" y="556"/>
                </a:cubicBezTo>
                <a:cubicBezTo>
                  <a:pt x="233" y="555"/>
                  <a:pt x="233" y="555"/>
                  <a:pt x="234" y="554"/>
                </a:cubicBezTo>
                <a:cubicBezTo>
                  <a:pt x="234" y="554"/>
                  <a:pt x="234" y="554"/>
                  <a:pt x="234" y="554"/>
                </a:cubicBezTo>
                <a:cubicBezTo>
                  <a:pt x="235" y="554"/>
                  <a:pt x="235" y="552"/>
                  <a:pt x="236" y="552"/>
                </a:cubicBezTo>
                <a:cubicBezTo>
                  <a:pt x="237" y="550"/>
                  <a:pt x="239" y="549"/>
                  <a:pt x="240" y="548"/>
                </a:cubicBezTo>
                <a:cubicBezTo>
                  <a:pt x="241" y="547"/>
                  <a:pt x="242" y="546"/>
                  <a:pt x="242" y="546"/>
                </a:cubicBezTo>
                <a:cubicBezTo>
                  <a:pt x="243" y="545"/>
                  <a:pt x="244" y="545"/>
                  <a:pt x="245" y="545"/>
                </a:cubicBezTo>
                <a:cubicBezTo>
                  <a:pt x="246" y="544"/>
                  <a:pt x="246" y="542"/>
                  <a:pt x="247" y="541"/>
                </a:cubicBezTo>
                <a:cubicBezTo>
                  <a:pt x="248" y="541"/>
                  <a:pt x="249" y="540"/>
                  <a:pt x="249" y="540"/>
                </a:cubicBezTo>
                <a:cubicBezTo>
                  <a:pt x="250" y="540"/>
                  <a:pt x="251" y="540"/>
                  <a:pt x="251" y="540"/>
                </a:cubicBezTo>
                <a:cubicBezTo>
                  <a:pt x="252" y="539"/>
                  <a:pt x="252" y="538"/>
                  <a:pt x="253" y="537"/>
                </a:cubicBezTo>
                <a:cubicBezTo>
                  <a:pt x="254" y="537"/>
                  <a:pt x="254" y="537"/>
                  <a:pt x="254" y="537"/>
                </a:cubicBezTo>
                <a:cubicBezTo>
                  <a:pt x="254" y="536"/>
                  <a:pt x="254" y="536"/>
                  <a:pt x="255" y="535"/>
                </a:cubicBezTo>
                <a:cubicBezTo>
                  <a:pt x="255" y="535"/>
                  <a:pt x="255" y="536"/>
                  <a:pt x="256" y="535"/>
                </a:cubicBezTo>
                <a:cubicBezTo>
                  <a:pt x="256" y="535"/>
                  <a:pt x="256" y="534"/>
                  <a:pt x="257" y="533"/>
                </a:cubicBezTo>
                <a:cubicBezTo>
                  <a:pt x="257" y="533"/>
                  <a:pt x="258" y="533"/>
                  <a:pt x="258" y="533"/>
                </a:cubicBezTo>
                <a:cubicBezTo>
                  <a:pt x="259" y="532"/>
                  <a:pt x="261" y="531"/>
                  <a:pt x="262" y="529"/>
                </a:cubicBezTo>
                <a:cubicBezTo>
                  <a:pt x="262" y="529"/>
                  <a:pt x="262" y="528"/>
                  <a:pt x="263" y="528"/>
                </a:cubicBezTo>
                <a:cubicBezTo>
                  <a:pt x="264" y="528"/>
                  <a:pt x="265" y="528"/>
                  <a:pt x="266" y="528"/>
                </a:cubicBezTo>
                <a:cubicBezTo>
                  <a:pt x="266" y="528"/>
                  <a:pt x="266" y="529"/>
                  <a:pt x="266" y="529"/>
                </a:cubicBezTo>
                <a:cubicBezTo>
                  <a:pt x="266" y="531"/>
                  <a:pt x="264" y="531"/>
                  <a:pt x="262" y="533"/>
                </a:cubicBezTo>
                <a:cubicBezTo>
                  <a:pt x="262" y="533"/>
                  <a:pt x="261" y="535"/>
                  <a:pt x="260" y="536"/>
                </a:cubicBezTo>
                <a:cubicBezTo>
                  <a:pt x="260" y="536"/>
                  <a:pt x="260" y="535"/>
                  <a:pt x="260" y="536"/>
                </a:cubicBezTo>
                <a:cubicBezTo>
                  <a:pt x="259" y="536"/>
                  <a:pt x="258" y="537"/>
                  <a:pt x="257" y="537"/>
                </a:cubicBezTo>
                <a:cubicBezTo>
                  <a:pt x="256" y="538"/>
                  <a:pt x="255" y="540"/>
                  <a:pt x="254" y="542"/>
                </a:cubicBezTo>
                <a:cubicBezTo>
                  <a:pt x="253" y="543"/>
                  <a:pt x="251" y="544"/>
                  <a:pt x="251" y="545"/>
                </a:cubicBezTo>
                <a:cubicBezTo>
                  <a:pt x="249" y="544"/>
                  <a:pt x="248" y="548"/>
                  <a:pt x="245" y="546"/>
                </a:cubicBezTo>
                <a:cubicBezTo>
                  <a:pt x="243" y="548"/>
                  <a:pt x="243" y="551"/>
                  <a:pt x="242" y="553"/>
                </a:cubicBezTo>
                <a:cubicBezTo>
                  <a:pt x="241" y="553"/>
                  <a:pt x="240" y="554"/>
                  <a:pt x="240" y="554"/>
                </a:cubicBezTo>
                <a:cubicBezTo>
                  <a:pt x="239" y="555"/>
                  <a:pt x="239" y="554"/>
                  <a:pt x="239" y="555"/>
                </a:cubicBezTo>
                <a:cubicBezTo>
                  <a:pt x="238" y="555"/>
                  <a:pt x="238" y="555"/>
                  <a:pt x="238" y="556"/>
                </a:cubicBezTo>
                <a:cubicBezTo>
                  <a:pt x="236" y="556"/>
                  <a:pt x="235" y="556"/>
                  <a:pt x="233" y="557"/>
                </a:cubicBezTo>
                <a:cubicBezTo>
                  <a:pt x="232" y="559"/>
                  <a:pt x="235" y="558"/>
                  <a:pt x="235" y="559"/>
                </a:cubicBezTo>
                <a:cubicBezTo>
                  <a:pt x="234" y="560"/>
                  <a:pt x="235" y="562"/>
                  <a:pt x="235" y="562"/>
                </a:cubicBezTo>
                <a:cubicBezTo>
                  <a:pt x="235" y="562"/>
                  <a:pt x="236" y="561"/>
                  <a:pt x="237" y="561"/>
                </a:cubicBezTo>
                <a:cubicBezTo>
                  <a:pt x="238" y="562"/>
                  <a:pt x="237" y="565"/>
                  <a:pt x="236" y="566"/>
                </a:cubicBezTo>
                <a:cubicBezTo>
                  <a:pt x="235" y="566"/>
                  <a:pt x="234" y="566"/>
                  <a:pt x="233" y="567"/>
                </a:cubicBezTo>
                <a:cubicBezTo>
                  <a:pt x="231" y="569"/>
                  <a:pt x="229" y="574"/>
                  <a:pt x="226" y="576"/>
                </a:cubicBezTo>
                <a:cubicBezTo>
                  <a:pt x="226" y="576"/>
                  <a:pt x="226" y="577"/>
                  <a:pt x="226" y="577"/>
                </a:cubicBezTo>
                <a:cubicBezTo>
                  <a:pt x="225" y="577"/>
                  <a:pt x="225" y="577"/>
                  <a:pt x="224" y="577"/>
                </a:cubicBezTo>
                <a:cubicBezTo>
                  <a:pt x="223" y="578"/>
                  <a:pt x="221" y="580"/>
                  <a:pt x="219" y="582"/>
                </a:cubicBezTo>
                <a:cubicBezTo>
                  <a:pt x="219" y="582"/>
                  <a:pt x="218" y="583"/>
                  <a:pt x="218" y="583"/>
                </a:cubicBezTo>
                <a:cubicBezTo>
                  <a:pt x="218" y="583"/>
                  <a:pt x="218" y="583"/>
                  <a:pt x="218" y="583"/>
                </a:cubicBezTo>
                <a:cubicBezTo>
                  <a:pt x="218" y="584"/>
                  <a:pt x="219" y="585"/>
                  <a:pt x="217" y="586"/>
                </a:cubicBezTo>
                <a:cubicBezTo>
                  <a:pt x="217" y="587"/>
                  <a:pt x="216" y="586"/>
                  <a:pt x="216" y="587"/>
                </a:cubicBezTo>
                <a:cubicBezTo>
                  <a:pt x="215" y="587"/>
                  <a:pt x="215" y="589"/>
                  <a:pt x="214" y="588"/>
                </a:cubicBezTo>
                <a:cubicBezTo>
                  <a:pt x="214" y="587"/>
                  <a:pt x="213" y="587"/>
                  <a:pt x="213" y="587"/>
                </a:cubicBezTo>
                <a:cubicBezTo>
                  <a:pt x="214" y="586"/>
                  <a:pt x="215" y="586"/>
                  <a:pt x="215" y="586"/>
                </a:cubicBezTo>
                <a:cubicBezTo>
                  <a:pt x="215" y="586"/>
                  <a:pt x="215" y="585"/>
                  <a:pt x="215" y="584"/>
                </a:cubicBezTo>
                <a:cubicBezTo>
                  <a:pt x="215" y="584"/>
                  <a:pt x="215" y="584"/>
                  <a:pt x="215" y="583"/>
                </a:cubicBezTo>
                <a:cubicBezTo>
                  <a:pt x="215" y="581"/>
                  <a:pt x="215" y="580"/>
                  <a:pt x="217" y="580"/>
                </a:cubicBezTo>
                <a:cubicBezTo>
                  <a:pt x="217" y="580"/>
                  <a:pt x="217" y="580"/>
                  <a:pt x="217" y="580"/>
                </a:cubicBezTo>
                <a:cubicBezTo>
                  <a:pt x="217" y="580"/>
                  <a:pt x="217" y="580"/>
                  <a:pt x="218" y="580"/>
                </a:cubicBezTo>
                <a:cubicBezTo>
                  <a:pt x="218" y="580"/>
                  <a:pt x="218" y="579"/>
                  <a:pt x="219" y="579"/>
                </a:cubicBezTo>
                <a:cubicBezTo>
                  <a:pt x="219" y="579"/>
                  <a:pt x="219" y="579"/>
                  <a:pt x="219" y="579"/>
                </a:cubicBezTo>
                <a:cubicBezTo>
                  <a:pt x="218" y="577"/>
                  <a:pt x="218" y="578"/>
                  <a:pt x="220" y="576"/>
                </a:cubicBezTo>
                <a:cubicBezTo>
                  <a:pt x="221" y="576"/>
                  <a:pt x="221" y="575"/>
                  <a:pt x="221" y="575"/>
                </a:cubicBezTo>
                <a:cubicBezTo>
                  <a:pt x="222" y="574"/>
                  <a:pt x="223" y="574"/>
                  <a:pt x="224" y="572"/>
                </a:cubicBezTo>
                <a:close/>
                <a:moveTo>
                  <a:pt x="210" y="561"/>
                </a:moveTo>
                <a:cubicBezTo>
                  <a:pt x="210" y="561"/>
                  <a:pt x="211" y="561"/>
                  <a:pt x="211" y="561"/>
                </a:cubicBezTo>
                <a:cubicBezTo>
                  <a:pt x="211" y="561"/>
                  <a:pt x="211" y="558"/>
                  <a:pt x="212" y="558"/>
                </a:cubicBezTo>
                <a:cubicBezTo>
                  <a:pt x="212" y="558"/>
                  <a:pt x="212" y="557"/>
                  <a:pt x="213" y="556"/>
                </a:cubicBezTo>
                <a:cubicBezTo>
                  <a:pt x="214" y="555"/>
                  <a:pt x="212" y="553"/>
                  <a:pt x="212" y="551"/>
                </a:cubicBezTo>
                <a:cubicBezTo>
                  <a:pt x="212" y="551"/>
                  <a:pt x="213" y="551"/>
                  <a:pt x="213" y="551"/>
                </a:cubicBezTo>
                <a:cubicBezTo>
                  <a:pt x="214" y="550"/>
                  <a:pt x="214" y="550"/>
                  <a:pt x="215" y="550"/>
                </a:cubicBezTo>
                <a:cubicBezTo>
                  <a:pt x="215" y="550"/>
                  <a:pt x="215" y="549"/>
                  <a:pt x="215" y="549"/>
                </a:cubicBezTo>
                <a:cubicBezTo>
                  <a:pt x="216" y="548"/>
                  <a:pt x="215" y="546"/>
                  <a:pt x="217" y="547"/>
                </a:cubicBezTo>
                <a:cubicBezTo>
                  <a:pt x="218" y="545"/>
                  <a:pt x="217" y="545"/>
                  <a:pt x="218" y="544"/>
                </a:cubicBezTo>
                <a:cubicBezTo>
                  <a:pt x="219" y="544"/>
                  <a:pt x="218" y="542"/>
                  <a:pt x="220" y="543"/>
                </a:cubicBezTo>
                <a:cubicBezTo>
                  <a:pt x="220" y="542"/>
                  <a:pt x="221" y="542"/>
                  <a:pt x="221" y="541"/>
                </a:cubicBezTo>
                <a:cubicBezTo>
                  <a:pt x="222" y="541"/>
                  <a:pt x="222" y="542"/>
                  <a:pt x="222" y="542"/>
                </a:cubicBezTo>
                <a:cubicBezTo>
                  <a:pt x="221" y="545"/>
                  <a:pt x="218" y="546"/>
                  <a:pt x="217" y="550"/>
                </a:cubicBezTo>
                <a:cubicBezTo>
                  <a:pt x="216" y="549"/>
                  <a:pt x="216" y="549"/>
                  <a:pt x="216" y="549"/>
                </a:cubicBezTo>
                <a:cubicBezTo>
                  <a:pt x="215" y="551"/>
                  <a:pt x="215" y="552"/>
                  <a:pt x="214" y="552"/>
                </a:cubicBezTo>
                <a:cubicBezTo>
                  <a:pt x="213" y="554"/>
                  <a:pt x="214" y="556"/>
                  <a:pt x="215" y="558"/>
                </a:cubicBezTo>
                <a:cubicBezTo>
                  <a:pt x="214" y="558"/>
                  <a:pt x="214" y="560"/>
                  <a:pt x="213" y="560"/>
                </a:cubicBezTo>
                <a:cubicBezTo>
                  <a:pt x="213" y="560"/>
                  <a:pt x="212" y="560"/>
                  <a:pt x="212" y="560"/>
                </a:cubicBezTo>
                <a:cubicBezTo>
                  <a:pt x="212" y="561"/>
                  <a:pt x="212" y="564"/>
                  <a:pt x="210" y="563"/>
                </a:cubicBezTo>
                <a:cubicBezTo>
                  <a:pt x="210" y="563"/>
                  <a:pt x="209" y="562"/>
                  <a:pt x="210" y="561"/>
                </a:cubicBezTo>
                <a:close/>
                <a:moveTo>
                  <a:pt x="208" y="564"/>
                </a:moveTo>
                <a:cubicBezTo>
                  <a:pt x="209" y="564"/>
                  <a:pt x="209" y="565"/>
                  <a:pt x="210" y="565"/>
                </a:cubicBezTo>
                <a:cubicBezTo>
                  <a:pt x="209" y="567"/>
                  <a:pt x="208" y="568"/>
                  <a:pt x="207" y="568"/>
                </a:cubicBezTo>
                <a:cubicBezTo>
                  <a:pt x="207" y="571"/>
                  <a:pt x="205" y="572"/>
                  <a:pt x="204" y="573"/>
                </a:cubicBezTo>
                <a:cubicBezTo>
                  <a:pt x="203" y="570"/>
                  <a:pt x="206" y="566"/>
                  <a:pt x="208" y="564"/>
                </a:cubicBezTo>
                <a:close/>
                <a:moveTo>
                  <a:pt x="202" y="572"/>
                </a:moveTo>
                <a:cubicBezTo>
                  <a:pt x="203" y="573"/>
                  <a:pt x="202" y="573"/>
                  <a:pt x="203" y="574"/>
                </a:cubicBezTo>
                <a:cubicBezTo>
                  <a:pt x="203" y="575"/>
                  <a:pt x="202" y="575"/>
                  <a:pt x="201" y="576"/>
                </a:cubicBezTo>
                <a:cubicBezTo>
                  <a:pt x="200" y="578"/>
                  <a:pt x="200" y="581"/>
                  <a:pt x="198" y="580"/>
                </a:cubicBezTo>
                <a:cubicBezTo>
                  <a:pt x="199" y="578"/>
                  <a:pt x="200" y="573"/>
                  <a:pt x="202" y="572"/>
                </a:cubicBezTo>
                <a:close/>
                <a:moveTo>
                  <a:pt x="169" y="632"/>
                </a:moveTo>
                <a:cubicBezTo>
                  <a:pt x="168" y="632"/>
                  <a:pt x="171" y="625"/>
                  <a:pt x="171" y="623"/>
                </a:cubicBezTo>
                <a:cubicBezTo>
                  <a:pt x="173" y="624"/>
                  <a:pt x="173" y="624"/>
                  <a:pt x="173" y="624"/>
                </a:cubicBezTo>
                <a:cubicBezTo>
                  <a:pt x="174" y="618"/>
                  <a:pt x="189" y="615"/>
                  <a:pt x="169" y="632"/>
                </a:cubicBezTo>
                <a:close/>
                <a:moveTo>
                  <a:pt x="180" y="655"/>
                </a:moveTo>
                <a:cubicBezTo>
                  <a:pt x="180" y="655"/>
                  <a:pt x="179" y="657"/>
                  <a:pt x="178" y="657"/>
                </a:cubicBezTo>
                <a:cubicBezTo>
                  <a:pt x="177" y="657"/>
                  <a:pt x="178" y="655"/>
                  <a:pt x="178" y="654"/>
                </a:cubicBezTo>
                <a:cubicBezTo>
                  <a:pt x="179" y="654"/>
                  <a:pt x="180" y="654"/>
                  <a:pt x="180" y="655"/>
                </a:cubicBezTo>
                <a:close/>
                <a:moveTo>
                  <a:pt x="181" y="649"/>
                </a:moveTo>
                <a:cubicBezTo>
                  <a:pt x="183" y="651"/>
                  <a:pt x="180" y="652"/>
                  <a:pt x="179" y="653"/>
                </a:cubicBezTo>
                <a:cubicBezTo>
                  <a:pt x="177" y="651"/>
                  <a:pt x="181" y="651"/>
                  <a:pt x="181" y="649"/>
                </a:cubicBezTo>
                <a:close/>
                <a:moveTo>
                  <a:pt x="176" y="663"/>
                </a:moveTo>
                <a:cubicBezTo>
                  <a:pt x="175" y="665"/>
                  <a:pt x="175" y="667"/>
                  <a:pt x="174" y="668"/>
                </a:cubicBezTo>
                <a:cubicBezTo>
                  <a:pt x="172" y="666"/>
                  <a:pt x="176" y="661"/>
                  <a:pt x="177" y="659"/>
                </a:cubicBezTo>
                <a:cubicBezTo>
                  <a:pt x="180" y="660"/>
                  <a:pt x="176" y="662"/>
                  <a:pt x="176" y="663"/>
                </a:cubicBezTo>
                <a:close/>
                <a:moveTo>
                  <a:pt x="171" y="702"/>
                </a:moveTo>
                <a:cubicBezTo>
                  <a:pt x="170" y="702"/>
                  <a:pt x="170" y="703"/>
                  <a:pt x="168" y="702"/>
                </a:cubicBezTo>
                <a:cubicBezTo>
                  <a:pt x="168" y="700"/>
                  <a:pt x="171" y="702"/>
                  <a:pt x="171" y="700"/>
                </a:cubicBezTo>
                <a:cubicBezTo>
                  <a:pt x="171" y="699"/>
                  <a:pt x="170" y="699"/>
                  <a:pt x="169" y="700"/>
                </a:cubicBezTo>
                <a:cubicBezTo>
                  <a:pt x="168" y="699"/>
                  <a:pt x="169" y="694"/>
                  <a:pt x="171" y="693"/>
                </a:cubicBezTo>
                <a:cubicBezTo>
                  <a:pt x="173" y="695"/>
                  <a:pt x="172" y="698"/>
                  <a:pt x="171" y="702"/>
                </a:cubicBezTo>
                <a:close/>
                <a:moveTo>
                  <a:pt x="171" y="688"/>
                </a:moveTo>
                <a:cubicBezTo>
                  <a:pt x="171" y="689"/>
                  <a:pt x="170" y="684"/>
                  <a:pt x="171" y="684"/>
                </a:cubicBezTo>
                <a:cubicBezTo>
                  <a:pt x="173" y="684"/>
                  <a:pt x="172" y="688"/>
                  <a:pt x="171" y="688"/>
                </a:cubicBezTo>
                <a:close/>
                <a:moveTo>
                  <a:pt x="172" y="683"/>
                </a:moveTo>
                <a:cubicBezTo>
                  <a:pt x="170" y="683"/>
                  <a:pt x="174" y="676"/>
                  <a:pt x="175" y="675"/>
                </a:cubicBezTo>
                <a:cubicBezTo>
                  <a:pt x="176" y="676"/>
                  <a:pt x="177" y="684"/>
                  <a:pt x="172" y="683"/>
                </a:cubicBezTo>
                <a:close/>
                <a:moveTo>
                  <a:pt x="175" y="674"/>
                </a:moveTo>
                <a:cubicBezTo>
                  <a:pt x="175" y="672"/>
                  <a:pt x="174" y="671"/>
                  <a:pt x="176" y="670"/>
                </a:cubicBezTo>
                <a:cubicBezTo>
                  <a:pt x="177" y="670"/>
                  <a:pt x="178" y="670"/>
                  <a:pt x="177" y="669"/>
                </a:cubicBezTo>
                <a:cubicBezTo>
                  <a:pt x="176" y="667"/>
                  <a:pt x="176" y="668"/>
                  <a:pt x="178" y="665"/>
                </a:cubicBezTo>
                <a:cubicBezTo>
                  <a:pt x="178" y="665"/>
                  <a:pt x="178" y="664"/>
                  <a:pt x="178" y="663"/>
                </a:cubicBezTo>
                <a:cubicBezTo>
                  <a:pt x="179" y="663"/>
                  <a:pt x="179" y="662"/>
                  <a:pt x="180" y="660"/>
                </a:cubicBezTo>
                <a:cubicBezTo>
                  <a:pt x="180" y="659"/>
                  <a:pt x="181" y="657"/>
                  <a:pt x="182" y="655"/>
                </a:cubicBezTo>
                <a:cubicBezTo>
                  <a:pt x="183" y="655"/>
                  <a:pt x="184" y="654"/>
                  <a:pt x="185" y="653"/>
                </a:cubicBezTo>
                <a:cubicBezTo>
                  <a:pt x="186" y="651"/>
                  <a:pt x="186" y="649"/>
                  <a:pt x="186" y="648"/>
                </a:cubicBezTo>
                <a:cubicBezTo>
                  <a:pt x="186" y="648"/>
                  <a:pt x="185" y="647"/>
                  <a:pt x="185" y="647"/>
                </a:cubicBezTo>
                <a:cubicBezTo>
                  <a:pt x="184" y="648"/>
                  <a:pt x="182" y="649"/>
                  <a:pt x="181" y="648"/>
                </a:cubicBezTo>
                <a:cubicBezTo>
                  <a:pt x="182" y="647"/>
                  <a:pt x="182" y="647"/>
                  <a:pt x="182" y="646"/>
                </a:cubicBezTo>
                <a:cubicBezTo>
                  <a:pt x="182" y="646"/>
                  <a:pt x="177" y="643"/>
                  <a:pt x="177" y="643"/>
                </a:cubicBezTo>
                <a:cubicBezTo>
                  <a:pt x="177" y="642"/>
                  <a:pt x="181" y="642"/>
                  <a:pt x="182" y="642"/>
                </a:cubicBezTo>
                <a:cubicBezTo>
                  <a:pt x="182" y="641"/>
                  <a:pt x="182" y="641"/>
                  <a:pt x="183" y="640"/>
                </a:cubicBezTo>
                <a:cubicBezTo>
                  <a:pt x="183" y="640"/>
                  <a:pt x="183" y="640"/>
                  <a:pt x="183" y="640"/>
                </a:cubicBezTo>
                <a:cubicBezTo>
                  <a:pt x="184" y="639"/>
                  <a:pt x="183" y="638"/>
                  <a:pt x="183" y="637"/>
                </a:cubicBezTo>
                <a:cubicBezTo>
                  <a:pt x="184" y="635"/>
                  <a:pt x="185" y="633"/>
                  <a:pt x="187" y="631"/>
                </a:cubicBezTo>
                <a:cubicBezTo>
                  <a:pt x="187" y="631"/>
                  <a:pt x="187" y="629"/>
                  <a:pt x="188" y="629"/>
                </a:cubicBezTo>
                <a:cubicBezTo>
                  <a:pt x="188" y="628"/>
                  <a:pt x="189" y="627"/>
                  <a:pt x="189" y="627"/>
                </a:cubicBezTo>
                <a:cubicBezTo>
                  <a:pt x="190" y="625"/>
                  <a:pt x="190" y="624"/>
                  <a:pt x="191" y="622"/>
                </a:cubicBezTo>
                <a:cubicBezTo>
                  <a:pt x="191" y="622"/>
                  <a:pt x="192" y="621"/>
                  <a:pt x="192" y="621"/>
                </a:cubicBezTo>
                <a:cubicBezTo>
                  <a:pt x="192" y="620"/>
                  <a:pt x="193" y="620"/>
                  <a:pt x="194" y="620"/>
                </a:cubicBezTo>
                <a:cubicBezTo>
                  <a:pt x="194" y="619"/>
                  <a:pt x="194" y="617"/>
                  <a:pt x="195" y="617"/>
                </a:cubicBezTo>
                <a:cubicBezTo>
                  <a:pt x="195" y="616"/>
                  <a:pt x="195" y="616"/>
                  <a:pt x="195" y="616"/>
                </a:cubicBezTo>
                <a:cubicBezTo>
                  <a:pt x="196" y="615"/>
                  <a:pt x="195" y="615"/>
                  <a:pt x="196" y="614"/>
                </a:cubicBezTo>
                <a:cubicBezTo>
                  <a:pt x="196" y="614"/>
                  <a:pt x="196" y="614"/>
                  <a:pt x="196" y="614"/>
                </a:cubicBezTo>
                <a:cubicBezTo>
                  <a:pt x="197" y="613"/>
                  <a:pt x="197" y="612"/>
                  <a:pt x="197" y="611"/>
                </a:cubicBezTo>
                <a:cubicBezTo>
                  <a:pt x="197" y="611"/>
                  <a:pt x="198" y="612"/>
                  <a:pt x="198" y="611"/>
                </a:cubicBezTo>
                <a:cubicBezTo>
                  <a:pt x="198" y="610"/>
                  <a:pt x="200" y="608"/>
                  <a:pt x="200" y="605"/>
                </a:cubicBezTo>
                <a:cubicBezTo>
                  <a:pt x="200" y="606"/>
                  <a:pt x="200" y="605"/>
                  <a:pt x="201" y="605"/>
                </a:cubicBezTo>
                <a:cubicBezTo>
                  <a:pt x="201" y="604"/>
                  <a:pt x="202" y="604"/>
                  <a:pt x="203" y="603"/>
                </a:cubicBezTo>
                <a:cubicBezTo>
                  <a:pt x="204" y="603"/>
                  <a:pt x="204" y="604"/>
                  <a:pt x="204" y="604"/>
                </a:cubicBezTo>
                <a:cubicBezTo>
                  <a:pt x="205" y="607"/>
                  <a:pt x="203" y="607"/>
                  <a:pt x="202" y="609"/>
                </a:cubicBezTo>
                <a:cubicBezTo>
                  <a:pt x="201" y="610"/>
                  <a:pt x="202" y="612"/>
                  <a:pt x="201" y="613"/>
                </a:cubicBezTo>
                <a:cubicBezTo>
                  <a:pt x="201" y="613"/>
                  <a:pt x="201" y="612"/>
                  <a:pt x="200" y="613"/>
                </a:cubicBezTo>
                <a:cubicBezTo>
                  <a:pt x="200" y="613"/>
                  <a:pt x="199" y="615"/>
                  <a:pt x="198" y="615"/>
                </a:cubicBezTo>
                <a:cubicBezTo>
                  <a:pt x="198" y="616"/>
                  <a:pt x="198" y="619"/>
                  <a:pt x="197" y="621"/>
                </a:cubicBezTo>
                <a:cubicBezTo>
                  <a:pt x="197" y="622"/>
                  <a:pt x="195" y="623"/>
                  <a:pt x="195" y="625"/>
                </a:cubicBezTo>
                <a:cubicBezTo>
                  <a:pt x="193" y="625"/>
                  <a:pt x="193" y="629"/>
                  <a:pt x="191" y="627"/>
                </a:cubicBezTo>
                <a:cubicBezTo>
                  <a:pt x="189" y="631"/>
                  <a:pt x="190" y="633"/>
                  <a:pt x="190" y="636"/>
                </a:cubicBezTo>
                <a:cubicBezTo>
                  <a:pt x="189" y="636"/>
                  <a:pt x="188" y="637"/>
                  <a:pt x="188" y="638"/>
                </a:cubicBezTo>
                <a:cubicBezTo>
                  <a:pt x="188" y="638"/>
                  <a:pt x="188" y="638"/>
                  <a:pt x="187" y="638"/>
                </a:cubicBezTo>
                <a:cubicBezTo>
                  <a:pt x="187" y="639"/>
                  <a:pt x="187" y="639"/>
                  <a:pt x="187" y="640"/>
                </a:cubicBezTo>
                <a:cubicBezTo>
                  <a:pt x="185" y="640"/>
                  <a:pt x="184" y="641"/>
                  <a:pt x="183" y="643"/>
                </a:cubicBezTo>
                <a:cubicBezTo>
                  <a:pt x="183" y="645"/>
                  <a:pt x="185" y="643"/>
                  <a:pt x="185" y="644"/>
                </a:cubicBezTo>
                <a:cubicBezTo>
                  <a:pt x="185" y="645"/>
                  <a:pt x="187" y="646"/>
                  <a:pt x="187" y="647"/>
                </a:cubicBezTo>
                <a:cubicBezTo>
                  <a:pt x="187" y="646"/>
                  <a:pt x="187" y="646"/>
                  <a:pt x="188" y="645"/>
                </a:cubicBezTo>
                <a:cubicBezTo>
                  <a:pt x="189" y="645"/>
                  <a:pt x="189" y="649"/>
                  <a:pt x="188" y="650"/>
                </a:cubicBezTo>
                <a:cubicBezTo>
                  <a:pt x="188" y="650"/>
                  <a:pt x="187" y="651"/>
                  <a:pt x="187" y="652"/>
                </a:cubicBezTo>
                <a:cubicBezTo>
                  <a:pt x="185" y="655"/>
                  <a:pt x="185" y="660"/>
                  <a:pt x="183" y="663"/>
                </a:cubicBezTo>
                <a:cubicBezTo>
                  <a:pt x="183" y="663"/>
                  <a:pt x="183" y="664"/>
                  <a:pt x="183" y="664"/>
                </a:cubicBezTo>
                <a:cubicBezTo>
                  <a:pt x="182" y="664"/>
                  <a:pt x="182" y="664"/>
                  <a:pt x="182" y="665"/>
                </a:cubicBezTo>
                <a:cubicBezTo>
                  <a:pt x="181" y="666"/>
                  <a:pt x="180" y="669"/>
                  <a:pt x="179" y="671"/>
                </a:cubicBezTo>
                <a:cubicBezTo>
                  <a:pt x="178" y="672"/>
                  <a:pt x="177" y="675"/>
                  <a:pt x="175" y="674"/>
                </a:cubicBezTo>
                <a:close/>
                <a:moveTo>
                  <a:pt x="188" y="642"/>
                </a:moveTo>
                <a:cubicBezTo>
                  <a:pt x="187" y="642"/>
                  <a:pt x="188" y="640"/>
                  <a:pt x="188" y="639"/>
                </a:cubicBezTo>
                <a:cubicBezTo>
                  <a:pt x="190" y="639"/>
                  <a:pt x="188" y="642"/>
                  <a:pt x="188" y="642"/>
                </a:cubicBezTo>
                <a:close/>
                <a:moveTo>
                  <a:pt x="214" y="731"/>
                </a:moveTo>
                <a:cubicBezTo>
                  <a:pt x="213" y="729"/>
                  <a:pt x="214" y="730"/>
                  <a:pt x="215" y="729"/>
                </a:cubicBezTo>
                <a:cubicBezTo>
                  <a:pt x="216" y="727"/>
                  <a:pt x="214" y="728"/>
                  <a:pt x="214" y="726"/>
                </a:cubicBezTo>
                <a:cubicBezTo>
                  <a:pt x="214" y="725"/>
                  <a:pt x="215" y="724"/>
                  <a:pt x="215" y="724"/>
                </a:cubicBezTo>
                <a:cubicBezTo>
                  <a:pt x="216" y="723"/>
                  <a:pt x="215" y="722"/>
                  <a:pt x="216" y="722"/>
                </a:cubicBezTo>
                <a:cubicBezTo>
                  <a:pt x="216" y="719"/>
                  <a:pt x="216" y="716"/>
                  <a:pt x="218" y="715"/>
                </a:cubicBezTo>
                <a:cubicBezTo>
                  <a:pt x="218" y="711"/>
                  <a:pt x="218" y="711"/>
                  <a:pt x="218" y="711"/>
                </a:cubicBezTo>
                <a:cubicBezTo>
                  <a:pt x="219" y="710"/>
                  <a:pt x="220" y="710"/>
                  <a:pt x="221" y="710"/>
                </a:cubicBezTo>
                <a:cubicBezTo>
                  <a:pt x="221" y="710"/>
                  <a:pt x="222" y="710"/>
                  <a:pt x="222" y="709"/>
                </a:cubicBezTo>
                <a:cubicBezTo>
                  <a:pt x="223" y="708"/>
                  <a:pt x="224" y="707"/>
                  <a:pt x="224" y="705"/>
                </a:cubicBezTo>
                <a:cubicBezTo>
                  <a:pt x="225" y="703"/>
                  <a:pt x="226" y="700"/>
                  <a:pt x="227" y="700"/>
                </a:cubicBezTo>
                <a:cubicBezTo>
                  <a:pt x="229" y="701"/>
                  <a:pt x="230" y="702"/>
                  <a:pt x="231" y="703"/>
                </a:cubicBezTo>
                <a:cubicBezTo>
                  <a:pt x="231" y="705"/>
                  <a:pt x="229" y="702"/>
                  <a:pt x="228" y="704"/>
                </a:cubicBezTo>
                <a:cubicBezTo>
                  <a:pt x="228" y="705"/>
                  <a:pt x="227" y="705"/>
                  <a:pt x="226" y="706"/>
                </a:cubicBezTo>
                <a:cubicBezTo>
                  <a:pt x="226" y="706"/>
                  <a:pt x="225" y="707"/>
                  <a:pt x="225" y="708"/>
                </a:cubicBezTo>
                <a:cubicBezTo>
                  <a:pt x="225" y="708"/>
                  <a:pt x="225" y="709"/>
                  <a:pt x="225" y="709"/>
                </a:cubicBezTo>
                <a:cubicBezTo>
                  <a:pt x="225" y="709"/>
                  <a:pt x="224" y="709"/>
                  <a:pt x="224" y="709"/>
                </a:cubicBezTo>
                <a:cubicBezTo>
                  <a:pt x="224" y="709"/>
                  <a:pt x="224" y="710"/>
                  <a:pt x="224" y="710"/>
                </a:cubicBezTo>
                <a:cubicBezTo>
                  <a:pt x="223" y="711"/>
                  <a:pt x="224" y="711"/>
                  <a:pt x="223" y="713"/>
                </a:cubicBezTo>
                <a:cubicBezTo>
                  <a:pt x="223" y="713"/>
                  <a:pt x="224" y="714"/>
                  <a:pt x="223" y="714"/>
                </a:cubicBezTo>
                <a:cubicBezTo>
                  <a:pt x="223" y="714"/>
                  <a:pt x="223" y="714"/>
                  <a:pt x="223" y="714"/>
                </a:cubicBezTo>
                <a:cubicBezTo>
                  <a:pt x="223" y="714"/>
                  <a:pt x="223" y="715"/>
                  <a:pt x="223" y="715"/>
                </a:cubicBezTo>
                <a:cubicBezTo>
                  <a:pt x="222" y="716"/>
                  <a:pt x="223" y="716"/>
                  <a:pt x="223" y="717"/>
                </a:cubicBezTo>
                <a:cubicBezTo>
                  <a:pt x="223" y="718"/>
                  <a:pt x="221" y="720"/>
                  <a:pt x="222" y="721"/>
                </a:cubicBezTo>
                <a:cubicBezTo>
                  <a:pt x="221" y="722"/>
                  <a:pt x="221" y="723"/>
                  <a:pt x="219" y="723"/>
                </a:cubicBezTo>
                <a:cubicBezTo>
                  <a:pt x="218" y="727"/>
                  <a:pt x="217" y="732"/>
                  <a:pt x="214" y="734"/>
                </a:cubicBezTo>
                <a:cubicBezTo>
                  <a:pt x="213" y="734"/>
                  <a:pt x="214" y="733"/>
                  <a:pt x="214" y="731"/>
                </a:cubicBezTo>
                <a:close/>
                <a:moveTo>
                  <a:pt x="227" y="717"/>
                </a:moveTo>
                <a:cubicBezTo>
                  <a:pt x="225" y="717"/>
                  <a:pt x="226" y="714"/>
                  <a:pt x="226" y="712"/>
                </a:cubicBezTo>
                <a:cubicBezTo>
                  <a:pt x="228" y="712"/>
                  <a:pt x="227" y="715"/>
                  <a:pt x="227" y="717"/>
                </a:cubicBezTo>
                <a:close/>
                <a:moveTo>
                  <a:pt x="223" y="891"/>
                </a:moveTo>
                <a:cubicBezTo>
                  <a:pt x="223" y="892"/>
                  <a:pt x="223" y="892"/>
                  <a:pt x="223" y="893"/>
                </a:cubicBezTo>
                <a:cubicBezTo>
                  <a:pt x="222" y="893"/>
                  <a:pt x="222" y="894"/>
                  <a:pt x="222" y="894"/>
                </a:cubicBezTo>
                <a:cubicBezTo>
                  <a:pt x="222" y="895"/>
                  <a:pt x="223" y="897"/>
                  <a:pt x="223" y="898"/>
                </a:cubicBezTo>
                <a:cubicBezTo>
                  <a:pt x="223" y="899"/>
                  <a:pt x="223" y="900"/>
                  <a:pt x="222" y="900"/>
                </a:cubicBezTo>
                <a:cubicBezTo>
                  <a:pt x="222" y="900"/>
                  <a:pt x="221" y="900"/>
                  <a:pt x="221" y="900"/>
                </a:cubicBezTo>
                <a:cubicBezTo>
                  <a:pt x="221" y="900"/>
                  <a:pt x="220" y="900"/>
                  <a:pt x="220" y="900"/>
                </a:cubicBezTo>
                <a:cubicBezTo>
                  <a:pt x="220" y="899"/>
                  <a:pt x="220" y="898"/>
                  <a:pt x="221" y="897"/>
                </a:cubicBezTo>
                <a:cubicBezTo>
                  <a:pt x="221" y="897"/>
                  <a:pt x="221" y="896"/>
                  <a:pt x="220" y="896"/>
                </a:cubicBezTo>
                <a:cubicBezTo>
                  <a:pt x="220" y="896"/>
                  <a:pt x="220" y="896"/>
                  <a:pt x="220" y="895"/>
                </a:cubicBezTo>
                <a:cubicBezTo>
                  <a:pt x="220" y="894"/>
                  <a:pt x="220" y="894"/>
                  <a:pt x="220" y="893"/>
                </a:cubicBezTo>
                <a:cubicBezTo>
                  <a:pt x="220" y="891"/>
                  <a:pt x="219" y="889"/>
                  <a:pt x="219" y="887"/>
                </a:cubicBezTo>
                <a:cubicBezTo>
                  <a:pt x="219" y="886"/>
                  <a:pt x="218" y="885"/>
                  <a:pt x="219" y="885"/>
                </a:cubicBezTo>
                <a:cubicBezTo>
                  <a:pt x="220" y="885"/>
                  <a:pt x="220" y="884"/>
                  <a:pt x="221" y="884"/>
                </a:cubicBezTo>
                <a:cubicBezTo>
                  <a:pt x="221" y="884"/>
                  <a:pt x="221" y="883"/>
                  <a:pt x="221" y="883"/>
                </a:cubicBezTo>
                <a:cubicBezTo>
                  <a:pt x="221" y="881"/>
                  <a:pt x="220" y="880"/>
                  <a:pt x="220" y="879"/>
                </a:cubicBezTo>
                <a:cubicBezTo>
                  <a:pt x="220" y="879"/>
                  <a:pt x="219" y="879"/>
                  <a:pt x="219" y="880"/>
                </a:cubicBezTo>
                <a:cubicBezTo>
                  <a:pt x="218" y="880"/>
                  <a:pt x="218" y="881"/>
                  <a:pt x="217" y="881"/>
                </a:cubicBezTo>
                <a:cubicBezTo>
                  <a:pt x="217" y="881"/>
                  <a:pt x="216" y="880"/>
                  <a:pt x="216" y="880"/>
                </a:cubicBezTo>
                <a:cubicBezTo>
                  <a:pt x="217" y="879"/>
                  <a:pt x="214" y="879"/>
                  <a:pt x="214" y="879"/>
                </a:cubicBezTo>
                <a:cubicBezTo>
                  <a:pt x="214" y="878"/>
                  <a:pt x="215" y="877"/>
                  <a:pt x="215" y="877"/>
                </a:cubicBezTo>
                <a:cubicBezTo>
                  <a:pt x="215" y="876"/>
                  <a:pt x="215" y="876"/>
                  <a:pt x="215" y="875"/>
                </a:cubicBezTo>
                <a:cubicBezTo>
                  <a:pt x="215" y="875"/>
                  <a:pt x="215" y="875"/>
                  <a:pt x="215" y="875"/>
                </a:cubicBezTo>
                <a:cubicBezTo>
                  <a:pt x="215" y="874"/>
                  <a:pt x="214" y="873"/>
                  <a:pt x="214" y="873"/>
                </a:cubicBezTo>
                <a:cubicBezTo>
                  <a:pt x="214" y="871"/>
                  <a:pt x="215" y="870"/>
                  <a:pt x="215" y="868"/>
                </a:cubicBezTo>
                <a:cubicBezTo>
                  <a:pt x="215" y="868"/>
                  <a:pt x="215" y="867"/>
                  <a:pt x="215" y="866"/>
                </a:cubicBezTo>
                <a:cubicBezTo>
                  <a:pt x="215" y="865"/>
                  <a:pt x="215" y="865"/>
                  <a:pt x="215" y="864"/>
                </a:cubicBezTo>
                <a:cubicBezTo>
                  <a:pt x="215" y="863"/>
                  <a:pt x="215" y="862"/>
                  <a:pt x="215" y="861"/>
                </a:cubicBezTo>
                <a:cubicBezTo>
                  <a:pt x="215" y="860"/>
                  <a:pt x="215" y="860"/>
                  <a:pt x="215" y="859"/>
                </a:cubicBezTo>
                <a:cubicBezTo>
                  <a:pt x="215" y="859"/>
                  <a:pt x="216" y="858"/>
                  <a:pt x="216" y="858"/>
                </a:cubicBezTo>
                <a:cubicBezTo>
                  <a:pt x="216" y="857"/>
                  <a:pt x="216" y="856"/>
                  <a:pt x="216" y="855"/>
                </a:cubicBezTo>
                <a:cubicBezTo>
                  <a:pt x="216" y="855"/>
                  <a:pt x="216" y="855"/>
                  <a:pt x="216" y="855"/>
                </a:cubicBezTo>
                <a:cubicBezTo>
                  <a:pt x="216" y="854"/>
                  <a:pt x="215" y="854"/>
                  <a:pt x="215" y="854"/>
                </a:cubicBezTo>
                <a:cubicBezTo>
                  <a:pt x="215" y="853"/>
                  <a:pt x="216" y="853"/>
                  <a:pt x="216" y="853"/>
                </a:cubicBezTo>
                <a:cubicBezTo>
                  <a:pt x="216" y="852"/>
                  <a:pt x="215" y="852"/>
                  <a:pt x="215" y="851"/>
                </a:cubicBezTo>
                <a:cubicBezTo>
                  <a:pt x="215" y="851"/>
                  <a:pt x="216" y="851"/>
                  <a:pt x="216" y="851"/>
                </a:cubicBezTo>
                <a:cubicBezTo>
                  <a:pt x="216" y="850"/>
                  <a:pt x="216" y="848"/>
                  <a:pt x="215" y="846"/>
                </a:cubicBezTo>
                <a:cubicBezTo>
                  <a:pt x="216" y="846"/>
                  <a:pt x="215" y="846"/>
                  <a:pt x="215" y="845"/>
                </a:cubicBezTo>
                <a:cubicBezTo>
                  <a:pt x="216" y="845"/>
                  <a:pt x="217" y="844"/>
                  <a:pt x="217" y="844"/>
                </a:cubicBezTo>
                <a:cubicBezTo>
                  <a:pt x="217" y="844"/>
                  <a:pt x="218" y="844"/>
                  <a:pt x="218" y="844"/>
                </a:cubicBezTo>
                <a:cubicBezTo>
                  <a:pt x="219" y="845"/>
                  <a:pt x="218" y="847"/>
                  <a:pt x="218" y="848"/>
                </a:cubicBezTo>
                <a:cubicBezTo>
                  <a:pt x="218" y="849"/>
                  <a:pt x="218" y="850"/>
                  <a:pt x="218" y="851"/>
                </a:cubicBezTo>
                <a:cubicBezTo>
                  <a:pt x="218" y="851"/>
                  <a:pt x="218" y="851"/>
                  <a:pt x="218" y="851"/>
                </a:cubicBezTo>
                <a:cubicBezTo>
                  <a:pt x="218" y="851"/>
                  <a:pt x="218" y="853"/>
                  <a:pt x="218" y="853"/>
                </a:cubicBezTo>
                <a:cubicBezTo>
                  <a:pt x="217" y="854"/>
                  <a:pt x="218" y="856"/>
                  <a:pt x="218" y="857"/>
                </a:cubicBezTo>
                <a:cubicBezTo>
                  <a:pt x="218" y="858"/>
                  <a:pt x="218" y="860"/>
                  <a:pt x="219" y="861"/>
                </a:cubicBezTo>
                <a:cubicBezTo>
                  <a:pt x="217" y="862"/>
                  <a:pt x="218" y="864"/>
                  <a:pt x="216" y="864"/>
                </a:cubicBezTo>
                <a:cubicBezTo>
                  <a:pt x="217" y="867"/>
                  <a:pt x="218" y="868"/>
                  <a:pt x="218" y="870"/>
                </a:cubicBezTo>
                <a:cubicBezTo>
                  <a:pt x="218" y="870"/>
                  <a:pt x="218" y="871"/>
                  <a:pt x="218" y="872"/>
                </a:cubicBezTo>
                <a:cubicBezTo>
                  <a:pt x="218" y="872"/>
                  <a:pt x="218" y="872"/>
                  <a:pt x="218" y="872"/>
                </a:cubicBezTo>
                <a:cubicBezTo>
                  <a:pt x="218" y="873"/>
                  <a:pt x="218" y="873"/>
                  <a:pt x="218" y="874"/>
                </a:cubicBezTo>
                <a:cubicBezTo>
                  <a:pt x="217" y="874"/>
                  <a:pt x="217" y="876"/>
                  <a:pt x="216" y="877"/>
                </a:cubicBezTo>
                <a:cubicBezTo>
                  <a:pt x="217" y="878"/>
                  <a:pt x="218" y="876"/>
                  <a:pt x="218" y="877"/>
                </a:cubicBezTo>
                <a:cubicBezTo>
                  <a:pt x="218" y="878"/>
                  <a:pt x="220" y="878"/>
                  <a:pt x="220" y="879"/>
                </a:cubicBezTo>
                <a:cubicBezTo>
                  <a:pt x="220" y="878"/>
                  <a:pt x="220" y="877"/>
                  <a:pt x="220" y="877"/>
                </a:cubicBezTo>
                <a:cubicBezTo>
                  <a:pt x="221" y="877"/>
                  <a:pt x="222" y="879"/>
                  <a:pt x="222" y="880"/>
                </a:cubicBezTo>
                <a:cubicBezTo>
                  <a:pt x="222" y="880"/>
                  <a:pt x="221" y="881"/>
                  <a:pt x="221" y="882"/>
                </a:cubicBezTo>
                <a:cubicBezTo>
                  <a:pt x="222" y="884"/>
                  <a:pt x="223" y="888"/>
                  <a:pt x="223" y="890"/>
                </a:cubicBezTo>
                <a:cubicBezTo>
                  <a:pt x="223" y="890"/>
                  <a:pt x="223" y="891"/>
                  <a:pt x="223" y="891"/>
                </a:cubicBezTo>
                <a:close/>
                <a:moveTo>
                  <a:pt x="223" y="837"/>
                </a:moveTo>
                <a:cubicBezTo>
                  <a:pt x="223" y="838"/>
                  <a:pt x="223" y="840"/>
                  <a:pt x="223" y="842"/>
                </a:cubicBezTo>
                <a:cubicBezTo>
                  <a:pt x="222" y="843"/>
                  <a:pt x="222" y="845"/>
                  <a:pt x="221" y="845"/>
                </a:cubicBezTo>
                <a:cubicBezTo>
                  <a:pt x="220" y="844"/>
                  <a:pt x="219" y="843"/>
                  <a:pt x="220" y="842"/>
                </a:cubicBezTo>
                <a:cubicBezTo>
                  <a:pt x="221" y="842"/>
                  <a:pt x="222" y="841"/>
                  <a:pt x="221" y="841"/>
                </a:cubicBezTo>
                <a:cubicBezTo>
                  <a:pt x="220" y="840"/>
                  <a:pt x="220" y="841"/>
                  <a:pt x="221" y="838"/>
                </a:cubicBezTo>
                <a:cubicBezTo>
                  <a:pt x="221" y="838"/>
                  <a:pt x="220" y="837"/>
                  <a:pt x="221" y="837"/>
                </a:cubicBezTo>
                <a:cubicBezTo>
                  <a:pt x="221" y="836"/>
                  <a:pt x="221" y="835"/>
                  <a:pt x="221" y="834"/>
                </a:cubicBezTo>
                <a:cubicBezTo>
                  <a:pt x="221" y="833"/>
                  <a:pt x="221" y="832"/>
                  <a:pt x="221" y="830"/>
                </a:cubicBezTo>
                <a:cubicBezTo>
                  <a:pt x="222" y="829"/>
                  <a:pt x="223" y="829"/>
                  <a:pt x="223" y="828"/>
                </a:cubicBezTo>
                <a:cubicBezTo>
                  <a:pt x="223" y="826"/>
                  <a:pt x="223" y="825"/>
                  <a:pt x="223" y="823"/>
                </a:cubicBezTo>
                <a:cubicBezTo>
                  <a:pt x="223" y="824"/>
                  <a:pt x="222" y="824"/>
                  <a:pt x="222" y="824"/>
                </a:cubicBezTo>
                <a:cubicBezTo>
                  <a:pt x="221" y="824"/>
                  <a:pt x="220" y="826"/>
                  <a:pt x="219" y="825"/>
                </a:cubicBezTo>
                <a:cubicBezTo>
                  <a:pt x="220" y="825"/>
                  <a:pt x="219" y="824"/>
                  <a:pt x="219" y="824"/>
                </a:cubicBezTo>
                <a:cubicBezTo>
                  <a:pt x="219" y="823"/>
                  <a:pt x="217" y="823"/>
                  <a:pt x="217" y="822"/>
                </a:cubicBezTo>
                <a:cubicBezTo>
                  <a:pt x="217" y="822"/>
                  <a:pt x="218" y="821"/>
                  <a:pt x="218" y="820"/>
                </a:cubicBezTo>
                <a:cubicBezTo>
                  <a:pt x="218" y="820"/>
                  <a:pt x="218" y="820"/>
                  <a:pt x="219" y="819"/>
                </a:cubicBezTo>
                <a:cubicBezTo>
                  <a:pt x="219" y="819"/>
                  <a:pt x="219" y="819"/>
                  <a:pt x="219" y="819"/>
                </a:cubicBezTo>
                <a:cubicBezTo>
                  <a:pt x="219" y="818"/>
                  <a:pt x="218" y="817"/>
                  <a:pt x="218" y="816"/>
                </a:cubicBezTo>
                <a:cubicBezTo>
                  <a:pt x="219" y="815"/>
                  <a:pt x="219" y="814"/>
                  <a:pt x="220" y="812"/>
                </a:cubicBezTo>
                <a:cubicBezTo>
                  <a:pt x="220" y="811"/>
                  <a:pt x="220" y="811"/>
                  <a:pt x="220" y="810"/>
                </a:cubicBezTo>
                <a:cubicBezTo>
                  <a:pt x="220" y="809"/>
                  <a:pt x="221" y="809"/>
                  <a:pt x="221" y="808"/>
                </a:cubicBezTo>
                <a:cubicBezTo>
                  <a:pt x="221" y="807"/>
                  <a:pt x="220" y="806"/>
                  <a:pt x="220" y="804"/>
                </a:cubicBezTo>
                <a:cubicBezTo>
                  <a:pt x="221" y="804"/>
                  <a:pt x="221" y="804"/>
                  <a:pt x="221" y="803"/>
                </a:cubicBezTo>
                <a:cubicBezTo>
                  <a:pt x="221" y="803"/>
                  <a:pt x="222" y="802"/>
                  <a:pt x="222" y="802"/>
                </a:cubicBezTo>
                <a:cubicBezTo>
                  <a:pt x="222" y="802"/>
                  <a:pt x="222" y="800"/>
                  <a:pt x="222" y="800"/>
                </a:cubicBezTo>
                <a:cubicBezTo>
                  <a:pt x="222" y="799"/>
                  <a:pt x="222" y="799"/>
                  <a:pt x="222" y="799"/>
                </a:cubicBezTo>
                <a:cubicBezTo>
                  <a:pt x="223" y="799"/>
                  <a:pt x="222" y="798"/>
                  <a:pt x="222" y="798"/>
                </a:cubicBezTo>
                <a:cubicBezTo>
                  <a:pt x="222" y="798"/>
                  <a:pt x="223" y="798"/>
                  <a:pt x="223" y="797"/>
                </a:cubicBezTo>
                <a:cubicBezTo>
                  <a:pt x="223" y="797"/>
                  <a:pt x="223" y="796"/>
                  <a:pt x="223" y="795"/>
                </a:cubicBezTo>
                <a:cubicBezTo>
                  <a:pt x="223" y="795"/>
                  <a:pt x="223" y="795"/>
                  <a:pt x="223" y="795"/>
                </a:cubicBezTo>
                <a:cubicBezTo>
                  <a:pt x="223" y="794"/>
                  <a:pt x="224" y="793"/>
                  <a:pt x="223" y="791"/>
                </a:cubicBezTo>
                <a:cubicBezTo>
                  <a:pt x="224" y="791"/>
                  <a:pt x="224" y="790"/>
                  <a:pt x="224" y="790"/>
                </a:cubicBezTo>
                <a:cubicBezTo>
                  <a:pt x="224" y="789"/>
                  <a:pt x="225" y="789"/>
                  <a:pt x="225" y="788"/>
                </a:cubicBezTo>
                <a:cubicBezTo>
                  <a:pt x="226" y="788"/>
                  <a:pt x="226" y="788"/>
                  <a:pt x="226" y="789"/>
                </a:cubicBezTo>
                <a:cubicBezTo>
                  <a:pt x="227" y="790"/>
                  <a:pt x="226" y="791"/>
                  <a:pt x="226" y="793"/>
                </a:cubicBezTo>
                <a:cubicBezTo>
                  <a:pt x="226" y="793"/>
                  <a:pt x="226" y="794"/>
                  <a:pt x="226" y="795"/>
                </a:cubicBezTo>
                <a:cubicBezTo>
                  <a:pt x="226" y="795"/>
                  <a:pt x="225" y="795"/>
                  <a:pt x="225" y="796"/>
                </a:cubicBezTo>
                <a:cubicBezTo>
                  <a:pt x="225" y="796"/>
                  <a:pt x="225" y="797"/>
                  <a:pt x="225" y="798"/>
                </a:cubicBezTo>
                <a:cubicBezTo>
                  <a:pt x="224" y="798"/>
                  <a:pt x="225" y="800"/>
                  <a:pt x="225" y="802"/>
                </a:cubicBezTo>
                <a:cubicBezTo>
                  <a:pt x="225" y="803"/>
                  <a:pt x="224" y="804"/>
                  <a:pt x="225" y="806"/>
                </a:cubicBezTo>
                <a:cubicBezTo>
                  <a:pt x="223" y="806"/>
                  <a:pt x="224" y="809"/>
                  <a:pt x="222" y="808"/>
                </a:cubicBezTo>
                <a:cubicBezTo>
                  <a:pt x="222" y="811"/>
                  <a:pt x="222" y="813"/>
                  <a:pt x="223" y="814"/>
                </a:cubicBezTo>
                <a:cubicBezTo>
                  <a:pt x="222" y="815"/>
                  <a:pt x="222" y="816"/>
                  <a:pt x="222" y="816"/>
                </a:cubicBezTo>
                <a:cubicBezTo>
                  <a:pt x="222" y="816"/>
                  <a:pt x="222" y="816"/>
                  <a:pt x="222" y="817"/>
                </a:cubicBezTo>
                <a:cubicBezTo>
                  <a:pt x="222" y="817"/>
                  <a:pt x="222" y="818"/>
                  <a:pt x="222" y="818"/>
                </a:cubicBezTo>
                <a:cubicBezTo>
                  <a:pt x="221" y="819"/>
                  <a:pt x="220" y="820"/>
                  <a:pt x="220" y="821"/>
                </a:cubicBezTo>
                <a:cubicBezTo>
                  <a:pt x="220" y="823"/>
                  <a:pt x="221" y="820"/>
                  <a:pt x="221" y="822"/>
                </a:cubicBezTo>
                <a:cubicBezTo>
                  <a:pt x="221" y="822"/>
                  <a:pt x="223" y="823"/>
                  <a:pt x="223" y="823"/>
                </a:cubicBezTo>
                <a:cubicBezTo>
                  <a:pt x="223" y="823"/>
                  <a:pt x="223" y="822"/>
                  <a:pt x="223" y="821"/>
                </a:cubicBezTo>
                <a:cubicBezTo>
                  <a:pt x="224" y="821"/>
                  <a:pt x="225" y="824"/>
                  <a:pt x="225" y="825"/>
                </a:cubicBezTo>
                <a:cubicBezTo>
                  <a:pt x="225" y="825"/>
                  <a:pt x="224" y="826"/>
                  <a:pt x="224" y="826"/>
                </a:cubicBezTo>
                <a:cubicBezTo>
                  <a:pt x="224" y="829"/>
                  <a:pt x="225" y="833"/>
                  <a:pt x="224" y="835"/>
                </a:cubicBezTo>
                <a:cubicBezTo>
                  <a:pt x="224" y="835"/>
                  <a:pt x="224" y="836"/>
                  <a:pt x="224" y="836"/>
                </a:cubicBezTo>
                <a:cubicBezTo>
                  <a:pt x="224" y="836"/>
                  <a:pt x="223" y="836"/>
                  <a:pt x="223" y="837"/>
                </a:cubicBezTo>
                <a:close/>
                <a:moveTo>
                  <a:pt x="232" y="947"/>
                </a:moveTo>
                <a:cubicBezTo>
                  <a:pt x="231" y="946"/>
                  <a:pt x="231" y="946"/>
                  <a:pt x="231" y="945"/>
                </a:cubicBezTo>
                <a:cubicBezTo>
                  <a:pt x="231" y="945"/>
                  <a:pt x="232" y="944"/>
                  <a:pt x="231" y="944"/>
                </a:cubicBezTo>
                <a:cubicBezTo>
                  <a:pt x="230" y="944"/>
                  <a:pt x="231" y="944"/>
                  <a:pt x="231" y="942"/>
                </a:cubicBezTo>
                <a:cubicBezTo>
                  <a:pt x="231" y="942"/>
                  <a:pt x="230" y="942"/>
                  <a:pt x="230" y="941"/>
                </a:cubicBezTo>
                <a:cubicBezTo>
                  <a:pt x="230" y="941"/>
                  <a:pt x="230" y="941"/>
                  <a:pt x="230" y="940"/>
                </a:cubicBezTo>
                <a:cubicBezTo>
                  <a:pt x="230" y="939"/>
                  <a:pt x="230" y="938"/>
                  <a:pt x="229" y="937"/>
                </a:cubicBezTo>
                <a:cubicBezTo>
                  <a:pt x="230" y="936"/>
                  <a:pt x="230" y="936"/>
                  <a:pt x="230" y="935"/>
                </a:cubicBezTo>
                <a:cubicBezTo>
                  <a:pt x="230" y="934"/>
                  <a:pt x="230" y="933"/>
                  <a:pt x="229" y="932"/>
                </a:cubicBezTo>
                <a:cubicBezTo>
                  <a:pt x="229" y="933"/>
                  <a:pt x="229" y="933"/>
                  <a:pt x="229" y="933"/>
                </a:cubicBezTo>
                <a:cubicBezTo>
                  <a:pt x="228" y="933"/>
                  <a:pt x="228" y="934"/>
                  <a:pt x="227" y="934"/>
                </a:cubicBezTo>
                <a:cubicBezTo>
                  <a:pt x="227" y="934"/>
                  <a:pt x="227" y="933"/>
                  <a:pt x="227" y="933"/>
                </a:cubicBezTo>
                <a:cubicBezTo>
                  <a:pt x="227" y="933"/>
                  <a:pt x="226" y="933"/>
                  <a:pt x="226" y="933"/>
                </a:cubicBezTo>
                <a:cubicBezTo>
                  <a:pt x="226" y="933"/>
                  <a:pt x="226" y="932"/>
                  <a:pt x="226" y="931"/>
                </a:cubicBezTo>
                <a:cubicBezTo>
                  <a:pt x="226" y="931"/>
                  <a:pt x="226" y="931"/>
                  <a:pt x="226" y="930"/>
                </a:cubicBezTo>
                <a:cubicBezTo>
                  <a:pt x="226" y="930"/>
                  <a:pt x="226" y="930"/>
                  <a:pt x="226" y="930"/>
                </a:cubicBezTo>
                <a:cubicBezTo>
                  <a:pt x="226" y="929"/>
                  <a:pt x="225" y="929"/>
                  <a:pt x="225" y="929"/>
                </a:cubicBezTo>
                <a:cubicBezTo>
                  <a:pt x="225" y="928"/>
                  <a:pt x="225" y="927"/>
                  <a:pt x="225" y="925"/>
                </a:cubicBezTo>
                <a:cubicBezTo>
                  <a:pt x="225" y="925"/>
                  <a:pt x="225" y="924"/>
                  <a:pt x="225" y="924"/>
                </a:cubicBezTo>
                <a:cubicBezTo>
                  <a:pt x="225" y="923"/>
                  <a:pt x="225" y="923"/>
                  <a:pt x="225" y="923"/>
                </a:cubicBezTo>
                <a:cubicBezTo>
                  <a:pt x="225" y="922"/>
                  <a:pt x="225" y="921"/>
                  <a:pt x="224" y="920"/>
                </a:cubicBezTo>
                <a:cubicBezTo>
                  <a:pt x="225" y="920"/>
                  <a:pt x="225" y="920"/>
                  <a:pt x="225" y="919"/>
                </a:cubicBezTo>
                <a:cubicBezTo>
                  <a:pt x="225" y="919"/>
                  <a:pt x="225" y="919"/>
                  <a:pt x="225" y="918"/>
                </a:cubicBezTo>
                <a:cubicBezTo>
                  <a:pt x="225" y="918"/>
                  <a:pt x="225" y="917"/>
                  <a:pt x="225" y="917"/>
                </a:cubicBezTo>
                <a:cubicBezTo>
                  <a:pt x="225" y="916"/>
                  <a:pt x="225" y="916"/>
                  <a:pt x="225" y="916"/>
                </a:cubicBezTo>
                <a:cubicBezTo>
                  <a:pt x="225" y="916"/>
                  <a:pt x="224" y="916"/>
                  <a:pt x="224" y="915"/>
                </a:cubicBezTo>
                <a:cubicBezTo>
                  <a:pt x="224" y="915"/>
                  <a:pt x="225" y="915"/>
                  <a:pt x="225" y="915"/>
                </a:cubicBezTo>
                <a:cubicBezTo>
                  <a:pt x="224" y="915"/>
                  <a:pt x="224" y="914"/>
                  <a:pt x="224" y="914"/>
                </a:cubicBezTo>
                <a:cubicBezTo>
                  <a:pt x="224" y="914"/>
                  <a:pt x="224" y="914"/>
                  <a:pt x="224" y="914"/>
                </a:cubicBezTo>
                <a:cubicBezTo>
                  <a:pt x="224" y="913"/>
                  <a:pt x="224" y="912"/>
                  <a:pt x="224" y="911"/>
                </a:cubicBezTo>
                <a:cubicBezTo>
                  <a:pt x="224" y="910"/>
                  <a:pt x="224" y="910"/>
                  <a:pt x="224" y="910"/>
                </a:cubicBezTo>
                <a:cubicBezTo>
                  <a:pt x="224" y="909"/>
                  <a:pt x="224" y="909"/>
                  <a:pt x="225" y="909"/>
                </a:cubicBezTo>
                <a:cubicBezTo>
                  <a:pt x="225" y="908"/>
                  <a:pt x="225" y="909"/>
                  <a:pt x="225" y="909"/>
                </a:cubicBezTo>
                <a:cubicBezTo>
                  <a:pt x="226" y="910"/>
                  <a:pt x="225" y="911"/>
                  <a:pt x="226" y="911"/>
                </a:cubicBezTo>
                <a:cubicBezTo>
                  <a:pt x="226" y="912"/>
                  <a:pt x="226" y="913"/>
                  <a:pt x="226" y="913"/>
                </a:cubicBezTo>
                <a:cubicBezTo>
                  <a:pt x="226" y="913"/>
                  <a:pt x="226" y="913"/>
                  <a:pt x="226" y="914"/>
                </a:cubicBezTo>
                <a:cubicBezTo>
                  <a:pt x="226" y="914"/>
                  <a:pt x="226" y="915"/>
                  <a:pt x="226" y="915"/>
                </a:cubicBezTo>
                <a:cubicBezTo>
                  <a:pt x="226" y="916"/>
                  <a:pt x="227" y="917"/>
                  <a:pt x="227" y="918"/>
                </a:cubicBezTo>
                <a:cubicBezTo>
                  <a:pt x="227" y="919"/>
                  <a:pt x="227" y="919"/>
                  <a:pt x="227" y="920"/>
                </a:cubicBezTo>
                <a:cubicBezTo>
                  <a:pt x="226" y="921"/>
                  <a:pt x="227" y="922"/>
                  <a:pt x="226" y="923"/>
                </a:cubicBezTo>
                <a:cubicBezTo>
                  <a:pt x="226" y="924"/>
                  <a:pt x="227" y="925"/>
                  <a:pt x="228" y="926"/>
                </a:cubicBezTo>
                <a:cubicBezTo>
                  <a:pt x="227" y="927"/>
                  <a:pt x="228" y="927"/>
                  <a:pt x="228" y="928"/>
                </a:cubicBezTo>
                <a:cubicBezTo>
                  <a:pt x="228" y="928"/>
                  <a:pt x="227" y="928"/>
                  <a:pt x="227" y="928"/>
                </a:cubicBezTo>
                <a:cubicBezTo>
                  <a:pt x="227" y="928"/>
                  <a:pt x="228" y="929"/>
                  <a:pt x="228" y="929"/>
                </a:cubicBezTo>
                <a:cubicBezTo>
                  <a:pt x="227" y="930"/>
                  <a:pt x="227" y="930"/>
                  <a:pt x="227" y="931"/>
                </a:cubicBezTo>
                <a:cubicBezTo>
                  <a:pt x="227" y="932"/>
                  <a:pt x="228" y="931"/>
                  <a:pt x="228" y="931"/>
                </a:cubicBezTo>
                <a:cubicBezTo>
                  <a:pt x="228" y="932"/>
                  <a:pt x="229" y="932"/>
                  <a:pt x="229" y="932"/>
                </a:cubicBezTo>
                <a:cubicBezTo>
                  <a:pt x="229" y="932"/>
                  <a:pt x="229" y="931"/>
                  <a:pt x="229" y="931"/>
                </a:cubicBezTo>
                <a:cubicBezTo>
                  <a:pt x="230" y="931"/>
                  <a:pt x="231" y="932"/>
                  <a:pt x="231" y="933"/>
                </a:cubicBezTo>
                <a:cubicBezTo>
                  <a:pt x="231" y="933"/>
                  <a:pt x="231" y="934"/>
                  <a:pt x="231" y="934"/>
                </a:cubicBezTo>
                <a:cubicBezTo>
                  <a:pt x="231" y="936"/>
                  <a:pt x="232" y="938"/>
                  <a:pt x="232" y="940"/>
                </a:cubicBezTo>
                <a:cubicBezTo>
                  <a:pt x="232" y="940"/>
                  <a:pt x="233" y="940"/>
                  <a:pt x="233" y="940"/>
                </a:cubicBezTo>
                <a:cubicBezTo>
                  <a:pt x="232" y="941"/>
                  <a:pt x="232" y="941"/>
                  <a:pt x="232" y="941"/>
                </a:cubicBezTo>
                <a:cubicBezTo>
                  <a:pt x="232" y="942"/>
                  <a:pt x="233" y="943"/>
                  <a:pt x="233" y="944"/>
                </a:cubicBezTo>
                <a:cubicBezTo>
                  <a:pt x="233" y="945"/>
                  <a:pt x="233" y="947"/>
                  <a:pt x="232" y="947"/>
                </a:cubicBezTo>
                <a:close/>
                <a:moveTo>
                  <a:pt x="235" y="1018"/>
                </a:moveTo>
                <a:cubicBezTo>
                  <a:pt x="234" y="1018"/>
                  <a:pt x="234" y="1016"/>
                  <a:pt x="233" y="1015"/>
                </a:cubicBezTo>
                <a:cubicBezTo>
                  <a:pt x="233" y="1014"/>
                  <a:pt x="233" y="1013"/>
                  <a:pt x="234" y="1013"/>
                </a:cubicBezTo>
                <a:cubicBezTo>
                  <a:pt x="234" y="1013"/>
                  <a:pt x="234" y="1014"/>
                  <a:pt x="234" y="1014"/>
                </a:cubicBezTo>
                <a:cubicBezTo>
                  <a:pt x="235" y="1016"/>
                  <a:pt x="235" y="1017"/>
                  <a:pt x="235" y="1017"/>
                </a:cubicBezTo>
                <a:cubicBezTo>
                  <a:pt x="235" y="1017"/>
                  <a:pt x="235" y="1018"/>
                  <a:pt x="235" y="1018"/>
                </a:cubicBezTo>
                <a:close/>
                <a:moveTo>
                  <a:pt x="236" y="1018"/>
                </a:moveTo>
                <a:cubicBezTo>
                  <a:pt x="236" y="1018"/>
                  <a:pt x="236" y="1018"/>
                  <a:pt x="236" y="1018"/>
                </a:cubicBezTo>
                <a:cubicBezTo>
                  <a:pt x="236" y="1018"/>
                  <a:pt x="236" y="1018"/>
                  <a:pt x="236" y="1018"/>
                </a:cubicBezTo>
                <a:cubicBezTo>
                  <a:pt x="236" y="1018"/>
                  <a:pt x="236" y="1018"/>
                  <a:pt x="236" y="1019"/>
                </a:cubicBezTo>
                <a:lnTo>
                  <a:pt x="236" y="1018"/>
                </a:lnTo>
                <a:close/>
                <a:moveTo>
                  <a:pt x="236" y="752"/>
                </a:moveTo>
                <a:cubicBezTo>
                  <a:pt x="235" y="753"/>
                  <a:pt x="236" y="754"/>
                  <a:pt x="236" y="755"/>
                </a:cubicBezTo>
                <a:cubicBezTo>
                  <a:pt x="235" y="755"/>
                  <a:pt x="235" y="755"/>
                  <a:pt x="235" y="755"/>
                </a:cubicBezTo>
                <a:cubicBezTo>
                  <a:pt x="235" y="756"/>
                  <a:pt x="235" y="757"/>
                  <a:pt x="234" y="758"/>
                </a:cubicBezTo>
                <a:cubicBezTo>
                  <a:pt x="234" y="758"/>
                  <a:pt x="234" y="760"/>
                  <a:pt x="234" y="762"/>
                </a:cubicBezTo>
                <a:cubicBezTo>
                  <a:pt x="234" y="763"/>
                  <a:pt x="233" y="764"/>
                  <a:pt x="234" y="765"/>
                </a:cubicBezTo>
                <a:cubicBezTo>
                  <a:pt x="232" y="765"/>
                  <a:pt x="233" y="768"/>
                  <a:pt x="230" y="768"/>
                </a:cubicBezTo>
                <a:cubicBezTo>
                  <a:pt x="230" y="770"/>
                  <a:pt x="231" y="772"/>
                  <a:pt x="231" y="774"/>
                </a:cubicBezTo>
                <a:cubicBezTo>
                  <a:pt x="231" y="774"/>
                  <a:pt x="230" y="775"/>
                  <a:pt x="230" y="776"/>
                </a:cubicBezTo>
                <a:cubicBezTo>
                  <a:pt x="230" y="776"/>
                  <a:pt x="230" y="776"/>
                  <a:pt x="230" y="776"/>
                </a:cubicBezTo>
                <a:cubicBezTo>
                  <a:pt x="230" y="776"/>
                  <a:pt x="230" y="777"/>
                  <a:pt x="230" y="777"/>
                </a:cubicBezTo>
                <a:cubicBezTo>
                  <a:pt x="229" y="778"/>
                  <a:pt x="228" y="779"/>
                  <a:pt x="228" y="780"/>
                </a:cubicBezTo>
                <a:cubicBezTo>
                  <a:pt x="228" y="782"/>
                  <a:pt x="229" y="780"/>
                  <a:pt x="229" y="781"/>
                </a:cubicBezTo>
                <a:cubicBezTo>
                  <a:pt x="229" y="781"/>
                  <a:pt x="230" y="782"/>
                  <a:pt x="231" y="783"/>
                </a:cubicBezTo>
                <a:cubicBezTo>
                  <a:pt x="231" y="782"/>
                  <a:pt x="231" y="781"/>
                  <a:pt x="231" y="781"/>
                </a:cubicBezTo>
                <a:cubicBezTo>
                  <a:pt x="232" y="781"/>
                  <a:pt x="233" y="784"/>
                  <a:pt x="232" y="784"/>
                </a:cubicBezTo>
                <a:cubicBezTo>
                  <a:pt x="232" y="784"/>
                  <a:pt x="232" y="785"/>
                  <a:pt x="232" y="786"/>
                </a:cubicBezTo>
                <a:cubicBezTo>
                  <a:pt x="231" y="789"/>
                  <a:pt x="232" y="792"/>
                  <a:pt x="231" y="795"/>
                </a:cubicBezTo>
                <a:cubicBezTo>
                  <a:pt x="231" y="795"/>
                  <a:pt x="231" y="795"/>
                  <a:pt x="231" y="796"/>
                </a:cubicBezTo>
                <a:cubicBezTo>
                  <a:pt x="231" y="796"/>
                  <a:pt x="230" y="796"/>
                  <a:pt x="230" y="796"/>
                </a:cubicBezTo>
                <a:cubicBezTo>
                  <a:pt x="230" y="798"/>
                  <a:pt x="230" y="800"/>
                  <a:pt x="229" y="801"/>
                </a:cubicBezTo>
                <a:cubicBezTo>
                  <a:pt x="229" y="802"/>
                  <a:pt x="228" y="804"/>
                  <a:pt x="227" y="804"/>
                </a:cubicBezTo>
                <a:cubicBezTo>
                  <a:pt x="226" y="803"/>
                  <a:pt x="226" y="802"/>
                  <a:pt x="227" y="801"/>
                </a:cubicBezTo>
                <a:cubicBezTo>
                  <a:pt x="227" y="801"/>
                  <a:pt x="228" y="801"/>
                  <a:pt x="227" y="800"/>
                </a:cubicBezTo>
                <a:cubicBezTo>
                  <a:pt x="226" y="799"/>
                  <a:pt x="227" y="800"/>
                  <a:pt x="227" y="797"/>
                </a:cubicBezTo>
                <a:cubicBezTo>
                  <a:pt x="228" y="797"/>
                  <a:pt x="227" y="796"/>
                  <a:pt x="227" y="796"/>
                </a:cubicBezTo>
                <a:cubicBezTo>
                  <a:pt x="228" y="795"/>
                  <a:pt x="228" y="795"/>
                  <a:pt x="228" y="793"/>
                </a:cubicBezTo>
                <a:cubicBezTo>
                  <a:pt x="228" y="792"/>
                  <a:pt x="229" y="791"/>
                  <a:pt x="228" y="789"/>
                </a:cubicBezTo>
                <a:cubicBezTo>
                  <a:pt x="230" y="789"/>
                  <a:pt x="230" y="788"/>
                  <a:pt x="231" y="787"/>
                </a:cubicBezTo>
                <a:cubicBezTo>
                  <a:pt x="231" y="785"/>
                  <a:pt x="231" y="784"/>
                  <a:pt x="231" y="783"/>
                </a:cubicBezTo>
                <a:cubicBezTo>
                  <a:pt x="230" y="783"/>
                  <a:pt x="230" y="783"/>
                  <a:pt x="229" y="783"/>
                </a:cubicBezTo>
                <a:cubicBezTo>
                  <a:pt x="229" y="784"/>
                  <a:pt x="228" y="785"/>
                  <a:pt x="227" y="784"/>
                </a:cubicBezTo>
                <a:cubicBezTo>
                  <a:pt x="227" y="784"/>
                  <a:pt x="227" y="783"/>
                  <a:pt x="227" y="783"/>
                </a:cubicBezTo>
                <a:cubicBezTo>
                  <a:pt x="227" y="782"/>
                  <a:pt x="223" y="782"/>
                  <a:pt x="223" y="781"/>
                </a:cubicBezTo>
                <a:cubicBezTo>
                  <a:pt x="223" y="781"/>
                  <a:pt x="226" y="780"/>
                  <a:pt x="226" y="779"/>
                </a:cubicBezTo>
                <a:cubicBezTo>
                  <a:pt x="226" y="779"/>
                  <a:pt x="227" y="779"/>
                  <a:pt x="227" y="778"/>
                </a:cubicBezTo>
                <a:cubicBezTo>
                  <a:pt x="227" y="778"/>
                  <a:pt x="227" y="778"/>
                  <a:pt x="227" y="778"/>
                </a:cubicBezTo>
                <a:cubicBezTo>
                  <a:pt x="227" y="777"/>
                  <a:pt x="227" y="776"/>
                  <a:pt x="227" y="776"/>
                </a:cubicBezTo>
                <a:cubicBezTo>
                  <a:pt x="227" y="774"/>
                  <a:pt x="228" y="773"/>
                  <a:pt x="228" y="771"/>
                </a:cubicBezTo>
                <a:cubicBezTo>
                  <a:pt x="228" y="771"/>
                  <a:pt x="228" y="770"/>
                  <a:pt x="229" y="769"/>
                </a:cubicBezTo>
                <a:cubicBezTo>
                  <a:pt x="229" y="768"/>
                  <a:pt x="229" y="768"/>
                  <a:pt x="229" y="767"/>
                </a:cubicBezTo>
                <a:cubicBezTo>
                  <a:pt x="230" y="766"/>
                  <a:pt x="229" y="765"/>
                  <a:pt x="230" y="764"/>
                </a:cubicBezTo>
                <a:cubicBezTo>
                  <a:pt x="230" y="763"/>
                  <a:pt x="230" y="763"/>
                  <a:pt x="230" y="762"/>
                </a:cubicBezTo>
                <a:cubicBezTo>
                  <a:pt x="231" y="762"/>
                  <a:pt x="231" y="762"/>
                  <a:pt x="231" y="762"/>
                </a:cubicBezTo>
                <a:cubicBezTo>
                  <a:pt x="232" y="761"/>
                  <a:pt x="231" y="760"/>
                  <a:pt x="232" y="759"/>
                </a:cubicBezTo>
                <a:cubicBezTo>
                  <a:pt x="232" y="759"/>
                  <a:pt x="232" y="759"/>
                  <a:pt x="232" y="758"/>
                </a:cubicBezTo>
                <a:cubicBezTo>
                  <a:pt x="232" y="758"/>
                  <a:pt x="232" y="757"/>
                  <a:pt x="232" y="757"/>
                </a:cubicBezTo>
                <a:cubicBezTo>
                  <a:pt x="232" y="757"/>
                  <a:pt x="232" y="757"/>
                  <a:pt x="232" y="757"/>
                </a:cubicBezTo>
                <a:cubicBezTo>
                  <a:pt x="232" y="756"/>
                  <a:pt x="232" y="755"/>
                  <a:pt x="232" y="755"/>
                </a:cubicBezTo>
                <a:cubicBezTo>
                  <a:pt x="232" y="755"/>
                  <a:pt x="233" y="755"/>
                  <a:pt x="233" y="754"/>
                </a:cubicBezTo>
                <a:cubicBezTo>
                  <a:pt x="233" y="754"/>
                  <a:pt x="234" y="752"/>
                  <a:pt x="233" y="750"/>
                </a:cubicBezTo>
                <a:cubicBezTo>
                  <a:pt x="234" y="750"/>
                  <a:pt x="234" y="750"/>
                  <a:pt x="234" y="749"/>
                </a:cubicBezTo>
                <a:cubicBezTo>
                  <a:pt x="234" y="749"/>
                  <a:pt x="235" y="749"/>
                  <a:pt x="236" y="748"/>
                </a:cubicBezTo>
                <a:cubicBezTo>
                  <a:pt x="236" y="748"/>
                  <a:pt x="236" y="748"/>
                  <a:pt x="236" y="748"/>
                </a:cubicBezTo>
                <a:cubicBezTo>
                  <a:pt x="237" y="750"/>
                  <a:pt x="236" y="751"/>
                  <a:pt x="236" y="752"/>
                </a:cubicBezTo>
                <a:close/>
                <a:moveTo>
                  <a:pt x="237" y="682"/>
                </a:moveTo>
                <a:cubicBezTo>
                  <a:pt x="236" y="683"/>
                  <a:pt x="236" y="682"/>
                  <a:pt x="236" y="682"/>
                </a:cubicBezTo>
                <a:cubicBezTo>
                  <a:pt x="236" y="682"/>
                  <a:pt x="236" y="682"/>
                  <a:pt x="236" y="683"/>
                </a:cubicBezTo>
                <a:cubicBezTo>
                  <a:pt x="235" y="683"/>
                  <a:pt x="235" y="683"/>
                  <a:pt x="234" y="683"/>
                </a:cubicBezTo>
                <a:cubicBezTo>
                  <a:pt x="234" y="683"/>
                  <a:pt x="234" y="685"/>
                  <a:pt x="234" y="685"/>
                </a:cubicBezTo>
                <a:cubicBezTo>
                  <a:pt x="234" y="686"/>
                  <a:pt x="234" y="686"/>
                  <a:pt x="234" y="687"/>
                </a:cubicBezTo>
                <a:cubicBezTo>
                  <a:pt x="234" y="688"/>
                  <a:pt x="234" y="688"/>
                  <a:pt x="234" y="688"/>
                </a:cubicBezTo>
                <a:cubicBezTo>
                  <a:pt x="234" y="689"/>
                  <a:pt x="234" y="689"/>
                  <a:pt x="234" y="689"/>
                </a:cubicBezTo>
                <a:cubicBezTo>
                  <a:pt x="234" y="690"/>
                  <a:pt x="233" y="689"/>
                  <a:pt x="233" y="689"/>
                </a:cubicBezTo>
                <a:cubicBezTo>
                  <a:pt x="233" y="690"/>
                  <a:pt x="233" y="690"/>
                  <a:pt x="233" y="690"/>
                </a:cubicBezTo>
                <a:cubicBezTo>
                  <a:pt x="233" y="690"/>
                  <a:pt x="232" y="690"/>
                  <a:pt x="232" y="691"/>
                </a:cubicBezTo>
                <a:cubicBezTo>
                  <a:pt x="232" y="691"/>
                  <a:pt x="233" y="692"/>
                  <a:pt x="232" y="692"/>
                </a:cubicBezTo>
                <a:cubicBezTo>
                  <a:pt x="232" y="692"/>
                  <a:pt x="231" y="692"/>
                  <a:pt x="231" y="693"/>
                </a:cubicBezTo>
                <a:cubicBezTo>
                  <a:pt x="230" y="693"/>
                  <a:pt x="230" y="693"/>
                  <a:pt x="230" y="693"/>
                </a:cubicBezTo>
                <a:cubicBezTo>
                  <a:pt x="230" y="694"/>
                  <a:pt x="230" y="694"/>
                  <a:pt x="230" y="695"/>
                </a:cubicBezTo>
                <a:cubicBezTo>
                  <a:pt x="229" y="695"/>
                  <a:pt x="230" y="697"/>
                  <a:pt x="229" y="697"/>
                </a:cubicBezTo>
                <a:cubicBezTo>
                  <a:pt x="228" y="696"/>
                  <a:pt x="225" y="697"/>
                  <a:pt x="226" y="695"/>
                </a:cubicBezTo>
                <a:cubicBezTo>
                  <a:pt x="225" y="694"/>
                  <a:pt x="224" y="695"/>
                  <a:pt x="223" y="696"/>
                </a:cubicBezTo>
                <a:cubicBezTo>
                  <a:pt x="222" y="694"/>
                  <a:pt x="226" y="693"/>
                  <a:pt x="228" y="695"/>
                </a:cubicBezTo>
                <a:cubicBezTo>
                  <a:pt x="229" y="694"/>
                  <a:pt x="228" y="692"/>
                  <a:pt x="229" y="691"/>
                </a:cubicBezTo>
                <a:cubicBezTo>
                  <a:pt x="230" y="690"/>
                  <a:pt x="229" y="690"/>
                  <a:pt x="229" y="689"/>
                </a:cubicBezTo>
                <a:cubicBezTo>
                  <a:pt x="229" y="689"/>
                  <a:pt x="229" y="688"/>
                  <a:pt x="229" y="688"/>
                </a:cubicBezTo>
                <a:cubicBezTo>
                  <a:pt x="229" y="687"/>
                  <a:pt x="229" y="687"/>
                  <a:pt x="230" y="687"/>
                </a:cubicBezTo>
                <a:cubicBezTo>
                  <a:pt x="230" y="686"/>
                  <a:pt x="230" y="685"/>
                  <a:pt x="230" y="685"/>
                </a:cubicBezTo>
                <a:cubicBezTo>
                  <a:pt x="231" y="684"/>
                  <a:pt x="231" y="684"/>
                  <a:pt x="231" y="684"/>
                </a:cubicBezTo>
                <a:cubicBezTo>
                  <a:pt x="232" y="685"/>
                  <a:pt x="233" y="685"/>
                  <a:pt x="233" y="684"/>
                </a:cubicBezTo>
                <a:cubicBezTo>
                  <a:pt x="233" y="683"/>
                  <a:pt x="233" y="683"/>
                  <a:pt x="233" y="682"/>
                </a:cubicBezTo>
                <a:cubicBezTo>
                  <a:pt x="233" y="682"/>
                  <a:pt x="234" y="682"/>
                  <a:pt x="234" y="682"/>
                </a:cubicBezTo>
                <a:cubicBezTo>
                  <a:pt x="235" y="680"/>
                  <a:pt x="235" y="679"/>
                  <a:pt x="236" y="678"/>
                </a:cubicBezTo>
                <a:cubicBezTo>
                  <a:pt x="236" y="678"/>
                  <a:pt x="237" y="678"/>
                  <a:pt x="237" y="678"/>
                </a:cubicBezTo>
                <a:cubicBezTo>
                  <a:pt x="238" y="678"/>
                  <a:pt x="237" y="679"/>
                  <a:pt x="237" y="680"/>
                </a:cubicBezTo>
                <a:cubicBezTo>
                  <a:pt x="237" y="681"/>
                  <a:pt x="237" y="681"/>
                  <a:pt x="237" y="682"/>
                </a:cubicBezTo>
                <a:close/>
                <a:moveTo>
                  <a:pt x="239" y="1024"/>
                </a:moveTo>
                <a:cubicBezTo>
                  <a:pt x="240" y="1024"/>
                  <a:pt x="240" y="1025"/>
                  <a:pt x="240" y="1025"/>
                </a:cubicBezTo>
                <a:cubicBezTo>
                  <a:pt x="240" y="1025"/>
                  <a:pt x="240" y="1025"/>
                  <a:pt x="241" y="1026"/>
                </a:cubicBezTo>
                <a:cubicBezTo>
                  <a:pt x="240" y="1026"/>
                  <a:pt x="240" y="1027"/>
                  <a:pt x="239" y="1024"/>
                </a:cubicBezTo>
                <a:close/>
                <a:moveTo>
                  <a:pt x="256" y="992"/>
                </a:moveTo>
                <a:cubicBezTo>
                  <a:pt x="255" y="994"/>
                  <a:pt x="258" y="999"/>
                  <a:pt x="257" y="1000"/>
                </a:cubicBezTo>
                <a:cubicBezTo>
                  <a:pt x="256" y="1000"/>
                  <a:pt x="253" y="992"/>
                  <a:pt x="256" y="992"/>
                </a:cubicBezTo>
                <a:close/>
                <a:moveTo>
                  <a:pt x="259" y="1010"/>
                </a:moveTo>
                <a:cubicBezTo>
                  <a:pt x="259" y="1007"/>
                  <a:pt x="257" y="1006"/>
                  <a:pt x="258" y="1001"/>
                </a:cubicBezTo>
                <a:cubicBezTo>
                  <a:pt x="258" y="1001"/>
                  <a:pt x="258" y="1001"/>
                  <a:pt x="258" y="1002"/>
                </a:cubicBezTo>
                <a:cubicBezTo>
                  <a:pt x="258" y="1003"/>
                  <a:pt x="259" y="1003"/>
                  <a:pt x="260" y="1004"/>
                </a:cubicBezTo>
                <a:cubicBezTo>
                  <a:pt x="260" y="1004"/>
                  <a:pt x="260" y="1005"/>
                  <a:pt x="260" y="1005"/>
                </a:cubicBezTo>
                <a:cubicBezTo>
                  <a:pt x="261" y="1006"/>
                  <a:pt x="262" y="1008"/>
                  <a:pt x="262" y="1010"/>
                </a:cubicBezTo>
                <a:cubicBezTo>
                  <a:pt x="263" y="1012"/>
                  <a:pt x="265" y="1013"/>
                  <a:pt x="265" y="1016"/>
                </a:cubicBezTo>
                <a:cubicBezTo>
                  <a:pt x="262" y="1015"/>
                  <a:pt x="263" y="1010"/>
                  <a:pt x="259" y="1010"/>
                </a:cubicBezTo>
                <a:close/>
                <a:moveTo>
                  <a:pt x="274" y="1074"/>
                </a:moveTo>
                <a:cubicBezTo>
                  <a:pt x="275" y="1074"/>
                  <a:pt x="275" y="1074"/>
                  <a:pt x="275" y="1074"/>
                </a:cubicBezTo>
                <a:cubicBezTo>
                  <a:pt x="276" y="1075"/>
                  <a:pt x="276" y="1076"/>
                  <a:pt x="276" y="1077"/>
                </a:cubicBezTo>
                <a:cubicBezTo>
                  <a:pt x="276" y="1077"/>
                  <a:pt x="276" y="1077"/>
                  <a:pt x="276" y="1077"/>
                </a:cubicBezTo>
                <a:cubicBezTo>
                  <a:pt x="276" y="1076"/>
                  <a:pt x="275" y="1075"/>
                  <a:pt x="274" y="1074"/>
                </a:cubicBezTo>
                <a:close/>
                <a:moveTo>
                  <a:pt x="281" y="1082"/>
                </a:moveTo>
                <a:cubicBezTo>
                  <a:pt x="281" y="1082"/>
                  <a:pt x="282" y="1083"/>
                  <a:pt x="282" y="1083"/>
                </a:cubicBezTo>
                <a:cubicBezTo>
                  <a:pt x="282" y="1083"/>
                  <a:pt x="281" y="1082"/>
                  <a:pt x="281" y="1082"/>
                </a:cubicBezTo>
                <a:close/>
                <a:moveTo>
                  <a:pt x="301" y="1060"/>
                </a:moveTo>
                <a:cubicBezTo>
                  <a:pt x="299" y="1060"/>
                  <a:pt x="299" y="1060"/>
                  <a:pt x="299" y="1058"/>
                </a:cubicBezTo>
                <a:cubicBezTo>
                  <a:pt x="300" y="1059"/>
                  <a:pt x="301" y="1058"/>
                  <a:pt x="301" y="1060"/>
                </a:cubicBezTo>
                <a:close/>
                <a:moveTo>
                  <a:pt x="301" y="1057"/>
                </a:moveTo>
                <a:cubicBezTo>
                  <a:pt x="301" y="1057"/>
                  <a:pt x="301" y="1056"/>
                  <a:pt x="301" y="1056"/>
                </a:cubicBezTo>
                <a:cubicBezTo>
                  <a:pt x="301" y="1056"/>
                  <a:pt x="301" y="1056"/>
                  <a:pt x="301" y="1056"/>
                </a:cubicBezTo>
                <a:cubicBezTo>
                  <a:pt x="301" y="1057"/>
                  <a:pt x="301" y="1057"/>
                  <a:pt x="302" y="1057"/>
                </a:cubicBezTo>
                <a:cubicBezTo>
                  <a:pt x="302" y="1057"/>
                  <a:pt x="302" y="1057"/>
                  <a:pt x="302" y="1057"/>
                </a:cubicBezTo>
                <a:cubicBezTo>
                  <a:pt x="301" y="1057"/>
                  <a:pt x="301" y="1057"/>
                  <a:pt x="301" y="1057"/>
                </a:cubicBezTo>
                <a:close/>
                <a:moveTo>
                  <a:pt x="303" y="1063"/>
                </a:moveTo>
                <a:cubicBezTo>
                  <a:pt x="303" y="1062"/>
                  <a:pt x="303" y="1061"/>
                  <a:pt x="304" y="1060"/>
                </a:cubicBezTo>
                <a:cubicBezTo>
                  <a:pt x="304" y="1061"/>
                  <a:pt x="304" y="1062"/>
                  <a:pt x="304" y="1062"/>
                </a:cubicBezTo>
                <a:cubicBezTo>
                  <a:pt x="304" y="1063"/>
                  <a:pt x="303" y="1064"/>
                  <a:pt x="303" y="1063"/>
                </a:cubicBezTo>
                <a:close/>
                <a:moveTo>
                  <a:pt x="310" y="1071"/>
                </a:moveTo>
                <a:cubicBezTo>
                  <a:pt x="308" y="1070"/>
                  <a:pt x="308" y="1069"/>
                  <a:pt x="307" y="1067"/>
                </a:cubicBezTo>
                <a:cubicBezTo>
                  <a:pt x="307" y="1067"/>
                  <a:pt x="307" y="1067"/>
                  <a:pt x="307" y="1067"/>
                </a:cubicBezTo>
                <a:cubicBezTo>
                  <a:pt x="308" y="1068"/>
                  <a:pt x="309" y="1070"/>
                  <a:pt x="310" y="1070"/>
                </a:cubicBezTo>
                <a:cubicBezTo>
                  <a:pt x="310" y="1070"/>
                  <a:pt x="310" y="1071"/>
                  <a:pt x="310" y="1071"/>
                </a:cubicBezTo>
                <a:close/>
                <a:moveTo>
                  <a:pt x="351" y="1109"/>
                </a:moveTo>
                <a:cubicBezTo>
                  <a:pt x="350" y="1109"/>
                  <a:pt x="350" y="1107"/>
                  <a:pt x="349" y="1106"/>
                </a:cubicBezTo>
                <a:cubicBezTo>
                  <a:pt x="348" y="1106"/>
                  <a:pt x="348" y="1106"/>
                  <a:pt x="347" y="1106"/>
                </a:cubicBezTo>
                <a:cubicBezTo>
                  <a:pt x="347" y="1105"/>
                  <a:pt x="347" y="1105"/>
                  <a:pt x="346" y="1105"/>
                </a:cubicBezTo>
                <a:cubicBezTo>
                  <a:pt x="346" y="1104"/>
                  <a:pt x="345" y="1104"/>
                  <a:pt x="346" y="1103"/>
                </a:cubicBezTo>
                <a:cubicBezTo>
                  <a:pt x="345" y="1102"/>
                  <a:pt x="345" y="1102"/>
                  <a:pt x="344" y="1103"/>
                </a:cubicBezTo>
                <a:cubicBezTo>
                  <a:pt x="344" y="1102"/>
                  <a:pt x="344" y="1102"/>
                  <a:pt x="343" y="1101"/>
                </a:cubicBezTo>
                <a:cubicBezTo>
                  <a:pt x="343" y="1101"/>
                  <a:pt x="343" y="1100"/>
                  <a:pt x="342" y="1100"/>
                </a:cubicBezTo>
                <a:cubicBezTo>
                  <a:pt x="342" y="1100"/>
                  <a:pt x="342" y="1100"/>
                  <a:pt x="342" y="1100"/>
                </a:cubicBezTo>
                <a:cubicBezTo>
                  <a:pt x="342" y="1100"/>
                  <a:pt x="342" y="1100"/>
                  <a:pt x="342" y="1100"/>
                </a:cubicBezTo>
                <a:cubicBezTo>
                  <a:pt x="341" y="1099"/>
                  <a:pt x="340" y="1099"/>
                  <a:pt x="339" y="1098"/>
                </a:cubicBezTo>
                <a:cubicBezTo>
                  <a:pt x="339" y="1098"/>
                  <a:pt x="339" y="1098"/>
                  <a:pt x="339" y="1098"/>
                </a:cubicBezTo>
                <a:cubicBezTo>
                  <a:pt x="339" y="1098"/>
                  <a:pt x="338" y="1097"/>
                  <a:pt x="338" y="1097"/>
                </a:cubicBezTo>
                <a:cubicBezTo>
                  <a:pt x="337" y="1095"/>
                  <a:pt x="337" y="1094"/>
                  <a:pt x="337" y="1092"/>
                </a:cubicBezTo>
                <a:cubicBezTo>
                  <a:pt x="339" y="1092"/>
                  <a:pt x="339" y="1093"/>
                  <a:pt x="339" y="1095"/>
                </a:cubicBezTo>
                <a:cubicBezTo>
                  <a:pt x="340" y="1096"/>
                  <a:pt x="342" y="1096"/>
                  <a:pt x="344" y="1097"/>
                </a:cubicBezTo>
                <a:cubicBezTo>
                  <a:pt x="344" y="1100"/>
                  <a:pt x="346" y="1099"/>
                  <a:pt x="346" y="1101"/>
                </a:cubicBezTo>
                <a:cubicBezTo>
                  <a:pt x="346" y="1102"/>
                  <a:pt x="347" y="1103"/>
                  <a:pt x="348" y="1103"/>
                </a:cubicBezTo>
                <a:cubicBezTo>
                  <a:pt x="349" y="1104"/>
                  <a:pt x="350" y="1104"/>
                  <a:pt x="351" y="1104"/>
                </a:cubicBezTo>
                <a:cubicBezTo>
                  <a:pt x="351" y="1106"/>
                  <a:pt x="351" y="1107"/>
                  <a:pt x="352" y="1108"/>
                </a:cubicBezTo>
                <a:cubicBezTo>
                  <a:pt x="351" y="1108"/>
                  <a:pt x="352" y="1109"/>
                  <a:pt x="351" y="1109"/>
                </a:cubicBezTo>
                <a:close/>
                <a:moveTo>
                  <a:pt x="381" y="1118"/>
                </a:moveTo>
                <a:cubicBezTo>
                  <a:pt x="380" y="1118"/>
                  <a:pt x="380" y="1116"/>
                  <a:pt x="379" y="1115"/>
                </a:cubicBezTo>
                <a:cubicBezTo>
                  <a:pt x="379" y="1114"/>
                  <a:pt x="382" y="1117"/>
                  <a:pt x="381" y="1118"/>
                </a:cubicBezTo>
                <a:close/>
                <a:moveTo>
                  <a:pt x="380" y="1127"/>
                </a:moveTo>
                <a:cubicBezTo>
                  <a:pt x="380" y="1127"/>
                  <a:pt x="379" y="1127"/>
                  <a:pt x="378" y="1127"/>
                </a:cubicBezTo>
                <a:cubicBezTo>
                  <a:pt x="378" y="1125"/>
                  <a:pt x="376" y="1124"/>
                  <a:pt x="376" y="1122"/>
                </a:cubicBezTo>
                <a:cubicBezTo>
                  <a:pt x="376" y="1121"/>
                  <a:pt x="375" y="1121"/>
                  <a:pt x="374" y="1120"/>
                </a:cubicBezTo>
                <a:cubicBezTo>
                  <a:pt x="373" y="1117"/>
                  <a:pt x="371" y="1115"/>
                  <a:pt x="368" y="1113"/>
                </a:cubicBezTo>
                <a:cubicBezTo>
                  <a:pt x="367" y="1111"/>
                  <a:pt x="365" y="1109"/>
                  <a:pt x="363" y="1108"/>
                </a:cubicBezTo>
                <a:cubicBezTo>
                  <a:pt x="364" y="1106"/>
                  <a:pt x="367" y="1108"/>
                  <a:pt x="367" y="1110"/>
                </a:cubicBezTo>
                <a:cubicBezTo>
                  <a:pt x="369" y="1110"/>
                  <a:pt x="370" y="1112"/>
                  <a:pt x="372" y="1112"/>
                </a:cubicBezTo>
                <a:cubicBezTo>
                  <a:pt x="373" y="1113"/>
                  <a:pt x="373" y="1114"/>
                  <a:pt x="373" y="1114"/>
                </a:cubicBezTo>
                <a:cubicBezTo>
                  <a:pt x="374" y="1115"/>
                  <a:pt x="375" y="1115"/>
                  <a:pt x="375" y="1116"/>
                </a:cubicBezTo>
                <a:cubicBezTo>
                  <a:pt x="375" y="1116"/>
                  <a:pt x="375" y="1117"/>
                  <a:pt x="375" y="1118"/>
                </a:cubicBezTo>
                <a:cubicBezTo>
                  <a:pt x="376" y="1118"/>
                  <a:pt x="376" y="1118"/>
                  <a:pt x="377" y="1119"/>
                </a:cubicBezTo>
                <a:cubicBezTo>
                  <a:pt x="378" y="1120"/>
                  <a:pt x="377" y="1123"/>
                  <a:pt x="380" y="1122"/>
                </a:cubicBezTo>
                <a:cubicBezTo>
                  <a:pt x="384" y="1123"/>
                  <a:pt x="380" y="1125"/>
                  <a:pt x="380" y="1127"/>
                </a:cubicBezTo>
                <a:close/>
                <a:moveTo>
                  <a:pt x="386" y="1132"/>
                </a:moveTo>
                <a:cubicBezTo>
                  <a:pt x="383" y="1130"/>
                  <a:pt x="385" y="1128"/>
                  <a:pt x="386" y="1126"/>
                </a:cubicBezTo>
                <a:cubicBezTo>
                  <a:pt x="388" y="1128"/>
                  <a:pt x="392" y="1128"/>
                  <a:pt x="392" y="1132"/>
                </a:cubicBezTo>
                <a:cubicBezTo>
                  <a:pt x="390" y="1133"/>
                  <a:pt x="390" y="1131"/>
                  <a:pt x="390" y="1130"/>
                </a:cubicBezTo>
                <a:cubicBezTo>
                  <a:pt x="387" y="1130"/>
                  <a:pt x="389" y="1132"/>
                  <a:pt x="386" y="1132"/>
                </a:cubicBezTo>
                <a:close/>
                <a:moveTo>
                  <a:pt x="390" y="1137"/>
                </a:moveTo>
                <a:cubicBezTo>
                  <a:pt x="390" y="1137"/>
                  <a:pt x="389" y="1136"/>
                  <a:pt x="388" y="1135"/>
                </a:cubicBezTo>
                <a:cubicBezTo>
                  <a:pt x="390" y="1134"/>
                  <a:pt x="393" y="1137"/>
                  <a:pt x="393" y="1139"/>
                </a:cubicBezTo>
                <a:cubicBezTo>
                  <a:pt x="392" y="1139"/>
                  <a:pt x="391" y="1138"/>
                  <a:pt x="390" y="1137"/>
                </a:cubicBezTo>
                <a:close/>
                <a:moveTo>
                  <a:pt x="392" y="1134"/>
                </a:moveTo>
                <a:cubicBezTo>
                  <a:pt x="392" y="1133"/>
                  <a:pt x="395" y="1132"/>
                  <a:pt x="396" y="1133"/>
                </a:cubicBezTo>
                <a:cubicBezTo>
                  <a:pt x="396" y="1133"/>
                  <a:pt x="396" y="1134"/>
                  <a:pt x="396" y="1135"/>
                </a:cubicBezTo>
                <a:cubicBezTo>
                  <a:pt x="398" y="1135"/>
                  <a:pt x="400" y="1136"/>
                  <a:pt x="401" y="1136"/>
                </a:cubicBezTo>
                <a:cubicBezTo>
                  <a:pt x="401" y="1137"/>
                  <a:pt x="401" y="1138"/>
                  <a:pt x="401" y="1138"/>
                </a:cubicBezTo>
                <a:cubicBezTo>
                  <a:pt x="402" y="1139"/>
                  <a:pt x="402" y="1139"/>
                  <a:pt x="402" y="1140"/>
                </a:cubicBezTo>
                <a:cubicBezTo>
                  <a:pt x="398" y="1139"/>
                  <a:pt x="396" y="1135"/>
                  <a:pt x="392" y="1134"/>
                </a:cubicBezTo>
                <a:close/>
                <a:moveTo>
                  <a:pt x="431" y="1162"/>
                </a:moveTo>
                <a:cubicBezTo>
                  <a:pt x="430" y="1162"/>
                  <a:pt x="430" y="1162"/>
                  <a:pt x="430" y="1162"/>
                </a:cubicBezTo>
                <a:cubicBezTo>
                  <a:pt x="429" y="1162"/>
                  <a:pt x="427" y="1160"/>
                  <a:pt x="426" y="1160"/>
                </a:cubicBezTo>
                <a:cubicBezTo>
                  <a:pt x="425" y="1159"/>
                  <a:pt x="425" y="1159"/>
                  <a:pt x="424" y="1158"/>
                </a:cubicBezTo>
                <a:cubicBezTo>
                  <a:pt x="424" y="1159"/>
                  <a:pt x="424" y="1159"/>
                  <a:pt x="424" y="1159"/>
                </a:cubicBezTo>
                <a:cubicBezTo>
                  <a:pt x="424" y="1158"/>
                  <a:pt x="423" y="1158"/>
                  <a:pt x="422" y="1158"/>
                </a:cubicBezTo>
                <a:cubicBezTo>
                  <a:pt x="422" y="1156"/>
                  <a:pt x="420" y="1155"/>
                  <a:pt x="418" y="1154"/>
                </a:cubicBezTo>
                <a:cubicBezTo>
                  <a:pt x="417" y="1154"/>
                  <a:pt x="415" y="1153"/>
                  <a:pt x="416" y="1151"/>
                </a:cubicBezTo>
                <a:cubicBezTo>
                  <a:pt x="416" y="1152"/>
                  <a:pt x="418" y="1152"/>
                  <a:pt x="419" y="1152"/>
                </a:cubicBezTo>
                <a:cubicBezTo>
                  <a:pt x="419" y="1152"/>
                  <a:pt x="419" y="1153"/>
                  <a:pt x="419" y="1154"/>
                </a:cubicBezTo>
                <a:cubicBezTo>
                  <a:pt x="419" y="1154"/>
                  <a:pt x="420" y="1153"/>
                  <a:pt x="421" y="1153"/>
                </a:cubicBezTo>
                <a:cubicBezTo>
                  <a:pt x="421" y="1154"/>
                  <a:pt x="420" y="1155"/>
                  <a:pt x="421" y="1155"/>
                </a:cubicBezTo>
                <a:cubicBezTo>
                  <a:pt x="421" y="1155"/>
                  <a:pt x="422" y="1154"/>
                  <a:pt x="422" y="1155"/>
                </a:cubicBezTo>
                <a:cubicBezTo>
                  <a:pt x="423" y="1155"/>
                  <a:pt x="423" y="1157"/>
                  <a:pt x="424" y="1157"/>
                </a:cubicBezTo>
                <a:cubicBezTo>
                  <a:pt x="425" y="1157"/>
                  <a:pt x="425" y="1158"/>
                  <a:pt x="426" y="1159"/>
                </a:cubicBezTo>
                <a:cubicBezTo>
                  <a:pt x="426" y="1159"/>
                  <a:pt x="428" y="1160"/>
                  <a:pt x="428" y="1160"/>
                </a:cubicBezTo>
                <a:cubicBezTo>
                  <a:pt x="428" y="1161"/>
                  <a:pt x="429" y="1160"/>
                  <a:pt x="430" y="1160"/>
                </a:cubicBezTo>
                <a:cubicBezTo>
                  <a:pt x="430" y="1161"/>
                  <a:pt x="430" y="1162"/>
                  <a:pt x="431" y="1162"/>
                </a:cubicBezTo>
                <a:cubicBezTo>
                  <a:pt x="431" y="1162"/>
                  <a:pt x="431" y="1162"/>
                  <a:pt x="431" y="1162"/>
                </a:cubicBezTo>
                <a:close/>
                <a:moveTo>
                  <a:pt x="61" y="580"/>
                </a:moveTo>
                <a:cubicBezTo>
                  <a:pt x="72" y="583"/>
                  <a:pt x="83" y="580"/>
                  <a:pt x="92" y="573"/>
                </a:cubicBezTo>
                <a:cubicBezTo>
                  <a:pt x="90" y="574"/>
                  <a:pt x="94" y="583"/>
                  <a:pt x="95" y="584"/>
                </a:cubicBezTo>
                <a:cubicBezTo>
                  <a:pt x="102" y="593"/>
                  <a:pt x="106" y="598"/>
                  <a:pt x="117" y="600"/>
                </a:cubicBezTo>
                <a:cubicBezTo>
                  <a:pt x="137" y="605"/>
                  <a:pt x="158" y="588"/>
                  <a:pt x="170" y="569"/>
                </a:cubicBezTo>
                <a:cubicBezTo>
                  <a:pt x="181" y="549"/>
                  <a:pt x="171" y="533"/>
                  <a:pt x="171" y="533"/>
                </a:cubicBezTo>
                <a:cubicBezTo>
                  <a:pt x="187" y="525"/>
                  <a:pt x="190" y="511"/>
                  <a:pt x="190" y="511"/>
                </a:cubicBezTo>
                <a:cubicBezTo>
                  <a:pt x="192" y="508"/>
                  <a:pt x="190" y="507"/>
                  <a:pt x="191" y="506"/>
                </a:cubicBezTo>
                <a:cubicBezTo>
                  <a:pt x="193" y="502"/>
                  <a:pt x="192" y="498"/>
                  <a:pt x="192" y="495"/>
                </a:cubicBezTo>
                <a:cubicBezTo>
                  <a:pt x="192" y="494"/>
                  <a:pt x="192" y="494"/>
                  <a:pt x="192" y="494"/>
                </a:cubicBezTo>
                <a:cubicBezTo>
                  <a:pt x="192" y="493"/>
                  <a:pt x="193" y="491"/>
                  <a:pt x="193" y="490"/>
                </a:cubicBezTo>
                <a:cubicBezTo>
                  <a:pt x="193" y="490"/>
                  <a:pt x="192" y="489"/>
                  <a:pt x="192" y="489"/>
                </a:cubicBezTo>
                <a:cubicBezTo>
                  <a:pt x="192" y="488"/>
                  <a:pt x="192" y="488"/>
                  <a:pt x="192" y="487"/>
                </a:cubicBezTo>
                <a:cubicBezTo>
                  <a:pt x="191" y="485"/>
                  <a:pt x="192" y="483"/>
                  <a:pt x="191" y="481"/>
                </a:cubicBezTo>
                <a:cubicBezTo>
                  <a:pt x="191" y="480"/>
                  <a:pt x="191" y="479"/>
                  <a:pt x="190" y="478"/>
                </a:cubicBezTo>
                <a:cubicBezTo>
                  <a:pt x="190" y="477"/>
                  <a:pt x="190" y="475"/>
                  <a:pt x="190" y="474"/>
                </a:cubicBezTo>
                <a:cubicBezTo>
                  <a:pt x="190" y="474"/>
                  <a:pt x="190" y="473"/>
                  <a:pt x="189" y="472"/>
                </a:cubicBezTo>
                <a:cubicBezTo>
                  <a:pt x="188" y="471"/>
                  <a:pt x="188" y="470"/>
                  <a:pt x="187" y="469"/>
                </a:cubicBezTo>
                <a:cubicBezTo>
                  <a:pt x="188" y="467"/>
                  <a:pt x="186" y="466"/>
                  <a:pt x="187" y="464"/>
                </a:cubicBezTo>
                <a:cubicBezTo>
                  <a:pt x="186" y="463"/>
                  <a:pt x="187" y="459"/>
                  <a:pt x="185" y="458"/>
                </a:cubicBezTo>
                <a:cubicBezTo>
                  <a:pt x="184" y="456"/>
                  <a:pt x="183" y="453"/>
                  <a:pt x="183" y="452"/>
                </a:cubicBezTo>
                <a:cubicBezTo>
                  <a:pt x="182" y="451"/>
                  <a:pt x="181" y="451"/>
                  <a:pt x="181" y="450"/>
                </a:cubicBezTo>
                <a:cubicBezTo>
                  <a:pt x="181" y="450"/>
                  <a:pt x="181" y="450"/>
                  <a:pt x="181" y="449"/>
                </a:cubicBezTo>
                <a:cubicBezTo>
                  <a:pt x="180" y="449"/>
                  <a:pt x="179" y="448"/>
                  <a:pt x="179" y="447"/>
                </a:cubicBezTo>
                <a:cubicBezTo>
                  <a:pt x="179" y="446"/>
                  <a:pt x="179" y="445"/>
                  <a:pt x="179" y="445"/>
                </a:cubicBezTo>
                <a:cubicBezTo>
                  <a:pt x="177" y="443"/>
                  <a:pt x="177" y="441"/>
                  <a:pt x="177" y="439"/>
                </a:cubicBezTo>
                <a:cubicBezTo>
                  <a:pt x="175" y="438"/>
                  <a:pt x="173" y="436"/>
                  <a:pt x="173" y="435"/>
                </a:cubicBezTo>
                <a:cubicBezTo>
                  <a:pt x="172" y="434"/>
                  <a:pt x="171" y="433"/>
                  <a:pt x="171" y="432"/>
                </a:cubicBezTo>
                <a:cubicBezTo>
                  <a:pt x="170" y="432"/>
                  <a:pt x="170" y="431"/>
                  <a:pt x="170" y="430"/>
                </a:cubicBezTo>
                <a:cubicBezTo>
                  <a:pt x="169" y="429"/>
                  <a:pt x="170" y="427"/>
                  <a:pt x="168" y="426"/>
                </a:cubicBezTo>
                <a:cubicBezTo>
                  <a:pt x="168" y="424"/>
                  <a:pt x="169" y="425"/>
                  <a:pt x="168" y="423"/>
                </a:cubicBezTo>
                <a:cubicBezTo>
                  <a:pt x="168" y="423"/>
                  <a:pt x="167" y="424"/>
                  <a:pt x="167" y="422"/>
                </a:cubicBezTo>
                <a:cubicBezTo>
                  <a:pt x="166" y="422"/>
                  <a:pt x="167" y="422"/>
                  <a:pt x="167" y="421"/>
                </a:cubicBezTo>
                <a:cubicBezTo>
                  <a:pt x="167" y="420"/>
                  <a:pt x="166" y="420"/>
                  <a:pt x="165" y="419"/>
                </a:cubicBezTo>
                <a:cubicBezTo>
                  <a:pt x="164" y="416"/>
                  <a:pt x="164" y="412"/>
                  <a:pt x="162" y="410"/>
                </a:cubicBezTo>
                <a:cubicBezTo>
                  <a:pt x="162" y="409"/>
                  <a:pt x="161" y="408"/>
                  <a:pt x="161" y="407"/>
                </a:cubicBezTo>
                <a:cubicBezTo>
                  <a:pt x="160" y="405"/>
                  <a:pt x="158" y="402"/>
                  <a:pt x="157" y="400"/>
                </a:cubicBezTo>
                <a:cubicBezTo>
                  <a:pt x="157" y="400"/>
                  <a:pt x="157" y="399"/>
                  <a:pt x="157" y="399"/>
                </a:cubicBezTo>
                <a:cubicBezTo>
                  <a:pt x="157" y="399"/>
                  <a:pt x="156" y="398"/>
                  <a:pt x="156" y="398"/>
                </a:cubicBezTo>
                <a:cubicBezTo>
                  <a:pt x="156" y="397"/>
                  <a:pt x="156" y="396"/>
                  <a:pt x="156" y="395"/>
                </a:cubicBezTo>
                <a:cubicBezTo>
                  <a:pt x="155" y="394"/>
                  <a:pt x="153" y="395"/>
                  <a:pt x="154" y="394"/>
                </a:cubicBezTo>
                <a:cubicBezTo>
                  <a:pt x="154" y="393"/>
                  <a:pt x="153" y="393"/>
                  <a:pt x="153" y="393"/>
                </a:cubicBezTo>
                <a:cubicBezTo>
                  <a:pt x="153" y="392"/>
                  <a:pt x="154" y="390"/>
                  <a:pt x="154" y="389"/>
                </a:cubicBezTo>
                <a:cubicBezTo>
                  <a:pt x="155" y="388"/>
                  <a:pt x="154" y="388"/>
                  <a:pt x="153" y="387"/>
                </a:cubicBezTo>
                <a:cubicBezTo>
                  <a:pt x="153" y="387"/>
                  <a:pt x="154" y="385"/>
                  <a:pt x="154" y="385"/>
                </a:cubicBezTo>
                <a:cubicBezTo>
                  <a:pt x="150" y="381"/>
                  <a:pt x="150" y="375"/>
                  <a:pt x="148" y="370"/>
                </a:cubicBezTo>
                <a:cubicBezTo>
                  <a:pt x="147" y="369"/>
                  <a:pt x="147" y="367"/>
                  <a:pt x="147" y="366"/>
                </a:cubicBezTo>
                <a:cubicBezTo>
                  <a:pt x="147" y="365"/>
                  <a:pt x="146" y="365"/>
                  <a:pt x="146" y="364"/>
                </a:cubicBezTo>
                <a:cubicBezTo>
                  <a:pt x="146" y="363"/>
                  <a:pt x="146" y="362"/>
                  <a:pt x="146" y="361"/>
                </a:cubicBezTo>
                <a:cubicBezTo>
                  <a:pt x="146" y="361"/>
                  <a:pt x="146" y="361"/>
                  <a:pt x="146" y="361"/>
                </a:cubicBezTo>
                <a:cubicBezTo>
                  <a:pt x="145" y="360"/>
                  <a:pt x="145" y="360"/>
                  <a:pt x="145" y="359"/>
                </a:cubicBezTo>
                <a:cubicBezTo>
                  <a:pt x="145" y="359"/>
                  <a:pt x="145" y="358"/>
                  <a:pt x="144" y="357"/>
                </a:cubicBezTo>
                <a:cubicBezTo>
                  <a:pt x="144" y="356"/>
                  <a:pt x="144" y="355"/>
                  <a:pt x="144" y="354"/>
                </a:cubicBezTo>
                <a:cubicBezTo>
                  <a:pt x="144" y="354"/>
                  <a:pt x="144" y="353"/>
                  <a:pt x="143" y="353"/>
                </a:cubicBezTo>
                <a:cubicBezTo>
                  <a:pt x="143" y="353"/>
                  <a:pt x="144" y="352"/>
                  <a:pt x="144" y="352"/>
                </a:cubicBezTo>
                <a:cubicBezTo>
                  <a:pt x="144" y="352"/>
                  <a:pt x="143" y="351"/>
                  <a:pt x="143" y="351"/>
                </a:cubicBezTo>
                <a:cubicBezTo>
                  <a:pt x="143" y="351"/>
                  <a:pt x="143" y="350"/>
                  <a:pt x="143" y="350"/>
                </a:cubicBezTo>
                <a:cubicBezTo>
                  <a:pt x="143" y="349"/>
                  <a:pt x="142" y="348"/>
                  <a:pt x="142" y="347"/>
                </a:cubicBezTo>
                <a:cubicBezTo>
                  <a:pt x="142" y="346"/>
                  <a:pt x="143" y="346"/>
                  <a:pt x="142" y="345"/>
                </a:cubicBezTo>
                <a:cubicBezTo>
                  <a:pt x="142" y="344"/>
                  <a:pt x="142" y="344"/>
                  <a:pt x="142" y="343"/>
                </a:cubicBezTo>
                <a:cubicBezTo>
                  <a:pt x="142" y="343"/>
                  <a:pt x="142" y="343"/>
                  <a:pt x="141" y="343"/>
                </a:cubicBezTo>
                <a:cubicBezTo>
                  <a:pt x="141" y="342"/>
                  <a:pt x="142" y="341"/>
                  <a:pt x="142" y="340"/>
                </a:cubicBezTo>
                <a:cubicBezTo>
                  <a:pt x="142" y="340"/>
                  <a:pt x="141" y="339"/>
                  <a:pt x="141" y="339"/>
                </a:cubicBezTo>
                <a:cubicBezTo>
                  <a:pt x="141" y="338"/>
                  <a:pt x="140" y="337"/>
                  <a:pt x="141" y="336"/>
                </a:cubicBezTo>
                <a:cubicBezTo>
                  <a:pt x="141" y="335"/>
                  <a:pt x="140" y="334"/>
                  <a:pt x="140" y="334"/>
                </a:cubicBezTo>
                <a:cubicBezTo>
                  <a:pt x="141" y="333"/>
                  <a:pt x="140" y="333"/>
                  <a:pt x="140" y="333"/>
                </a:cubicBezTo>
                <a:cubicBezTo>
                  <a:pt x="140" y="331"/>
                  <a:pt x="140" y="333"/>
                  <a:pt x="140" y="331"/>
                </a:cubicBezTo>
                <a:cubicBezTo>
                  <a:pt x="140" y="331"/>
                  <a:pt x="139" y="331"/>
                  <a:pt x="139" y="330"/>
                </a:cubicBezTo>
                <a:cubicBezTo>
                  <a:pt x="139" y="330"/>
                  <a:pt x="139" y="329"/>
                  <a:pt x="139" y="329"/>
                </a:cubicBezTo>
                <a:cubicBezTo>
                  <a:pt x="140" y="328"/>
                  <a:pt x="139" y="328"/>
                  <a:pt x="139" y="328"/>
                </a:cubicBezTo>
                <a:cubicBezTo>
                  <a:pt x="139" y="327"/>
                  <a:pt x="139" y="324"/>
                  <a:pt x="139" y="324"/>
                </a:cubicBezTo>
                <a:cubicBezTo>
                  <a:pt x="140" y="323"/>
                  <a:pt x="139" y="323"/>
                  <a:pt x="139" y="323"/>
                </a:cubicBezTo>
                <a:cubicBezTo>
                  <a:pt x="139" y="322"/>
                  <a:pt x="139" y="321"/>
                  <a:pt x="139" y="320"/>
                </a:cubicBezTo>
                <a:cubicBezTo>
                  <a:pt x="139" y="319"/>
                  <a:pt x="139" y="319"/>
                  <a:pt x="139" y="319"/>
                </a:cubicBezTo>
                <a:cubicBezTo>
                  <a:pt x="139" y="317"/>
                  <a:pt x="139" y="316"/>
                  <a:pt x="139" y="315"/>
                </a:cubicBezTo>
                <a:cubicBezTo>
                  <a:pt x="138" y="314"/>
                  <a:pt x="139" y="312"/>
                  <a:pt x="138" y="311"/>
                </a:cubicBezTo>
                <a:cubicBezTo>
                  <a:pt x="138" y="311"/>
                  <a:pt x="139" y="310"/>
                  <a:pt x="139" y="310"/>
                </a:cubicBezTo>
                <a:cubicBezTo>
                  <a:pt x="139" y="310"/>
                  <a:pt x="138" y="310"/>
                  <a:pt x="138" y="309"/>
                </a:cubicBezTo>
                <a:cubicBezTo>
                  <a:pt x="138" y="309"/>
                  <a:pt x="139" y="309"/>
                  <a:pt x="139" y="308"/>
                </a:cubicBezTo>
                <a:cubicBezTo>
                  <a:pt x="139" y="307"/>
                  <a:pt x="138" y="304"/>
                  <a:pt x="138" y="303"/>
                </a:cubicBezTo>
                <a:cubicBezTo>
                  <a:pt x="138" y="302"/>
                  <a:pt x="138" y="302"/>
                  <a:pt x="138" y="301"/>
                </a:cubicBezTo>
                <a:cubicBezTo>
                  <a:pt x="138" y="301"/>
                  <a:pt x="138" y="301"/>
                  <a:pt x="138" y="300"/>
                </a:cubicBezTo>
                <a:cubicBezTo>
                  <a:pt x="138" y="300"/>
                  <a:pt x="138" y="299"/>
                  <a:pt x="138" y="298"/>
                </a:cubicBezTo>
                <a:cubicBezTo>
                  <a:pt x="138" y="297"/>
                  <a:pt x="138" y="296"/>
                  <a:pt x="138" y="295"/>
                </a:cubicBezTo>
                <a:cubicBezTo>
                  <a:pt x="138" y="293"/>
                  <a:pt x="139" y="291"/>
                  <a:pt x="138" y="288"/>
                </a:cubicBezTo>
                <a:cubicBezTo>
                  <a:pt x="139" y="287"/>
                  <a:pt x="140" y="284"/>
                  <a:pt x="139" y="284"/>
                </a:cubicBezTo>
                <a:cubicBezTo>
                  <a:pt x="136" y="284"/>
                  <a:pt x="136" y="288"/>
                  <a:pt x="136" y="289"/>
                </a:cubicBezTo>
                <a:cubicBezTo>
                  <a:pt x="136" y="290"/>
                  <a:pt x="136" y="291"/>
                  <a:pt x="135" y="291"/>
                </a:cubicBezTo>
                <a:cubicBezTo>
                  <a:pt x="135" y="293"/>
                  <a:pt x="135" y="294"/>
                  <a:pt x="135" y="296"/>
                </a:cubicBezTo>
                <a:cubicBezTo>
                  <a:pt x="135" y="297"/>
                  <a:pt x="135" y="300"/>
                  <a:pt x="134" y="300"/>
                </a:cubicBezTo>
                <a:cubicBezTo>
                  <a:pt x="133" y="299"/>
                  <a:pt x="134" y="298"/>
                  <a:pt x="134" y="297"/>
                </a:cubicBezTo>
                <a:cubicBezTo>
                  <a:pt x="134" y="296"/>
                  <a:pt x="134" y="296"/>
                  <a:pt x="134" y="295"/>
                </a:cubicBezTo>
                <a:cubicBezTo>
                  <a:pt x="134" y="295"/>
                  <a:pt x="134" y="294"/>
                  <a:pt x="134" y="294"/>
                </a:cubicBezTo>
                <a:cubicBezTo>
                  <a:pt x="134" y="292"/>
                  <a:pt x="135" y="290"/>
                  <a:pt x="135" y="288"/>
                </a:cubicBezTo>
                <a:cubicBezTo>
                  <a:pt x="136" y="286"/>
                  <a:pt x="135" y="284"/>
                  <a:pt x="136" y="282"/>
                </a:cubicBezTo>
                <a:cubicBezTo>
                  <a:pt x="137" y="282"/>
                  <a:pt x="138" y="283"/>
                  <a:pt x="138" y="283"/>
                </a:cubicBezTo>
                <a:cubicBezTo>
                  <a:pt x="138" y="283"/>
                  <a:pt x="138" y="282"/>
                  <a:pt x="139" y="283"/>
                </a:cubicBezTo>
                <a:cubicBezTo>
                  <a:pt x="140" y="281"/>
                  <a:pt x="140" y="280"/>
                  <a:pt x="140" y="279"/>
                </a:cubicBezTo>
                <a:cubicBezTo>
                  <a:pt x="140" y="277"/>
                  <a:pt x="137" y="280"/>
                  <a:pt x="138" y="278"/>
                </a:cubicBezTo>
                <a:cubicBezTo>
                  <a:pt x="138" y="278"/>
                  <a:pt x="138" y="277"/>
                  <a:pt x="138" y="277"/>
                </a:cubicBezTo>
                <a:cubicBezTo>
                  <a:pt x="138" y="277"/>
                  <a:pt x="139" y="276"/>
                  <a:pt x="139" y="276"/>
                </a:cubicBezTo>
                <a:cubicBezTo>
                  <a:pt x="139" y="275"/>
                  <a:pt x="139" y="274"/>
                  <a:pt x="139" y="272"/>
                </a:cubicBezTo>
                <a:cubicBezTo>
                  <a:pt x="139" y="272"/>
                  <a:pt x="138" y="271"/>
                  <a:pt x="139" y="271"/>
                </a:cubicBezTo>
                <a:cubicBezTo>
                  <a:pt x="139" y="271"/>
                  <a:pt x="139" y="270"/>
                  <a:pt x="140" y="271"/>
                </a:cubicBezTo>
                <a:cubicBezTo>
                  <a:pt x="140" y="271"/>
                  <a:pt x="141" y="271"/>
                  <a:pt x="140" y="270"/>
                </a:cubicBezTo>
                <a:cubicBezTo>
                  <a:pt x="140" y="269"/>
                  <a:pt x="141" y="269"/>
                  <a:pt x="141" y="268"/>
                </a:cubicBezTo>
                <a:cubicBezTo>
                  <a:pt x="141" y="268"/>
                  <a:pt x="141" y="268"/>
                  <a:pt x="141" y="268"/>
                </a:cubicBezTo>
                <a:cubicBezTo>
                  <a:pt x="142" y="268"/>
                  <a:pt x="142" y="269"/>
                  <a:pt x="142" y="268"/>
                </a:cubicBezTo>
                <a:cubicBezTo>
                  <a:pt x="142" y="268"/>
                  <a:pt x="142" y="268"/>
                  <a:pt x="142" y="267"/>
                </a:cubicBezTo>
                <a:cubicBezTo>
                  <a:pt x="143" y="265"/>
                  <a:pt x="144" y="265"/>
                  <a:pt x="144" y="263"/>
                </a:cubicBezTo>
                <a:cubicBezTo>
                  <a:pt x="145" y="263"/>
                  <a:pt x="144" y="262"/>
                  <a:pt x="144" y="261"/>
                </a:cubicBezTo>
                <a:cubicBezTo>
                  <a:pt x="145" y="259"/>
                  <a:pt x="146" y="256"/>
                  <a:pt x="147" y="254"/>
                </a:cubicBezTo>
                <a:cubicBezTo>
                  <a:pt x="148" y="252"/>
                  <a:pt x="150" y="249"/>
                  <a:pt x="150" y="247"/>
                </a:cubicBezTo>
                <a:cubicBezTo>
                  <a:pt x="152" y="245"/>
                  <a:pt x="152" y="241"/>
                  <a:pt x="154" y="239"/>
                </a:cubicBezTo>
                <a:cubicBezTo>
                  <a:pt x="154" y="239"/>
                  <a:pt x="155" y="238"/>
                  <a:pt x="155" y="238"/>
                </a:cubicBezTo>
                <a:cubicBezTo>
                  <a:pt x="155" y="238"/>
                  <a:pt x="155" y="237"/>
                  <a:pt x="156" y="236"/>
                </a:cubicBezTo>
                <a:cubicBezTo>
                  <a:pt x="156" y="235"/>
                  <a:pt x="157" y="234"/>
                  <a:pt x="157" y="233"/>
                </a:cubicBezTo>
                <a:cubicBezTo>
                  <a:pt x="159" y="230"/>
                  <a:pt x="161" y="228"/>
                  <a:pt x="162" y="225"/>
                </a:cubicBezTo>
                <a:cubicBezTo>
                  <a:pt x="163" y="224"/>
                  <a:pt x="163" y="224"/>
                  <a:pt x="164" y="223"/>
                </a:cubicBezTo>
                <a:cubicBezTo>
                  <a:pt x="164" y="223"/>
                  <a:pt x="165" y="222"/>
                  <a:pt x="165" y="221"/>
                </a:cubicBezTo>
                <a:cubicBezTo>
                  <a:pt x="166" y="220"/>
                  <a:pt x="167" y="219"/>
                  <a:pt x="168" y="218"/>
                </a:cubicBezTo>
                <a:cubicBezTo>
                  <a:pt x="169" y="216"/>
                  <a:pt x="170" y="213"/>
                  <a:pt x="172" y="213"/>
                </a:cubicBezTo>
                <a:cubicBezTo>
                  <a:pt x="172" y="213"/>
                  <a:pt x="173" y="211"/>
                  <a:pt x="173" y="211"/>
                </a:cubicBezTo>
                <a:cubicBezTo>
                  <a:pt x="174" y="209"/>
                  <a:pt x="177" y="208"/>
                  <a:pt x="178" y="205"/>
                </a:cubicBezTo>
                <a:cubicBezTo>
                  <a:pt x="179" y="204"/>
                  <a:pt x="181" y="203"/>
                  <a:pt x="182" y="202"/>
                </a:cubicBezTo>
                <a:cubicBezTo>
                  <a:pt x="185" y="197"/>
                  <a:pt x="194" y="193"/>
                  <a:pt x="196" y="188"/>
                </a:cubicBezTo>
                <a:cubicBezTo>
                  <a:pt x="194" y="188"/>
                  <a:pt x="193" y="190"/>
                  <a:pt x="192" y="191"/>
                </a:cubicBezTo>
                <a:cubicBezTo>
                  <a:pt x="192" y="191"/>
                  <a:pt x="192" y="191"/>
                  <a:pt x="192" y="191"/>
                </a:cubicBezTo>
                <a:cubicBezTo>
                  <a:pt x="191" y="191"/>
                  <a:pt x="188" y="193"/>
                  <a:pt x="186" y="195"/>
                </a:cubicBezTo>
                <a:cubicBezTo>
                  <a:pt x="185" y="195"/>
                  <a:pt x="177" y="199"/>
                  <a:pt x="174" y="202"/>
                </a:cubicBezTo>
                <a:cubicBezTo>
                  <a:pt x="173" y="202"/>
                  <a:pt x="173" y="202"/>
                  <a:pt x="173" y="202"/>
                </a:cubicBezTo>
                <a:cubicBezTo>
                  <a:pt x="172" y="203"/>
                  <a:pt x="172" y="204"/>
                  <a:pt x="172" y="204"/>
                </a:cubicBezTo>
                <a:cubicBezTo>
                  <a:pt x="171" y="204"/>
                  <a:pt x="170" y="207"/>
                  <a:pt x="170" y="207"/>
                </a:cubicBezTo>
                <a:cubicBezTo>
                  <a:pt x="169" y="209"/>
                  <a:pt x="167" y="209"/>
                  <a:pt x="166" y="210"/>
                </a:cubicBezTo>
                <a:cubicBezTo>
                  <a:pt x="165" y="211"/>
                  <a:pt x="164" y="213"/>
                  <a:pt x="163" y="214"/>
                </a:cubicBezTo>
                <a:cubicBezTo>
                  <a:pt x="162" y="215"/>
                  <a:pt x="162" y="217"/>
                  <a:pt x="160" y="218"/>
                </a:cubicBezTo>
                <a:cubicBezTo>
                  <a:pt x="159" y="217"/>
                  <a:pt x="161" y="215"/>
                  <a:pt x="160" y="215"/>
                </a:cubicBezTo>
                <a:cubicBezTo>
                  <a:pt x="158" y="217"/>
                  <a:pt x="157" y="219"/>
                  <a:pt x="155" y="220"/>
                </a:cubicBezTo>
                <a:cubicBezTo>
                  <a:pt x="157" y="221"/>
                  <a:pt x="156" y="222"/>
                  <a:pt x="156" y="223"/>
                </a:cubicBezTo>
                <a:cubicBezTo>
                  <a:pt x="156" y="225"/>
                  <a:pt x="155" y="224"/>
                  <a:pt x="155" y="226"/>
                </a:cubicBezTo>
                <a:cubicBezTo>
                  <a:pt x="153" y="225"/>
                  <a:pt x="153" y="226"/>
                  <a:pt x="152" y="226"/>
                </a:cubicBezTo>
                <a:cubicBezTo>
                  <a:pt x="150" y="229"/>
                  <a:pt x="148" y="231"/>
                  <a:pt x="146" y="234"/>
                </a:cubicBezTo>
                <a:cubicBezTo>
                  <a:pt x="147" y="235"/>
                  <a:pt x="147" y="235"/>
                  <a:pt x="148" y="235"/>
                </a:cubicBezTo>
                <a:cubicBezTo>
                  <a:pt x="148" y="235"/>
                  <a:pt x="149" y="235"/>
                  <a:pt x="149" y="235"/>
                </a:cubicBezTo>
                <a:cubicBezTo>
                  <a:pt x="148" y="236"/>
                  <a:pt x="147" y="236"/>
                  <a:pt x="147" y="236"/>
                </a:cubicBezTo>
                <a:cubicBezTo>
                  <a:pt x="146" y="237"/>
                  <a:pt x="146" y="239"/>
                  <a:pt x="145" y="239"/>
                </a:cubicBezTo>
                <a:cubicBezTo>
                  <a:pt x="144" y="238"/>
                  <a:pt x="145" y="237"/>
                  <a:pt x="145" y="237"/>
                </a:cubicBezTo>
                <a:cubicBezTo>
                  <a:pt x="144" y="238"/>
                  <a:pt x="141" y="240"/>
                  <a:pt x="141" y="241"/>
                </a:cubicBezTo>
                <a:cubicBezTo>
                  <a:pt x="139" y="244"/>
                  <a:pt x="138" y="247"/>
                  <a:pt x="137" y="251"/>
                </a:cubicBezTo>
                <a:cubicBezTo>
                  <a:pt x="136" y="251"/>
                  <a:pt x="136" y="251"/>
                  <a:pt x="136" y="252"/>
                </a:cubicBezTo>
                <a:cubicBezTo>
                  <a:pt x="135" y="253"/>
                  <a:pt x="134" y="253"/>
                  <a:pt x="133" y="254"/>
                </a:cubicBezTo>
                <a:cubicBezTo>
                  <a:pt x="132" y="255"/>
                  <a:pt x="131" y="256"/>
                  <a:pt x="131" y="258"/>
                </a:cubicBezTo>
                <a:cubicBezTo>
                  <a:pt x="130" y="259"/>
                  <a:pt x="130" y="260"/>
                  <a:pt x="129" y="261"/>
                </a:cubicBezTo>
                <a:cubicBezTo>
                  <a:pt x="128" y="262"/>
                  <a:pt x="127" y="264"/>
                  <a:pt x="126" y="266"/>
                </a:cubicBezTo>
                <a:cubicBezTo>
                  <a:pt x="128" y="267"/>
                  <a:pt x="129" y="265"/>
                  <a:pt x="129" y="266"/>
                </a:cubicBezTo>
                <a:cubicBezTo>
                  <a:pt x="129" y="269"/>
                  <a:pt x="127" y="267"/>
                  <a:pt x="126" y="269"/>
                </a:cubicBezTo>
                <a:cubicBezTo>
                  <a:pt x="126" y="269"/>
                  <a:pt x="126" y="269"/>
                  <a:pt x="126" y="269"/>
                </a:cubicBezTo>
                <a:cubicBezTo>
                  <a:pt x="126" y="270"/>
                  <a:pt x="126" y="270"/>
                  <a:pt x="126" y="270"/>
                </a:cubicBezTo>
                <a:cubicBezTo>
                  <a:pt x="125" y="272"/>
                  <a:pt x="123" y="273"/>
                  <a:pt x="123" y="275"/>
                </a:cubicBezTo>
                <a:cubicBezTo>
                  <a:pt x="122" y="277"/>
                  <a:pt x="121" y="279"/>
                  <a:pt x="121" y="281"/>
                </a:cubicBezTo>
                <a:cubicBezTo>
                  <a:pt x="120" y="282"/>
                  <a:pt x="121" y="283"/>
                  <a:pt x="121" y="284"/>
                </a:cubicBezTo>
                <a:cubicBezTo>
                  <a:pt x="120" y="286"/>
                  <a:pt x="119" y="286"/>
                  <a:pt x="120" y="287"/>
                </a:cubicBezTo>
                <a:cubicBezTo>
                  <a:pt x="120" y="287"/>
                  <a:pt x="119" y="288"/>
                  <a:pt x="119" y="288"/>
                </a:cubicBezTo>
                <a:cubicBezTo>
                  <a:pt x="119" y="291"/>
                  <a:pt x="118" y="295"/>
                  <a:pt x="117" y="298"/>
                </a:cubicBezTo>
                <a:cubicBezTo>
                  <a:pt x="117" y="299"/>
                  <a:pt x="117" y="300"/>
                  <a:pt x="117" y="300"/>
                </a:cubicBezTo>
                <a:cubicBezTo>
                  <a:pt x="117" y="301"/>
                  <a:pt x="117" y="301"/>
                  <a:pt x="116" y="301"/>
                </a:cubicBezTo>
                <a:cubicBezTo>
                  <a:pt x="116" y="305"/>
                  <a:pt x="114" y="308"/>
                  <a:pt x="114" y="312"/>
                </a:cubicBezTo>
                <a:cubicBezTo>
                  <a:pt x="114" y="315"/>
                  <a:pt x="112" y="317"/>
                  <a:pt x="112" y="321"/>
                </a:cubicBezTo>
                <a:cubicBezTo>
                  <a:pt x="112" y="321"/>
                  <a:pt x="113" y="322"/>
                  <a:pt x="113" y="322"/>
                </a:cubicBezTo>
                <a:cubicBezTo>
                  <a:pt x="113" y="324"/>
                  <a:pt x="112" y="325"/>
                  <a:pt x="112" y="326"/>
                </a:cubicBezTo>
                <a:cubicBezTo>
                  <a:pt x="112" y="328"/>
                  <a:pt x="112" y="329"/>
                  <a:pt x="111" y="331"/>
                </a:cubicBezTo>
                <a:cubicBezTo>
                  <a:pt x="111" y="332"/>
                  <a:pt x="111" y="333"/>
                  <a:pt x="110" y="335"/>
                </a:cubicBezTo>
                <a:cubicBezTo>
                  <a:pt x="110" y="336"/>
                  <a:pt x="111" y="337"/>
                  <a:pt x="110" y="339"/>
                </a:cubicBezTo>
                <a:cubicBezTo>
                  <a:pt x="110" y="340"/>
                  <a:pt x="110" y="341"/>
                  <a:pt x="110" y="342"/>
                </a:cubicBezTo>
                <a:cubicBezTo>
                  <a:pt x="110" y="343"/>
                  <a:pt x="110" y="344"/>
                  <a:pt x="110" y="345"/>
                </a:cubicBezTo>
                <a:cubicBezTo>
                  <a:pt x="111" y="346"/>
                  <a:pt x="110" y="347"/>
                  <a:pt x="110" y="348"/>
                </a:cubicBezTo>
                <a:cubicBezTo>
                  <a:pt x="110" y="348"/>
                  <a:pt x="109" y="349"/>
                  <a:pt x="109" y="349"/>
                </a:cubicBezTo>
                <a:cubicBezTo>
                  <a:pt x="109" y="350"/>
                  <a:pt x="110" y="351"/>
                  <a:pt x="110" y="352"/>
                </a:cubicBezTo>
                <a:cubicBezTo>
                  <a:pt x="110" y="353"/>
                  <a:pt x="110" y="354"/>
                  <a:pt x="110" y="355"/>
                </a:cubicBezTo>
                <a:cubicBezTo>
                  <a:pt x="110" y="359"/>
                  <a:pt x="110" y="363"/>
                  <a:pt x="110" y="367"/>
                </a:cubicBezTo>
                <a:cubicBezTo>
                  <a:pt x="110" y="369"/>
                  <a:pt x="110" y="371"/>
                  <a:pt x="110" y="373"/>
                </a:cubicBezTo>
                <a:cubicBezTo>
                  <a:pt x="110" y="374"/>
                  <a:pt x="110" y="374"/>
                  <a:pt x="110" y="375"/>
                </a:cubicBezTo>
                <a:cubicBezTo>
                  <a:pt x="110" y="376"/>
                  <a:pt x="110" y="376"/>
                  <a:pt x="109" y="377"/>
                </a:cubicBezTo>
                <a:cubicBezTo>
                  <a:pt x="109" y="378"/>
                  <a:pt x="110" y="379"/>
                  <a:pt x="110" y="380"/>
                </a:cubicBezTo>
                <a:cubicBezTo>
                  <a:pt x="110" y="381"/>
                  <a:pt x="109" y="383"/>
                  <a:pt x="109" y="384"/>
                </a:cubicBezTo>
                <a:cubicBezTo>
                  <a:pt x="109" y="385"/>
                  <a:pt x="110" y="386"/>
                  <a:pt x="109" y="387"/>
                </a:cubicBezTo>
                <a:cubicBezTo>
                  <a:pt x="109" y="389"/>
                  <a:pt x="109" y="392"/>
                  <a:pt x="110" y="395"/>
                </a:cubicBezTo>
                <a:cubicBezTo>
                  <a:pt x="111" y="395"/>
                  <a:pt x="111" y="396"/>
                  <a:pt x="111" y="396"/>
                </a:cubicBezTo>
                <a:cubicBezTo>
                  <a:pt x="111" y="398"/>
                  <a:pt x="111" y="399"/>
                  <a:pt x="111" y="401"/>
                </a:cubicBezTo>
                <a:cubicBezTo>
                  <a:pt x="111" y="402"/>
                  <a:pt x="111" y="404"/>
                  <a:pt x="111" y="405"/>
                </a:cubicBezTo>
                <a:cubicBezTo>
                  <a:pt x="112" y="407"/>
                  <a:pt x="112" y="409"/>
                  <a:pt x="112" y="411"/>
                </a:cubicBezTo>
                <a:cubicBezTo>
                  <a:pt x="112" y="412"/>
                  <a:pt x="112" y="414"/>
                  <a:pt x="112" y="414"/>
                </a:cubicBezTo>
                <a:cubicBezTo>
                  <a:pt x="112" y="416"/>
                  <a:pt x="112" y="419"/>
                  <a:pt x="112" y="420"/>
                </a:cubicBezTo>
                <a:cubicBezTo>
                  <a:pt x="113" y="421"/>
                  <a:pt x="112" y="422"/>
                  <a:pt x="112" y="424"/>
                </a:cubicBezTo>
                <a:cubicBezTo>
                  <a:pt x="112" y="424"/>
                  <a:pt x="113" y="425"/>
                  <a:pt x="113" y="425"/>
                </a:cubicBezTo>
                <a:cubicBezTo>
                  <a:pt x="113" y="426"/>
                  <a:pt x="113" y="427"/>
                  <a:pt x="113" y="427"/>
                </a:cubicBezTo>
                <a:cubicBezTo>
                  <a:pt x="114" y="429"/>
                  <a:pt x="114" y="430"/>
                  <a:pt x="114" y="432"/>
                </a:cubicBezTo>
                <a:cubicBezTo>
                  <a:pt x="114" y="434"/>
                  <a:pt x="114" y="435"/>
                  <a:pt x="114" y="437"/>
                </a:cubicBezTo>
                <a:cubicBezTo>
                  <a:pt x="114" y="438"/>
                  <a:pt x="114" y="440"/>
                  <a:pt x="114" y="442"/>
                </a:cubicBezTo>
                <a:cubicBezTo>
                  <a:pt x="114" y="448"/>
                  <a:pt x="115" y="453"/>
                  <a:pt x="116" y="459"/>
                </a:cubicBezTo>
                <a:cubicBezTo>
                  <a:pt x="118" y="472"/>
                  <a:pt x="119" y="486"/>
                  <a:pt x="116" y="499"/>
                </a:cubicBezTo>
                <a:cubicBezTo>
                  <a:pt x="115" y="507"/>
                  <a:pt x="112" y="515"/>
                  <a:pt x="106" y="520"/>
                </a:cubicBezTo>
                <a:cubicBezTo>
                  <a:pt x="105" y="522"/>
                  <a:pt x="103" y="523"/>
                  <a:pt x="101" y="524"/>
                </a:cubicBezTo>
                <a:cubicBezTo>
                  <a:pt x="100" y="525"/>
                  <a:pt x="98" y="526"/>
                  <a:pt x="97" y="526"/>
                </a:cubicBezTo>
                <a:cubicBezTo>
                  <a:pt x="94" y="527"/>
                  <a:pt x="91" y="527"/>
                  <a:pt x="88" y="526"/>
                </a:cubicBezTo>
                <a:cubicBezTo>
                  <a:pt x="87" y="525"/>
                  <a:pt x="85" y="525"/>
                  <a:pt x="84" y="524"/>
                </a:cubicBezTo>
                <a:cubicBezTo>
                  <a:pt x="82" y="523"/>
                  <a:pt x="81" y="522"/>
                  <a:pt x="80" y="521"/>
                </a:cubicBezTo>
                <a:cubicBezTo>
                  <a:pt x="75" y="517"/>
                  <a:pt x="73" y="510"/>
                  <a:pt x="73" y="504"/>
                </a:cubicBezTo>
                <a:cubicBezTo>
                  <a:pt x="79" y="514"/>
                  <a:pt x="95" y="514"/>
                  <a:pt x="102" y="503"/>
                </a:cubicBezTo>
                <a:cubicBezTo>
                  <a:pt x="104" y="499"/>
                  <a:pt x="106" y="495"/>
                  <a:pt x="107" y="491"/>
                </a:cubicBezTo>
                <a:cubicBezTo>
                  <a:pt x="109" y="458"/>
                  <a:pt x="63" y="444"/>
                  <a:pt x="40" y="463"/>
                </a:cubicBezTo>
                <a:cubicBezTo>
                  <a:pt x="33" y="468"/>
                  <a:pt x="26" y="479"/>
                  <a:pt x="24" y="487"/>
                </a:cubicBezTo>
                <a:cubicBezTo>
                  <a:pt x="14" y="518"/>
                  <a:pt x="27" y="568"/>
                  <a:pt x="61" y="580"/>
                </a:cubicBezTo>
                <a:close/>
                <a:moveTo>
                  <a:pt x="187" y="497"/>
                </a:moveTo>
                <a:cubicBezTo>
                  <a:pt x="186" y="497"/>
                  <a:pt x="186" y="499"/>
                  <a:pt x="184" y="498"/>
                </a:cubicBezTo>
                <a:cubicBezTo>
                  <a:pt x="186" y="497"/>
                  <a:pt x="183" y="496"/>
                  <a:pt x="184" y="494"/>
                </a:cubicBezTo>
                <a:cubicBezTo>
                  <a:pt x="185" y="495"/>
                  <a:pt x="185" y="492"/>
                  <a:pt x="187" y="494"/>
                </a:cubicBezTo>
                <a:cubicBezTo>
                  <a:pt x="187" y="493"/>
                  <a:pt x="187" y="492"/>
                  <a:pt x="186" y="491"/>
                </a:cubicBezTo>
                <a:cubicBezTo>
                  <a:pt x="187" y="490"/>
                  <a:pt x="188" y="490"/>
                  <a:pt x="188" y="488"/>
                </a:cubicBezTo>
                <a:cubicBezTo>
                  <a:pt x="189" y="489"/>
                  <a:pt x="189" y="489"/>
                  <a:pt x="189" y="490"/>
                </a:cubicBezTo>
                <a:cubicBezTo>
                  <a:pt x="187" y="492"/>
                  <a:pt x="189" y="494"/>
                  <a:pt x="187" y="497"/>
                </a:cubicBezTo>
                <a:close/>
                <a:moveTo>
                  <a:pt x="187" y="476"/>
                </a:moveTo>
                <a:cubicBezTo>
                  <a:pt x="192" y="477"/>
                  <a:pt x="188" y="482"/>
                  <a:pt x="191" y="484"/>
                </a:cubicBezTo>
                <a:cubicBezTo>
                  <a:pt x="189" y="488"/>
                  <a:pt x="189" y="488"/>
                  <a:pt x="189" y="488"/>
                </a:cubicBezTo>
                <a:cubicBezTo>
                  <a:pt x="188" y="488"/>
                  <a:pt x="188" y="487"/>
                  <a:pt x="189" y="487"/>
                </a:cubicBezTo>
                <a:cubicBezTo>
                  <a:pt x="189" y="485"/>
                  <a:pt x="187" y="487"/>
                  <a:pt x="187" y="485"/>
                </a:cubicBezTo>
                <a:cubicBezTo>
                  <a:pt x="191" y="483"/>
                  <a:pt x="186" y="480"/>
                  <a:pt x="187" y="476"/>
                </a:cubicBezTo>
                <a:close/>
                <a:moveTo>
                  <a:pt x="188" y="481"/>
                </a:moveTo>
                <a:cubicBezTo>
                  <a:pt x="188" y="482"/>
                  <a:pt x="187" y="484"/>
                  <a:pt x="186" y="484"/>
                </a:cubicBezTo>
                <a:cubicBezTo>
                  <a:pt x="186" y="483"/>
                  <a:pt x="185" y="482"/>
                  <a:pt x="186" y="481"/>
                </a:cubicBezTo>
                <a:cubicBezTo>
                  <a:pt x="186" y="481"/>
                  <a:pt x="187" y="481"/>
                  <a:pt x="188" y="481"/>
                </a:cubicBezTo>
                <a:close/>
                <a:moveTo>
                  <a:pt x="184" y="471"/>
                </a:moveTo>
                <a:cubicBezTo>
                  <a:pt x="185" y="469"/>
                  <a:pt x="186" y="472"/>
                  <a:pt x="186" y="472"/>
                </a:cubicBezTo>
                <a:cubicBezTo>
                  <a:pt x="185" y="475"/>
                  <a:pt x="188" y="478"/>
                  <a:pt x="185" y="480"/>
                </a:cubicBezTo>
                <a:cubicBezTo>
                  <a:pt x="184" y="479"/>
                  <a:pt x="185" y="477"/>
                  <a:pt x="185" y="475"/>
                </a:cubicBezTo>
                <a:cubicBezTo>
                  <a:pt x="184" y="474"/>
                  <a:pt x="184" y="473"/>
                  <a:pt x="184" y="472"/>
                </a:cubicBezTo>
                <a:cubicBezTo>
                  <a:pt x="184" y="471"/>
                  <a:pt x="185" y="471"/>
                  <a:pt x="184" y="471"/>
                </a:cubicBezTo>
                <a:close/>
                <a:moveTo>
                  <a:pt x="184" y="469"/>
                </a:moveTo>
                <a:cubicBezTo>
                  <a:pt x="183" y="471"/>
                  <a:pt x="183" y="468"/>
                  <a:pt x="182" y="468"/>
                </a:cubicBezTo>
                <a:cubicBezTo>
                  <a:pt x="184" y="466"/>
                  <a:pt x="184" y="468"/>
                  <a:pt x="184" y="469"/>
                </a:cubicBezTo>
                <a:close/>
                <a:moveTo>
                  <a:pt x="181" y="463"/>
                </a:moveTo>
                <a:cubicBezTo>
                  <a:pt x="180" y="465"/>
                  <a:pt x="182" y="465"/>
                  <a:pt x="181" y="467"/>
                </a:cubicBezTo>
                <a:cubicBezTo>
                  <a:pt x="180" y="466"/>
                  <a:pt x="179" y="464"/>
                  <a:pt x="179" y="463"/>
                </a:cubicBezTo>
                <a:cubicBezTo>
                  <a:pt x="179" y="462"/>
                  <a:pt x="180" y="463"/>
                  <a:pt x="181" y="463"/>
                </a:cubicBezTo>
                <a:close/>
                <a:moveTo>
                  <a:pt x="176" y="448"/>
                </a:moveTo>
                <a:cubicBezTo>
                  <a:pt x="175" y="448"/>
                  <a:pt x="176" y="446"/>
                  <a:pt x="175" y="446"/>
                </a:cubicBezTo>
                <a:cubicBezTo>
                  <a:pt x="177" y="444"/>
                  <a:pt x="177" y="447"/>
                  <a:pt x="176" y="448"/>
                </a:cubicBezTo>
                <a:close/>
                <a:moveTo>
                  <a:pt x="175" y="451"/>
                </a:moveTo>
                <a:cubicBezTo>
                  <a:pt x="177" y="450"/>
                  <a:pt x="177" y="453"/>
                  <a:pt x="178" y="454"/>
                </a:cubicBezTo>
                <a:cubicBezTo>
                  <a:pt x="178" y="455"/>
                  <a:pt x="177" y="456"/>
                  <a:pt x="178" y="457"/>
                </a:cubicBezTo>
                <a:cubicBezTo>
                  <a:pt x="176" y="459"/>
                  <a:pt x="177" y="455"/>
                  <a:pt x="177" y="456"/>
                </a:cubicBezTo>
                <a:cubicBezTo>
                  <a:pt x="176" y="454"/>
                  <a:pt x="176" y="454"/>
                  <a:pt x="175" y="453"/>
                </a:cubicBezTo>
                <a:cubicBezTo>
                  <a:pt x="175" y="453"/>
                  <a:pt x="176" y="452"/>
                  <a:pt x="175" y="451"/>
                </a:cubicBezTo>
                <a:close/>
                <a:moveTo>
                  <a:pt x="173" y="443"/>
                </a:moveTo>
                <a:cubicBezTo>
                  <a:pt x="174" y="444"/>
                  <a:pt x="174" y="445"/>
                  <a:pt x="175" y="446"/>
                </a:cubicBezTo>
                <a:cubicBezTo>
                  <a:pt x="174" y="447"/>
                  <a:pt x="173" y="445"/>
                  <a:pt x="172" y="445"/>
                </a:cubicBezTo>
                <a:cubicBezTo>
                  <a:pt x="172" y="444"/>
                  <a:pt x="173" y="445"/>
                  <a:pt x="173" y="443"/>
                </a:cubicBezTo>
                <a:close/>
                <a:moveTo>
                  <a:pt x="153" y="228"/>
                </a:moveTo>
                <a:cubicBezTo>
                  <a:pt x="156" y="226"/>
                  <a:pt x="151" y="235"/>
                  <a:pt x="150" y="233"/>
                </a:cubicBezTo>
                <a:cubicBezTo>
                  <a:pt x="148" y="233"/>
                  <a:pt x="154" y="227"/>
                  <a:pt x="153" y="228"/>
                </a:cubicBezTo>
                <a:close/>
                <a:moveTo>
                  <a:pt x="140" y="249"/>
                </a:moveTo>
                <a:cubicBezTo>
                  <a:pt x="140" y="247"/>
                  <a:pt x="141" y="245"/>
                  <a:pt x="140" y="245"/>
                </a:cubicBezTo>
                <a:cubicBezTo>
                  <a:pt x="141" y="244"/>
                  <a:pt x="141" y="243"/>
                  <a:pt x="142" y="242"/>
                </a:cubicBezTo>
                <a:cubicBezTo>
                  <a:pt x="143" y="242"/>
                  <a:pt x="143" y="242"/>
                  <a:pt x="143" y="242"/>
                </a:cubicBezTo>
                <a:cubicBezTo>
                  <a:pt x="143" y="244"/>
                  <a:pt x="142" y="243"/>
                  <a:pt x="142" y="244"/>
                </a:cubicBezTo>
                <a:cubicBezTo>
                  <a:pt x="142" y="245"/>
                  <a:pt x="142" y="246"/>
                  <a:pt x="142" y="247"/>
                </a:cubicBezTo>
                <a:cubicBezTo>
                  <a:pt x="141" y="249"/>
                  <a:pt x="140" y="252"/>
                  <a:pt x="137" y="251"/>
                </a:cubicBezTo>
                <a:cubicBezTo>
                  <a:pt x="138" y="250"/>
                  <a:pt x="139" y="250"/>
                  <a:pt x="140" y="249"/>
                </a:cubicBezTo>
                <a:close/>
                <a:moveTo>
                  <a:pt x="146" y="379"/>
                </a:moveTo>
                <a:cubicBezTo>
                  <a:pt x="147" y="380"/>
                  <a:pt x="146" y="382"/>
                  <a:pt x="147" y="385"/>
                </a:cubicBezTo>
                <a:cubicBezTo>
                  <a:pt x="147" y="386"/>
                  <a:pt x="148" y="388"/>
                  <a:pt x="148" y="391"/>
                </a:cubicBezTo>
                <a:cubicBezTo>
                  <a:pt x="147" y="391"/>
                  <a:pt x="147" y="390"/>
                  <a:pt x="147" y="389"/>
                </a:cubicBezTo>
                <a:cubicBezTo>
                  <a:pt x="147" y="389"/>
                  <a:pt x="146" y="387"/>
                  <a:pt x="146" y="385"/>
                </a:cubicBezTo>
                <a:cubicBezTo>
                  <a:pt x="146" y="384"/>
                  <a:pt x="145" y="384"/>
                  <a:pt x="145" y="383"/>
                </a:cubicBezTo>
                <a:cubicBezTo>
                  <a:pt x="145" y="383"/>
                  <a:pt x="146" y="383"/>
                  <a:pt x="146" y="383"/>
                </a:cubicBezTo>
                <a:cubicBezTo>
                  <a:pt x="146" y="382"/>
                  <a:pt x="145" y="380"/>
                  <a:pt x="146" y="379"/>
                </a:cubicBezTo>
                <a:close/>
                <a:moveTo>
                  <a:pt x="134" y="304"/>
                </a:moveTo>
                <a:cubicBezTo>
                  <a:pt x="135" y="303"/>
                  <a:pt x="133" y="307"/>
                  <a:pt x="133" y="308"/>
                </a:cubicBezTo>
                <a:cubicBezTo>
                  <a:pt x="132" y="307"/>
                  <a:pt x="134" y="305"/>
                  <a:pt x="134" y="304"/>
                </a:cubicBezTo>
                <a:close/>
                <a:moveTo>
                  <a:pt x="132" y="309"/>
                </a:moveTo>
                <a:cubicBezTo>
                  <a:pt x="137" y="314"/>
                  <a:pt x="129" y="312"/>
                  <a:pt x="132" y="309"/>
                </a:cubicBezTo>
                <a:close/>
                <a:moveTo>
                  <a:pt x="130" y="319"/>
                </a:moveTo>
                <a:cubicBezTo>
                  <a:pt x="131" y="317"/>
                  <a:pt x="131" y="315"/>
                  <a:pt x="131" y="313"/>
                </a:cubicBezTo>
                <a:cubicBezTo>
                  <a:pt x="131" y="313"/>
                  <a:pt x="132" y="314"/>
                  <a:pt x="132" y="314"/>
                </a:cubicBezTo>
                <a:cubicBezTo>
                  <a:pt x="132" y="315"/>
                  <a:pt x="131" y="315"/>
                  <a:pt x="132" y="316"/>
                </a:cubicBezTo>
                <a:cubicBezTo>
                  <a:pt x="132" y="317"/>
                  <a:pt x="131" y="318"/>
                  <a:pt x="131" y="320"/>
                </a:cubicBezTo>
                <a:cubicBezTo>
                  <a:pt x="131" y="320"/>
                  <a:pt x="131" y="321"/>
                  <a:pt x="131" y="321"/>
                </a:cubicBezTo>
                <a:cubicBezTo>
                  <a:pt x="131" y="322"/>
                  <a:pt x="130" y="323"/>
                  <a:pt x="131" y="324"/>
                </a:cubicBezTo>
                <a:cubicBezTo>
                  <a:pt x="130" y="324"/>
                  <a:pt x="131" y="327"/>
                  <a:pt x="129" y="326"/>
                </a:cubicBezTo>
                <a:cubicBezTo>
                  <a:pt x="130" y="323"/>
                  <a:pt x="130" y="321"/>
                  <a:pt x="130" y="319"/>
                </a:cubicBezTo>
                <a:close/>
                <a:moveTo>
                  <a:pt x="127" y="275"/>
                </a:moveTo>
                <a:cubicBezTo>
                  <a:pt x="130" y="276"/>
                  <a:pt x="122" y="286"/>
                  <a:pt x="121" y="285"/>
                </a:cubicBezTo>
                <a:cubicBezTo>
                  <a:pt x="122" y="285"/>
                  <a:pt x="125" y="274"/>
                  <a:pt x="127" y="275"/>
                </a:cubicBezTo>
                <a:close/>
                <a:moveTo>
                  <a:pt x="121" y="289"/>
                </a:moveTo>
                <a:cubicBezTo>
                  <a:pt x="121" y="287"/>
                  <a:pt x="123" y="287"/>
                  <a:pt x="123" y="286"/>
                </a:cubicBezTo>
                <a:cubicBezTo>
                  <a:pt x="124" y="288"/>
                  <a:pt x="120" y="295"/>
                  <a:pt x="121" y="289"/>
                </a:cubicBezTo>
                <a:close/>
                <a:moveTo>
                  <a:pt x="120" y="293"/>
                </a:moveTo>
                <a:cubicBezTo>
                  <a:pt x="121" y="294"/>
                  <a:pt x="121" y="295"/>
                  <a:pt x="121" y="296"/>
                </a:cubicBezTo>
                <a:cubicBezTo>
                  <a:pt x="119" y="295"/>
                  <a:pt x="119" y="294"/>
                  <a:pt x="120" y="293"/>
                </a:cubicBezTo>
                <a:close/>
                <a:moveTo>
                  <a:pt x="121" y="298"/>
                </a:moveTo>
                <a:cubicBezTo>
                  <a:pt x="121" y="298"/>
                  <a:pt x="121" y="298"/>
                  <a:pt x="121" y="298"/>
                </a:cubicBezTo>
                <a:cubicBezTo>
                  <a:pt x="120" y="300"/>
                  <a:pt x="121" y="300"/>
                  <a:pt x="120" y="302"/>
                </a:cubicBezTo>
                <a:cubicBezTo>
                  <a:pt x="118" y="301"/>
                  <a:pt x="120" y="298"/>
                  <a:pt x="121" y="298"/>
                </a:cubicBezTo>
                <a:close/>
                <a:moveTo>
                  <a:pt x="118" y="314"/>
                </a:moveTo>
                <a:cubicBezTo>
                  <a:pt x="117" y="313"/>
                  <a:pt x="118" y="312"/>
                  <a:pt x="118" y="310"/>
                </a:cubicBezTo>
                <a:cubicBezTo>
                  <a:pt x="118" y="309"/>
                  <a:pt x="117" y="308"/>
                  <a:pt x="118" y="307"/>
                </a:cubicBezTo>
                <a:cubicBezTo>
                  <a:pt x="119" y="307"/>
                  <a:pt x="119" y="308"/>
                  <a:pt x="119" y="309"/>
                </a:cubicBezTo>
                <a:cubicBezTo>
                  <a:pt x="119" y="309"/>
                  <a:pt x="119" y="310"/>
                  <a:pt x="119" y="310"/>
                </a:cubicBezTo>
                <a:cubicBezTo>
                  <a:pt x="119" y="311"/>
                  <a:pt x="119" y="312"/>
                  <a:pt x="119" y="314"/>
                </a:cubicBezTo>
                <a:cubicBezTo>
                  <a:pt x="119" y="314"/>
                  <a:pt x="119" y="315"/>
                  <a:pt x="119" y="314"/>
                </a:cubicBezTo>
                <a:cubicBezTo>
                  <a:pt x="119" y="316"/>
                  <a:pt x="118" y="317"/>
                  <a:pt x="118" y="318"/>
                </a:cubicBezTo>
                <a:cubicBezTo>
                  <a:pt x="117" y="320"/>
                  <a:pt x="117" y="317"/>
                  <a:pt x="118" y="316"/>
                </a:cubicBezTo>
                <a:cubicBezTo>
                  <a:pt x="118" y="316"/>
                  <a:pt x="118" y="314"/>
                  <a:pt x="118" y="314"/>
                </a:cubicBezTo>
                <a:close/>
                <a:moveTo>
                  <a:pt x="114" y="340"/>
                </a:moveTo>
                <a:cubicBezTo>
                  <a:pt x="114" y="340"/>
                  <a:pt x="114" y="340"/>
                  <a:pt x="114" y="340"/>
                </a:cubicBezTo>
                <a:cubicBezTo>
                  <a:pt x="115" y="339"/>
                  <a:pt x="114" y="337"/>
                  <a:pt x="115" y="337"/>
                </a:cubicBezTo>
                <a:cubicBezTo>
                  <a:pt x="116" y="338"/>
                  <a:pt x="115" y="340"/>
                  <a:pt x="115" y="342"/>
                </a:cubicBezTo>
                <a:cubicBezTo>
                  <a:pt x="115" y="344"/>
                  <a:pt x="116" y="346"/>
                  <a:pt x="115" y="349"/>
                </a:cubicBezTo>
                <a:cubicBezTo>
                  <a:pt x="114" y="349"/>
                  <a:pt x="114" y="348"/>
                  <a:pt x="114" y="347"/>
                </a:cubicBezTo>
                <a:cubicBezTo>
                  <a:pt x="114" y="346"/>
                  <a:pt x="114" y="344"/>
                  <a:pt x="114" y="342"/>
                </a:cubicBezTo>
                <a:cubicBezTo>
                  <a:pt x="114" y="341"/>
                  <a:pt x="114" y="341"/>
                  <a:pt x="114" y="340"/>
                </a:cubicBezTo>
                <a:close/>
                <a:moveTo>
                  <a:pt x="112" y="352"/>
                </a:moveTo>
                <a:cubicBezTo>
                  <a:pt x="114" y="353"/>
                  <a:pt x="112" y="354"/>
                  <a:pt x="112" y="356"/>
                </a:cubicBezTo>
                <a:cubicBezTo>
                  <a:pt x="113" y="358"/>
                  <a:pt x="114" y="361"/>
                  <a:pt x="113" y="364"/>
                </a:cubicBezTo>
                <a:cubicBezTo>
                  <a:pt x="111" y="360"/>
                  <a:pt x="112" y="356"/>
                  <a:pt x="112" y="352"/>
                </a:cubicBezTo>
                <a:close/>
                <a:moveTo>
                  <a:pt x="112" y="381"/>
                </a:moveTo>
                <a:cubicBezTo>
                  <a:pt x="112" y="379"/>
                  <a:pt x="111" y="377"/>
                  <a:pt x="112" y="374"/>
                </a:cubicBezTo>
                <a:cubicBezTo>
                  <a:pt x="113" y="375"/>
                  <a:pt x="112" y="376"/>
                  <a:pt x="112" y="377"/>
                </a:cubicBezTo>
                <a:cubicBezTo>
                  <a:pt x="113" y="378"/>
                  <a:pt x="113" y="378"/>
                  <a:pt x="112" y="378"/>
                </a:cubicBezTo>
                <a:cubicBezTo>
                  <a:pt x="112" y="378"/>
                  <a:pt x="112" y="380"/>
                  <a:pt x="112" y="380"/>
                </a:cubicBezTo>
                <a:cubicBezTo>
                  <a:pt x="112" y="380"/>
                  <a:pt x="113" y="380"/>
                  <a:pt x="113" y="380"/>
                </a:cubicBezTo>
                <a:cubicBezTo>
                  <a:pt x="113" y="382"/>
                  <a:pt x="114" y="384"/>
                  <a:pt x="113" y="387"/>
                </a:cubicBezTo>
                <a:cubicBezTo>
                  <a:pt x="111" y="385"/>
                  <a:pt x="112" y="383"/>
                  <a:pt x="112" y="381"/>
                </a:cubicBezTo>
                <a:close/>
                <a:moveTo>
                  <a:pt x="113" y="388"/>
                </a:moveTo>
                <a:cubicBezTo>
                  <a:pt x="115" y="388"/>
                  <a:pt x="113" y="390"/>
                  <a:pt x="114" y="391"/>
                </a:cubicBezTo>
                <a:cubicBezTo>
                  <a:pt x="115" y="391"/>
                  <a:pt x="116" y="391"/>
                  <a:pt x="115" y="393"/>
                </a:cubicBezTo>
                <a:cubicBezTo>
                  <a:pt x="113" y="392"/>
                  <a:pt x="113" y="390"/>
                  <a:pt x="113" y="388"/>
                </a:cubicBezTo>
                <a:close/>
                <a:moveTo>
                  <a:pt x="114" y="396"/>
                </a:moveTo>
                <a:cubicBezTo>
                  <a:pt x="115" y="397"/>
                  <a:pt x="115" y="399"/>
                  <a:pt x="115" y="401"/>
                </a:cubicBezTo>
                <a:cubicBezTo>
                  <a:pt x="115" y="402"/>
                  <a:pt x="116" y="403"/>
                  <a:pt x="116" y="404"/>
                </a:cubicBezTo>
                <a:cubicBezTo>
                  <a:pt x="116" y="406"/>
                  <a:pt x="116" y="408"/>
                  <a:pt x="116" y="410"/>
                </a:cubicBezTo>
                <a:cubicBezTo>
                  <a:pt x="114" y="407"/>
                  <a:pt x="115" y="400"/>
                  <a:pt x="114" y="396"/>
                </a:cubicBezTo>
                <a:close/>
                <a:moveTo>
                  <a:pt x="117" y="421"/>
                </a:moveTo>
                <a:cubicBezTo>
                  <a:pt x="117" y="420"/>
                  <a:pt x="117" y="419"/>
                  <a:pt x="116" y="418"/>
                </a:cubicBezTo>
                <a:cubicBezTo>
                  <a:pt x="118" y="416"/>
                  <a:pt x="116" y="414"/>
                  <a:pt x="116" y="411"/>
                </a:cubicBezTo>
                <a:cubicBezTo>
                  <a:pt x="117" y="411"/>
                  <a:pt x="116" y="413"/>
                  <a:pt x="117" y="414"/>
                </a:cubicBezTo>
                <a:cubicBezTo>
                  <a:pt x="117" y="414"/>
                  <a:pt x="119" y="415"/>
                  <a:pt x="119" y="416"/>
                </a:cubicBezTo>
                <a:cubicBezTo>
                  <a:pt x="118" y="417"/>
                  <a:pt x="118" y="419"/>
                  <a:pt x="118" y="421"/>
                </a:cubicBezTo>
                <a:cubicBezTo>
                  <a:pt x="118" y="422"/>
                  <a:pt x="119" y="424"/>
                  <a:pt x="120" y="425"/>
                </a:cubicBezTo>
                <a:cubicBezTo>
                  <a:pt x="120" y="426"/>
                  <a:pt x="120" y="426"/>
                  <a:pt x="120" y="426"/>
                </a:cubicBezTo>
                <a:cubicBezTo>
                  <a:pt x="119" y="426"/>
                  <a:pt x="119" y="427"/>
                  <a:pt x="118" y="427"/>
                </a:cubicBezTo>
                <a:cubicBezTo>
                  <a:pt x="120" y="432"/>
                  <a:pt x="121" y="436"/>
                  <a:pt x="122" y="442"/>
                </a:cubicBezTo>
                <a:cubicBezTo>
                  <a:pt x="119" y="441"/>
                  <a:pt x="121" y="438"/>
                  <a:pt x="121" y="437"/>
                </a:cubicBezTo>
                <a:cubicBezTo>
                  <a:pt x="120" y="436"/>
                  <a:pt x="120" y="435"/>
                  <a:pt x="119" y="434"/>
                </a:cubicBezTo>
                <a:cubicBezTo>
                  <a:pt x="119" y="434"/>
                  <a:pt x="120" y="433"/>
                  <a:pt x="119" y="433"/>
                </a:cubicBezTo>
                <a:cubicBezTo>
                  <a:pt x="119" y="433"/>
                  <a:pt x="119" y="433"/>
                  <a:pt x="119" y="433"/>
                </a:cubicBezTo>
                <a:cubicBezTo>
                  <a:pt x="119" y="432"/>
                  <a:pt x="119" y="432"/>
                  <a:pt x="119" y="432"/>
                </a:cubicBezTo>
                <a:cubicBezTo>
                  <a:pt x="118" y="431"/>
                  <a:pt x="118" y="429"/>
                  <a:pt x="118" y="428"/>
                </a:cubicBezTo>
                <a:cubicBezTo>
                  <a:pt x="118" y="426"/>
                  <a:pt x="118" y="423"/>
                  <a:pt x="117" y="421"/>
                </a:cubicBezTo>
                <a:close/>
                <a:moveTo>
                  <a:pt x="133" y="534"/>
                </a:moveTo>
                <a:cubicBezTo>
                  <a:pt x="162" y="504"/>
                  <a:pt x="154" y="459"/>
                  <a:pt x="146" y="422"/>
                </a:cubicBezTo>
                <a:cubicBezTo>
                  <a:pt x="142" y="405"/>
                  <a:pt x="133" y="374"/>
                  <a:pt x="132" y="356"/>
                </a:cubicBezTo>
                <a:cubicBezTo>
                  <a:pt x="131" y="335"/>
                  <a:pt x="131" y="325"/>
                  <a:pt x="138" y="306"/>
                </a:cubicBezTo>
                <a:cubicBezTo>
                  <a:pt x="123" y="354"/>
                  <a:pt x="157" y="412"/>
                  <a:pt x="160" y="462"/>
                </a:cubicBezTo>
                <a:cubicBezTo>
                  <a:pt x="161" y="477"/>
                  <a:pt x="162" y="490"/>
                  <a:pt x="158" y="505"/>
                </a:cubicBezTo>
                <a:cubicBezTo>
                  <a:pt x="155" y="520"/>
                  <a:pt x="148" y="534"/>
                  <a:pt x="135" y="542"/>
                </a:cubicBezTo>
                <a:cubicBezTo>
                  <a:pt x="121" y="551"/>
                  <a:pt x="104" y="553"/>
                  <a:pt x="93" y="543"/>
                </a:cubicBezTo>
                <a:cubicBezTo>
                  <a:pt x="107" y="547"/>
                  <a:pt x="123" y="545"/>
                  <a:pt x="133" y="534"/>
                </a:cubicBezTo>
                <a:close/>
                <a:moveTo>
                  <a:pt x="964" y="173"/>
                </a:moveTo>
                <a:cubicBezTo>
                  <a:pt x="964" y="173"/>
                  <a:pt x="964" y="174"/>
                  <a:pt x="964" y="174"/>
                </a:cubicBezTo>
                <a:cubicBezTo>
                  <a:pt x="964" y="174"/>
                  <a:pt x="964" y="174"/>
                  <a:pt x="964" y="174"/>
                </a:cubicBezTo>
                <a:cubicBezTo>
                  <a:pt x="964" y="174"/>
                  <a:pt x="964" y="174"/>
                  <a:pt x="964" y="174"/>
                </a:cubicBezTo>
                <a:cubicBezTo>
                  <a:pt x="964" y="174"/>
                  <a:pt x="964" y="173"/>
                  <a:pt x="964" y="173"/>
                </a:cubicBezTo>
                <a:close/>
                <a:moveTo>
                  <a:pt x="962" y="170"/>
                </a:moveTo>
                <a:cubicBezTo>
                  <a:pt x="962" y="170"/>
                  <a:pt x="961" y="170"/>
                  <a:pt x="962" y="169"/>
                </a:cubicBezTo>
                <a:cubicBezTo>
                  <a:pt x="962" y="169"/>
                  <a:pt x="960" y="168"/>
                  <a:pt x="961" y="167"/>
                </a:cubicBezTo>
                <a:cubicBezTo>
                  <a:pt x="960" y="167"/>
                  <a:pt x="959" y="166"/>
                  <a:pt x="959" y="165"/>
                </a:cubicBezTo>
                <a:cubicBezTo>
                  <a:pt x="958" y="165"/>
                  <a:pt x="958" y="164"/>
                  <a:pt x="957" y="163"/>
                </a:cubicBezTo>
                <a:cubicBezTo>
                  <a:pt x="957" y="163"/>
                  <a:pt x="957" y="163"/>
                  <a:pt x="957" y="163"/>
                </a:cubicBezTo>
                <a:cubicBezTo>
                  <a:pt x="957" y="163"/>
                  <a:pt x="957" y="163"/>
                  <a:pt x="957" y="163"/>
                </a:cubicBezTo>
                <a:cubicBezTo>
                  <a:pt x="958" y="166"/>
                  <a:pt x="960" y="167"/>
                  <a:pt x="961" y="169"/>
                </a:cubicBezTo>
                <a:cubicBezTo>
                  <a:pt x="961" y="169"/>
                  <a:pt x="961" y="170"/>
                  <a:pt x="961" y="170"/>
                </a:cubicBezTo>
                <a:cubicBezTo>
                  <a:pt x="962" y="170"/>
                  <a:pt x="962" y="170"/>
                  <a:pt x="962" y="171"/>
                </a:cubicBezTo>
                <a:cubicBezTo>
                  <a:pt x="963" y="171"/>
                  <a:pt x="962" y="172"/>
                  <a:pt x="963" y="172"/>
                </a:cubicBezTo>
                <a:cubicBezTo>
                  <a:pt x="963" y="173"/>
                  <a:pt x="963" y="173"/>
                  <a:pt x="964" y="173"/>
                </a:cubicBezTo>
                <a:cubicBezTo>
                  <a:pt x="964" y="173"/>
                  <a:pt x="964" y="173"/>
                  <a:pt x="964" y="173"/>
                </a:cubicBezTo>
                <a:cubicBezTo>
                  <a:pt x="963" y="172"/>
                  <a:pt x="962" y="171"/>
                  <a:pt x="962" y="170"/>
                </a:cubicBezTo>
                <a:close/>
                <a:moveTo>
                  <a:pt x="910" y="112"/>
                </a:moveTo>
                <a:cubicBezTo>
                  <a:pt x="910" y="112"/>
                  <a:pt x="910" y="113"/>
                  <a:pt x="910" y="113"/>
                </a:cubicBezTo>
                <a:cubicBezTo>
                  <a:pt x="911" y="114"/>
                  <a:pt x="913" y="115"/>
                  <a:pt x="914" y="116"/>
                </a:cubicBezTo>
                <a:cubicBezTo>
                  <a:pt x="914" y="116"/>
                  <a:pt x="914" y="116"/>
                  <a:pt x="914" y="116"/>
                </a:cubicBezTo>
                <a:cubicBezTo>
                  <a:pt x="914" y="116"/>
                  <a:pt x="914" y="116"/>
                  <a:pt x="914" y="117"/>
                </a:cubicBezTo>
                <a:cubicBezTo>
                  <a:pt x="914" y="117"/>
                  <a:pt x="915" y="117"/>
                  <a:pt x="915" y="117"/>
                </a:cubicBezTo>
                <a:cubicBezTo>
                  <a:pt x="915" y="117"/>
                  <a:pt x="915" y="117"/>
                  <a:pt x="915" y="117"/>
                </a:cubicBezTo>
                <a:cubicBezTo>
                  <a:pt x="915" y="117"/>
                  <a:pt x="916" y="118"/>
                  <a:pt x="916" y="118"/>
                </a:cubicBezTo>
                <a:cubicBezTo>
                  <a:pt x="917" y="119"/>
                  <a:pt x="917" y="118"/>
                  <a:pt x="918" y="119"/>
                </a:cubicBezTo>
                <a:cubicBezTo>
                  <a:pt x="918" y="119"/>
                  <a:pt x="918" y="119"/>
                  <a:pt x="918" y="119"/>
                </a:cubicBezTo>
                <a:cubicBezTo>
                  <a:pt x="919" y="120"/>
                  <a:pt x="920" y="121"/>
                  <a:pt x="921" y="121"/>
                </a:cubicBezTo>
                <a:cubicBezTo>
                  <a:pt x="921" y="122"/>
                  <a:pt x="921" y="121"/>
                  <a:pt x="921" y="121"/>
                </a:cubicBezTo>
                <a:cubicBezTo>
                  <a:pt x="922" y="121"/>
                  <a:pt x="922" y="123"/>
                  <a:pt x="923" y="123"/>
                </a:cubicBezTo>
                <a:cubicBezTo>
                  <a:pt x="923" y="123"/>
                  <a:pt x="923" y="123"/>
                  <a:pt x="923" y="124"/>
                </a:cubicBezTo>
                <a:cubicBezTo>
                  <a:pt x="923" y="124"/>
                  <a:pt x="924" y="124"/>
                  <a:pt x="924" y="125"/>
                </a:cubicBezTo>
                <a:cubicBezTo>
                  <a:pt x="925" y="125"/>
                  <a:pt x="925" y="126"/>
                  <a:pt x="925" y="126"/>
                </a:cubicBezTo>
                <a:cubicBezTo>
                  <a:pt x="926" y="127"/>
                  <a:pt x="926" y="126"/>
                  <a:pt x="926" y="127"/>
                </a:cubicBezTo>
                <a:cubicBezTo>
                  <a:pt x="927" y="127"/>
                  <a:pt x="927" y="126"/>
                  <a:pt x="928" y="127"/>
                </a:cubicBezTo>
                <a:cubicBezTo>
                  <a:pt x="929" y="128"/>
                  <a:pt x="930" y="130"/>
                  <a:pt x="931" y="131"/>
                </a:cubicBezTo>
                <a:cubicBezTo>
                  <a:pt x="931" y="132"/>
                  <a:pt x="932" y="132"/>
                  <a:pt x="932" y="133"/>
                </a:cubicBezTo>
                <a:cubicBezTo>
                  <a:pt x="932" y="133"/>
                  <a:pt x="933" y="133"/>
                  <a:pt x="933" y="133"/>
                </a:cubicBezTo>
                <a:cubicBezTo>
                  <a:pt x="933" y="133"/>
                  <a:pt x="933" y="133"/>
                  <a:pt x="933" y="133"/>
                </a:cubicBezTo>
                <a:cubicBezTo>
                  <a:pt x="933" y="133"/>
                  <a:pt x="933" y="134"/>
                  <a:pt x="934" y="134"/>
                </a:cubicBezTo>
                <a:cubicBezTo>
                  <a:pt x="934" y="134"/>
                  <a:pt x="933" y="134"/>
                  <a:pt x="933" y="134"/>
                </a:cubicBezTo>
                <a:cubicBezTo>
                  <a:pt x="933" y="134"/>
                  <a:pt x="934" y="134"/>
                  <a:pt x="934" y="134"/>
                </a:cubicBezTo>
                <a:cubicBezTo>
                  <a:pt x="935" y="135"/>
                  <a:pt x="937" y="137"/>
                  <a:pt x="938" y="138"/>
                </a:cubicBezTo>
                <a:cubicBezTo>
                  <a:pt x="938" y="138"/>
                  <a:pt x="939" y="139"/>
                  <a:pt x="940" y="140"/>
                </a:cubicBezTo>
                <a:cubicBezTo>
                  <a:pt x="940" y="140"/>
                  <a:pt x="940" y="141"/>
                  <a:pt x="940" y="141"/>
                </a:cubicBezTo>
                <a:cubicBezTo>
                  <a:pt x="941" y="141"/>
                  <a:pt x="941" y="142"/>
                  <a:pt x="941" y="142"/>
                </a:cubicBezTo>
                <a:cubicBezTo>
                  <a:pt x="941" y="142"/>
                  <a:pt x="941" y="142"/>
                  <a:pt x="941" y="142"/>
                </a:cubicBezTo>
                <a:cubicBezTo>
                  <a:pt x="941" y="142"/>
                  <a:pt x="942" y="143"/>
                  <a:pt x="942" y="143"/>
                </a:cubicBezTo>
                <a:cubicBezTo>
                  <a:pt x="942" y="143"/>
                  <a:pt x="943" y="144"/>
                  <a:pt x="943" y="144"/>
                </a:cubicBezTo>
                <a:cubicBezTo>
                  <a:pt x="943" y="145"/>
                  <a:pt x="944" y="145"/>
                  <a:pt x="945" y="146"/>
                </a:cubicBezTo>
                <a:cubicBezTo>
                  <a:pt x="945" y="147"/>
                  <a:pt x="946" y="148"/>
                  <a:pt x="946" y="149"/>
                </a:cubicBezTo>
                <a:cubicBezTo>
                  <a:pt x="947" y="149"/>
                  <a:pt x="948" y="150"/>
                  <a:pt x="949" y="151"/>
                </a:cubicBezTo>
                <a:cubicBezTo>
                  <a:pt x="949" y="151"/>
                  <a:pt x="949" y="152"/>
                  <a:pt x="949" y="152"/>
                </a:cubicBezTo>
                <a:cubicBezTo>
                  <a:pt x="950" y="153"/>
                  <a:pt x="951" y="153"/>
                  <a:pt x="951" y="154"/>
                </a:cubicBezTo>
                <a:cubicBezTo>
                  <a:pt x="951" y="154"/>
                  <a:pt x="951" y="154"/>
                  <a:pt x="951" y="155"/>
                </a:cubicBezTo>
                <a:cubicBezTo>
                  <a:pt x="952" y="155"/>
                  <a:pt x="952" y="156"/>
                  <a:pt x="952" y="156"/>
                </a:cubicBezTo>
                <a:cubicBezTo>
                  <a:pt x="952" y="157"/>
                  <a:pt x="953" y="157"/>
                  <a:pt x="953" y="158"/>
                </a:cubicBezTo>
                <a:cubicBezTo>
                  <a:pt x="953" y="158"/>
                  <a:pt x="953" y="158"/>
                  <a:pt x="953" y="158"/>
                </a:cubicBezTo>
                <a:cubicBezTo>
                  <a:pt x="954" y="158"/>
                  <a:pt x="954" y="158"/>
                  <a:pt x="954" y="158"/>
                </a:cubicBezTo>
                <a:cubicBezTo>
                  <a:pt x="954" y="159"/>
                  <a:pt x="954" y="159"/>
                  <a:pt x="954" y="159"/>
                </a:cubicBezTo>
                <a:cubicBezTo>
                  <a:pt x="955" y="160"/>
                  <a:pt x="955" y="160"/>
                  <a:pt x="955" y="160"/>
                </a:cubicBezTo>
                <a:cubicBezTo>
                  <a:pt x="955" y="161"/>
                  <a:pt x="956" y="161"/>
                  <a:pt x="956" y="161"/>
                </a:cubicBezTo>
                <a:cubicBezTo>
                  <a:pt x="956" y="162"/>
                  <a:pt x="956" y="162"/>
                  <a:pt x="956" y="163"/>
                </a:cubicBezTo>
                <a:cubicBezTo>
                  <a:pt x="956" y="163"/>
                  <a:pt x="957" y="163"/>
                  <a:pt x="957" y="163"/>
                </a:cubicBezTo>
                <a:cubicBezTo>
                  <a:pt x="957" y="163"/>
                  <a:pt x="957" y="163"/>
                  <a:pt x="957" y="163"/>
                </a:cubicBezTo>
                <a:cubicBezTo>
                  <a:pt x="958" y="164"/>
                  <a:pt x="959" y="165"/>
                  <a:pt x="959" y="165"/>
                </a:cubicBezTo>
                <a:cubicBezTo>
                  <a:pt x="959" y="165"/>
                  <a:pt x="960" y="166"/>
                  <a:pt x="960" y="166"/>
                </a:cubicBezTo>
                <a:cubicBezTo>
                  <a:pt x="960" y="167"/>
                  <a:pt x="961" y="167"/>
                  <a:pt x="961" y="167"/>
                </a:cubicBezTo>
                <a:cubicBezTo>
                  <a:pt x="962" y="167"/>
                  <a:pt x="961" y="168"/>
                  <a:pt x="962" y="168"/>
                </a:cubicBezTo>
                <a:cubicBezTo>
                  <a:pt x="962" y="169"/>
                  <a:pt x="963" y="169"/>
                  <a:pt x="963" y="170"/>
                </a:cubicBezTo>
                <a:cubicBezTo>
                  <a:pt x="963" y="170"/>
                  <a:pt x="963" y="170"/>
                  <a:pt x="963" y="170"/>
                </a:cubicBezTo>
                <a:cubicBezTo>
                  <a:pt x="963" y="171"/>
                  <a:pt x="963" y="171"/>
                  <a:pt x="963" y="171"/>
                </a:cubicBezTo>
                <a:cubicBezTo>
                  <a:pt x="964" y="171"/>
                  <a:pt x="964" y="172"/>
                  <a:pt x="964" y="172"/>
                </a:cubicBezTo>
                <a:cubicBezTo>
                  <a:pt x="964" y="173"/>
                  <a:pt x="964" y="173"/>
                  <a:pt x="964" y="173"/>
                </a:cubicBezTo>
                <a:cubicBezTo>
                  <a:pt x="965" y="174"/>
                  <a:pt x="966" y="174"/>
                  <a:pt x="966" y="175"/>
                </a:cubicBezTo>
                <a:cubicBezTo>
                  <a:pt x="965" y="175"/>
                  <a:pt x="965" y="175"/>
                  <a:pt x="965" y="175"/>
                </a:cubicBezTo>
                <a:cubicBezTo>
                  <a:pt x="966" y="176"/>
                  <a:pt x="966" y="176"/>
                  <a:pt x="966" y="177"/>
                </a:cubicBezTo>
                <a:cubicBezTo>
                  <a:pt x="966" y="177"/>
                  <a:pt x="966" y="177"/>
                  <a:pt x="966" y="177"/>
                </a:cubicBezTo>
                <a:cubicBezTo>
                  <a:pt x="968" y="178"/>
                  <a:pt x="967" y="180"/>
                  <a:pt x="969" y="180"/>
                </a:cubicBezTo>
                <a:cubicBezTo>
                  <a:pt x="969" y="180"/>
                  <a:pt x="969" y="181"/>
                  <a:pt x="969" y="181"/>
                </a:cubicBezTo>
                <a:cubicBezTo>
                  <a:pt x="969" y="182"/>
                  <a:pt x="969" y="182"/>
                  <a:pt x="970" y="183"/>
                </a:cubicBezTo>
                <a:cubicBezTo>
                  <a:pt x="970" y="183"/>
                  <a:pt x="970" y="183"/>
                  <a:pt x="970" y="184"/>
                </a:cubicBezTo>
                <a:cubicBezTo>
                  <a:pt x="970" y="184"/>
                  <a:pt x="971" y="184"/>
                  <a:pt x="971" y="185"/>
                </a:cubicBezTo>
                <a:cubicBezTo>
                  <a:pt x="971" y="186"/>
                  <a:pt x="971" y="187"/>
                  <a:pt x="972" y="187"/>
                </a:cubicBezTo>
                <a:cubicBezTo>
                  <a:pt x="972" y="187"/>
                  <a:pt x="972" y="187"/>
                  <a:pt x="972" y="186"/>
                </a:cubicBezTo>
                <a:cubicBezTo>
                  <a:pt x="972" y="187"/>
                  <a:pt x="973" y="187"/>
                  <a:pt x="973" y="187"/>
                </a:cubicBezTo>
                <a:cubicBezTo>
                  <a:pt x="973" y="189"/>
                  <a:pt x="973" y="189"/>
                  <a:pt x="974" y="190"/>
                </a:cubicBezTo>
                <a:cubicBezTo>
                  <a:pt x="974" y="192"/>
                  <a:pt x="975" y="192"/>
                  <a:pt x="975" y="193"/>
                </a:cubicBezTo>
                <a:cubicBezTo>
                  <a:pt x="976" y="195"/>
                  <a:pt x="976" y="197"/>
                  <a:pt x="977" y="198"/>
                </a:cubicBezTo>
                <a:cubicBezTo>
                  <a:pt x="977" y="199"/>
                  <a:pt x="978" y="200"/>
                  <a:pt x="978" y="201"/>
                </a:cubicBezTo>
                <a:cubicBezTo>
                  <a:pt x="979" y="201"/>
                  <a:pt x="978" y="202"/>
                  <a:pt x="979" y="203"/>
                </a:cubicBezTo>
                <a:cubicBezTo>
                  <a:pt x="979" y="204"/>
                  <a:pt x="979" y="205"/>
                  <a:pt x="980" y="206"/>
                </a:cubicBezTo>
                <a:cubicBezTo>
                  <a:pt x="980" y="207"/>
                  <a:pt x="981" y="208"/>
                  <a:pt x="981" y="209"/>
                </a:cubicBezTo>
                <a:cubicBezTo>
                  <a:pt x="981" y="210"/>
                  <a:pt x="982" y="210"/>
                  <a:pt x="982" y="211"/>
                </a:cubicBezTo>
                <a:cubicBezTo>
                  <a:pt x="983" y="212"/>
                  <a:pt x="983" y="213"/>
                  <a:pt x="984" y="214"/>
                </a:cubicBezTo>
                <a:cubicBezTo>
                  <a:pt x="983" y="215"/>
                  <a:pt x="983" y="216"/>
                  <a:pt x="983" y="218"/>
                </a:cubicBezTo>
                <a:cubicBezTo>
                  <a:pt x="983" y="218"/>
                  <a:pt x="984" y="218"/>
                  <a:pt x="983" y="219"/>
                </a:cubicBezTo>
                <a:cubicBezTo>
                  <a:pt x="984" y="218"/>
                  <a:pt x="986" y="223"/>
                  <a:pt x="986" y="223"/>
                </a:cubicBezTo>
                <a:cubicBezTo>
                  <a:pt x="992" y="249"/>
                  <a:pt x="988" y="275"/>
                  <a:pt x="1000" y="300"/>
                </a:cubicBezTo>
                <a:cubicBezTo>
                  <a:pt x="1004" y="307"/>
                  <a:pt x="1018" y="322"/>
                  <a:pt x="1035" y="316"/>
                </a:cubicBezTo>
                <a:cubicBezTo>
                  <a:pt x="1038" y="315"/>
                  <a:pt x="1044" y="312"/>
                  <a:pt x="1045" y="311"/>
                </a:cubicBezTo>
                <a:cubicBezTo>
                  <a:pt x="1045" y="311"/>
                  <a:pt x="1051" y="317"/>
                  <a:pt x="1062" y="318"/>
                </a:cubicBezTo>
                <a:cubicBezTo>
                  <a:pt x="1086" y="320"/>
                  <a:pt x="1106" y="288"/>
                  <a:pt x="1104" y="269"/>
                </a:cubicBezTo>
                <a:cubicBezTo>
                  <a:pt x="1102" y="258"/>
                  <a:pt x="1093" y="255"/>
                  <a:pt x="1093" y="255"/>
                </a:cubicBezTo>
                <a:cubicBezTo>
                  <a:pt x="1094" y="254"/>
                  <a:pt x="1106" y="247"/>
                  <a:pt x="1104" y="228"/>
                </a:cubicBezTo>
                <a:cubicBezTo>
                  <a:pt x="1103" y="212"/>
                  <a:pt x="1090" y="206"/>
                  <a:pt x="1083" y="202"/>
                </a:cubicBezTo>
                <a:cubicBezTo>
                  <a:pt x="1069" y="195"/>
                  <a:pt x="1049" y="197"/>
                  <a:pt x="1037" y="205"/>
                </a:cubicBezTo>
                <a:cubicBezTo>
                  <a:pt x="1025" y="213"/>
                  <a:pt x="1020" y="223"/>
                  <a:pt x="1022" y="238"/>
                </a:cubicBezTo>
                <a:cubicBezTo>
                  <a:pt x="1024" y="250"/>
                  <a:pt x="1034" y="264"/>
                  <a:pt x="1049" y="261"/>
                </a:cubicBezTo>
                <a:cubicBezTo>
                  <a:pt x="1070" y="256"/>
                  <a:pt x="1055" y="230"/>
                  <a:pt x="1045" y="244"/>
                </a:cubicBezTo>
                <a:cubicBezTo>
                  <a:pt x="1044" y="233"/>
                  <a:pt x="1053" y="231"/>
                  <a:pt x="1060" y="232"/>
                </a:cubicBezTo>
                <a:cubicBezTo>
                  <a:pt x="1080" y="234"/>
                  <a:pt x="1080" y="266"/>
                  <a:pt x="1064" y="275"/>
                </a:cubicBezTo>
                <a:cubicBezTo>
                  <a:pt x="1059" y="277"/>
                  <a:pt x="1051" y="278"/>
                  <a:pt x="1046" y="277"/>
                </a:cubicBezTo>
                <a:cubicBezTo>
                  <a:pt x="1040" y="275"/>
                  <a:pt x="1034" y="271"/>
                  <a:pt x="1030" y="266"/>
                </a:cubicBezTo>
                <a:cubicBezTo>
                  <a:pt x="1025" y="260"/>
                  <a:pt x="1021" y="253"/>
                  <a:pt x="1018" y="246"/>
                </a:cubicBezTo>
                <a:cubicBezTo>
                  <a:pt x="1016" y="242"/>
                  <a:pt x="1015" y="237"/>
                  <a:pt x="1014" y="233"/>
                </a:cubicBezTo>
                <a:cubicBezTo>
                  <a:pt x="1013" y="231"/>
                  <a:pt x="1013" y="228"/>
                  <a:pt x="1012" y="226"/>
                </a:cubicBezTo>
                <a:cubicBezTo>
                  <a:pt x="1012" y="225"/>
                  <a:pt x="1011" y="225"/>
                  <a:pt x="1011" y="224"/>
                </a:cubicBezTo>
                <a:cubicBezTo>
                  <a:pt x="1010" y="223"/>
                  <a:pt x="1011" y="225"/>
                  <a:pt x="1011" y="224"/>
                </a:cubicBezTo>
                <a:cubicBezTo>
                  <a:pt x="1011" y="224"/>
                  <a:pt x="1011" y="223"/>
                  <a:pt x="1011" y="223"/>
                </a:cubicBezTo>
                <a:cubicBezTo>
                  <a:pt x="1011" y="222"/>
                  <a:pt x="1010" y="222"/>
                  <a:pt x="1010" y="221"/>
                </a:cubicBezTo>
                <a:cubicBezTo>
                  <a:pt x="1009" y="221"/>
                  <a:pt x="1010" y="220"/>
                  <a:pt x="1009" y="219"/>
                </a:cubicBezTo>
                <a:cubicBezTo>
                  <a:pt x="1009" y="219"/>
                  <a:pt x="1009" y="218"/>
                  <a:pt x="1009" y="218"/>
                </a:cubicBezTo>
                <a:cubicBezTo>
                  <a:pt x="1008" y="217"/>
                  <a:pt x="1008" y="216"/>
                  <a:pt x="1007" y="215"/>
                </a:cubicBezTo>
                <a:cubicBezTo>
                  <a:pt x="1007" y="213"/>
                  <a:pt x="1008" y="212"/>
                  <a:pt x="1007" y="211"/>
                </a:cubicBezTo>
                <a:cubicBezTo>
                  <a:pt x="1007" y="209"/>
                  <a:pt x="1003" y="206"/>
                  <a:pt x="1004" y="205"/>
                </a:cubicBezTo>
                <a:cubicBezTo>
                  <a:pt x="1003" y="205"/>
                  <a:pt x="1003" y="203"/>
                  <a:pt x="1003" y="203"/>
                </a:cubicBezTo>
                <a:cubicBezTo>
                  <a:pt x="1002" y="202"/>
                  <a:pt x="1002" y="203"/>
                  <a:pt x="1001" y="203"/>
                </a:cubicBezTo>
                <a:cubicBezTo>
                  <a:pt x="1000" y="200"/>
                  <a:pt x="1000" y="200"/>
                  <a:pt x="999" y="199"/>
                </a:cubicBezTo>
                <a:cubicBezTo>
                  <a:pt x="998" y="198"/>
                  <a:pt x="999" y="197"/>
                  <a:pt x="999" y="197"/>
                </a:cubicBezTo>
                <a:cubicBezTo>
                  <a:pt x="999" y="196"/>
                  <a:pt x="997" y="196"/>
                  <a:pt x="998" y="194"/>
                </a:cubicBezTo>
                <a:cubicBezTo>
                  <a:pt x="997" y="194"/>
                  <a:pt x="997" y="195"/>
                  <a:pt x="996" y="194"/>
                </a:cubicBezTo>
                <a:cubicBezTo>
                  <a:pt x="996" y="193"/>
                  <a:pt x="996" y="192"/>
                  <a:pt x="996" y="191"/>
                </a:cubicBezTo>
                <a:cubicBezTo>
                  <a:pt x="995" y="190"/>
                  <a:pt x="995" y="188"/>
                  <a:pt x="993" y="188"/>
                </a:cubicBezTo>
                <a:cubicBezTo>
                  <a:pt x="993" y="186"/>
                  <a:pt x="992" y="186"/>
                  <a:pt x="992" y="186"/>
                </a:cubicBezTo>
                <a:cubicBezTo>
                  <a:pt x="992" y="185"/>
                  <a:pt x="992" y="185"/>
                  <a:pt x="992" y="185"/>
                </a:cubicBezTo>
                <a:cubicBezTo>
                  <a:pt x="991" y="184"/>
                  <a:pt x="990" y="183"/>
                  <a:pt x="990" y="184"/>
                </a:cubicBezTo>
                <a:cubicBezTo>
                  <a:pt x="989" y="182"/>
                  <a:pt x="989" y="181"/>
                  <a:pt x="989" y="180"/>
                </a:cubicBezTo>
                <a:cubicBezTo>
                  <a:pt x="989" y="180"/>
                  <a:pt x="988" y="180"/>
                  <a:pt x="988" y="179"/>
                </a:cubicBezTo>
                <a:cubicBezTo>
                  <a:pt x="988" y="179"/>
                  <a:pt x="988" y="179"/>
                  <a:pt x="988" y="179"/>
                </a:cubicBezTo>
                <a:cubicBezTo>
                  <a:pt x="987" y="178"/>
                  <a:pt x="987" y="178"/>
                  <a:pt x="986" y="177"/>
                </a:cubicBezTo>
                <a:cubicBezTo>
                  <a:pt x="986" y="176"/>
                  <a:pt x="985" y="176"/>
                  <a:pt x="984" y="175"/>
                </a:cubicBezTo>
                <a:cubicBezTo>
                  <a:pt x="984" y="175"/>
                  <a:pt x="985" y="175"/>
                  <a:pt x="985" y="174"/>
                </a:cubicBezTo>
                <a:cubicBezTo>
                  <a:pt x="984" y="174"/>
                  <a:pt x="983" y="174"/>
                  <a:pt x="983" y="174"/>
                </a:cubicBezTo>
                <a:cubicBezTo>
                  <a:pt x="982" y="172"/>
                  <a:pt x="982" y="171"/>
                  <a:pt x="981" y="169"/>
                </a:cubicBezTo>
                <a:cubicBezTo>
                  <a:pt x="979" y="169"/>
                  <a:pt x="979" y="166"/>
                  <a:pt x="976" y="165"/>
                </a:cubicBezTo>
                <a:cubicBezTo>
                  <a:pt x="976" y="164"/>
                  <a:pt x="976" y="163"/>
                  <a:pt x="974" y="163"/>
                </a:cubicBezTo>
                <a:cubicBezTo>
                  <a:pt x="975" y="162"/>
                  <a:pt x="973" y="161"/>
                  <a:pt x="974" y="160"/>
                </a:cubicBezTo>
                <a:cubicBezTo>
                  <a:pt x="973" y="160"/>
                  <a:pt x="973" y="159"/>
                  <a:pt x="972" y="159"/>
                </a:cubicBezTo>
                <a:cubicBezTo>
                  <a:pt x="971" y="156"/>
                  <a:pt x="968" y="153"/>
                  <a:pt x="965" y="151"/>
                </a:cubicBezTo>
                <a:cubicBezTo>
                  <a:pt x="964" y="149"/>
                  <a:pt x="962" y="146"/>
                  <a:pt x="959" y="146"/>
                </a:cubicBezTo>
                <a:cubicBezTo>
                  <a:pt x="959" y="145"/>
                  <a:pt x="958" y="144"/>
                  <a:pt x="958" y="143"/>
                </a:cubicBezTo>
                <a:cubicBezTo>
                  <a:pt x="957" y="143"/>
                  <a:pt x="956" y="141"/>
                  <a:pt x="956" y="144"/>
                </a:cubicBezTo>
                <a:cubicBezTo>
                  <a:pt x="955" y="142"/>
                  <a:pt x="954" y="141"/>
                  <a:pt x="954" y="139"/>
                </a:cubicBezTo>
                <a:cubicBezTo>
                  <a:pt x="952" y="138"/>
                  <a:pt x="953" y="139"/>
                  <a:pt x="952" y="139"/>
                </a:cubicBezTo>
                <a:cubicBezTo>
                  <a:pt x="952" y="138"/>
                  <a:pt x="951" y="137"/>
                  <a:pt x="950" y="137"/>
                </a:cubicBezTo>
                <a:cubicBezTo>
                  <a:pt x="950" y="137"/>
                  <a:pt x="949" y="137"/>
                  <a:pt x="949" y="136"/>
                </a:cubicBezTo>
                <a:cubicBezTo>
                  <a:pt x="949" y="136"/>
                  <a:pt x="949" y="136"/>
                  <a:pt x="949" y="136"/>
                </a:cubicBezTo>
                <a:cubicBezTo>
                  <a:pt x="948" y="135"/>
                  <a:pt x="947" y="135"/>
                  <a:pt x="947" y="135"/>
                </a:cubicBezTo>
                <a:cubicBezTo>
                  <a:pt x="947" y="134"/>
                  <a:pt x="947" y="134"/>
                  <a:pt x="947" y="134"/>
                </a:cubicBezTo>
                <a:cubicBezTo>
                  <a:pt x="946" y="134"/>
                  <a:pt x="947" y="134"/>
                  <a:pt x="947" y="134"/>
                </a:cubicBezTo>
                <a:cubicBezTo>
                  <a:pt x="946" y="133"/>
                  <a:pt x="945" y="132"/>
                  <a:pt x="945" y="131"/>
                </a:cubicBezTo>
                <a:cubicBezTo>
                  <a:pt x="944" y="131"/>
                  <a:pt x="943" y="131"/>
                  <a:pt x="942" y="131"/>
                </a:cubicBezTo>
                <a:cubicBezTo>
                  <a:pt x="942" y="131"/>
                  <a:pt x="942" y="131"/>
                  <a:pt x="942" y="131"/>
                </a:cubicBezTo>
                <a:cubicBezTo>
                  <a:pt x="942" y="131"/>
                  <a:pt x="942" y="130"/>
                  <a:pt x="942" y="130"/>
                </a:cubicBezTo>
                <a:cubicBezTo>
                  <a:pt x="942" y="130"/>
                  <a:pt x="941" y="130"/>
                  <a:pt x="941" y="130"/>
                </a:cubicBezTo>
                <a:cubicBezTo>
                  <a:pt x="941" y="130"/>
                  <a:pt x="941" y="130"/>
                  <a:pt x="941" y="130"/>
                </a:cubicBezTo>
                <a:cubicBezTo>
                  <a:pt x="939" y="128"/>
                  <a:pt x="939" y="128"/>
                  <a:pt x="937" y="128"/>
                </a:cubicBezTo>
                <a:cubicBezTo>
                  <a:pt x="937" y="127"/>
                  <a:pt x="936" y="127"/>
                  <a:pt x="936" y="127"/>
                </a:cubicBezTo>
                <a:cubicBezTo>
                  <a:pt x="936" y="127"/>
                  <a:pt x="936" y="126"/>
                  <a:pt x="936" y="126"/>
                </a:cubicBezTo>
                <a:cubicBezTo>
                  <a:pt x="936" y="126"/>
                  <a:pt x="936" y="126"/>
                  <a:pt x="935" y="126"/>
                </a:cubicBezTo>
                <a:cubicBezTo>
                  <a:pt x="935" y="126"/>
                  <a:pt x="936" y="126"/>
                  <a:pt x="936" y="126"/>
                </a:cubicBezTo>
                <a:cubicBezTo>
                  <a:pt x="936" y="126"/>
                  <a:pt x="935" y="125"/>
                  <a:pt x="935" y="125"/>
                </a:cubicBezTo>
                <a:cubicBezTo>
                  <a:pt x="934" y="124"/>
                  <a:pt x="933" y="125"/>
                  <a:pt x="933" y="124"/>
                </a:cubicBezTo>
                <a:cubicBezTo>
                  <a:pt x="933" y="123"/>
                  <a:pt x="932" y="124"/>
                  <a:pt x="932" y="124"/>
                </a:cubicBezTo>
                <a:cubicBezTo>
                  <a:pt x="931" y="124"/>
                  <a:pt x="931" y="123"/>
                  <a:pt x="931" y="123"/>
                </a:cubicBezTo>
                <a:cubicBezTo>
                  <a:pt x="930" y="122"/>
                  <a:pt x="929" y="122"/>
                  <a:pt x="928" y="121"/>
                </a:cubicBezTo>
                <a:cubicBezTo>
                  <a:pt x="927" y="121"/>
                  <a:pt x="927" y="120"/>
                  <a:pt x="926" y="120"/>
                </a:cubicBezTo>
                <a:cubicBezTo>
                  <a:pt x="925" y="118"/>
                  <a:pt x="923" y="118"/>
                  <a:pt x="922" y="117"/>
                </a:cubicBezTo>
                <a:cubicBezTo>
                  <a:pt x="922" y="117"/>
                  <a:pt x="922" y="117"/>
                  <a:pt x="921" y="117"/>
                </a:cubicBezTo>
                <a:cubicBezTo>
                  <a:pt x="921" y="117"/>
                  <a:pt x="921" y="116"/>
                  <a:pt x="921" y="116"/>
                </a:cubicBezTo>
                <a:cubicBezTo>
                  <a:pt x="921" y="116"/>
                  <a:pt x="920" y="116"/>
                  <a:pt x="920" y="116"/>
                </a:cubicBezTo>
                <a:cubicBezTo>
                  <a:pt x="919" y="115"/>
                  <a:pt x="919" y="115"/>
                  <a:pt x="918" y="114"/>
                </a:cubicBezTo>
                <a:cubicBezTo>
                  <a:pt x="917" y="114"/>
                  <a:pt x="917" y="114"/>
                  <a:pt x="916" y="113"/>
                </a:cubicBezTo>
                <a:cubicBezTo>
                  <a:pt x="915" y="113"/>
                  <a:pt x="917" y="115"/>
                  <a:pt x="917" y="114"/>
                </a:cubicBezTo>
                <a:cubicBezTo>
                  <a:pt x="915" y="113"/>
                  <a:pt x="912" y="112"/>
                  <a:pt x="911" y="111"/>
                </a:cubicBezTo>
                <a:cubicBezTo>
                  <a:pt x="911" y="111"/>
                  <a:pt x="911" y="111"/>
                  <a:pt x="911" y="111"/>
                </a:cubicBezTo>
                <a:cubicBezTo>
                  <a:pt x="910" y="111"/>
                  <a:pt x="910" y="111"/>
                  <a:pt x="910" y="111"/>
                </a:cubicBezTo>
                <a:cubicBezTo>
                  <a:pt x="910" y="111"/>
                  <a:pt x="910" y="111"/>
                  <a:pt x="910" y="111"/>
                </a:cubicBezTo>
                <a:cubicBezTo>
                  <a:pt x="909" y="110"/>
                  <a:pt x="909" y="111"/>
                  <a:pt x="908" y="110"/>
                </a:cubicBezTo>
                <a:cubicBezTo>
                  <a:pt x="908" y="111"/>
                  <a:pt x="909" y="111"/>
                  <a:pt x="909" y="112"/>
                </a:cubicBezTo>
                <a:cubicBezTo>
                  <a:pt x="910" y="112"/>
                  <a:pt x="909" y="112"/>
                  <a:pt x="910" y="112"/>
                </a:cubicBezTo>
                <a:close/>
                <a:moveTo>
                  <a:pt x="992" y="200"/>
                </a:moveTo>
                <a:cubicBezTo>
                  <a:pt x="995" y="203"/>
                  <a:pt x="997" y="207"/>
                  <a:pt x="999" y="211"/>
                </a:cubicBezTo>
                <a:cubicBezTo>
                  <a:pt x="998" y="212"/>
                  <a:pt x="999" y="212"/>
                  <a:pt x="998" y="213"/>
                </a:cubicBezTo>
                <a:cubicBezTo>
                  <a:pt x="999" y="214"/>
                  <a:pt x="999" y="214"/>
                  <a:pt x="1000" y="215"/>
                </a:cubicBezTo>
                <a:cubicBezTo>
                  <a:pt x="999" y="216"/>
                  <a:pt x="1001" y="217"/>
                  <a:pt x="1001" y="218"/>
                </a:cubicBezTo>
                <a:cubicBezTo>
                  <a:pt x="1002" y="218"/>
                  <a:pt x="1002" y="220"/>
                  <a:pt x="1003" y="221"/>
                </a:cubicBezTo>
                <a:cubicBezTo>
                  <a:pt x="1003" y="221"/>
                  <a:pt x="1003" y="222"/>
                  <a:pt x="1003" y="222"/>
                </a:cubicBezTo>
                <a:cubicBezTo>
                  <a:pt x="1003" y="223"/>
                  <a:pt x="1003" y="223"/>
                  <a:pt x="1003" y="223"/>
                </a:cubicBezTo>
                <a:cubicBezTo>
                  <a:pt x="1001" y="223"/>
                  <a:pt x="1003" y="222"/>
                  <a:pt x="1002" y="221"/>
                </a:cubicBezTo>
                <a:cubicBezTo>
                  <a:pt x="998" y="220"/>
                  <a:pt x="1000" y="215"/>
                  <a:pt x="997" y="214"/>
                </a:cubicBezTo>
                <a:cubicBezTo>
                  <a:pt x="997" y="212"/>
                  <a:pt x="996" y="211"/>
                  <a:pt x="996" y="209"/>
                </a:cubicBezTo>
                <a:cubicBezTo>
                  <a:pt x="996" y="208"/>
                  <a:pt x="996" y="208"/>
                  <a:pt x="995" y="207"/>
                </a:cubicBezTo>
                <a:cubicBezTo>
                  <a:pt x="996" y="206"/>
                  <a:pt x="996" y="206"/>
                  <a:pt x="995" y="204"/>
                </a:cubicBezTo>
                <a:cubicBezTo>
                  <a:pt x="993" y="204"/>
                  <a:pt x="993" y="204"/>
                  <a:pt x="993" y="204"/>
                </a:cubicBezTo>
                <a:cubicBezTo>
                  <a:pt x="993" y="203"/>
                  <a:pt x="993" y="202"/>
                  <a:pt x="993" y="201"/>
                </a:cubicBezTo>
                <a:cubicBezTo>
                  <a:pt x="993" y="201"/>
                  <a:pt x="991" y="201"/>
                  <a:pt x="992" y="200"/>
                </a:cubicBezTo>
                <a:close/>
                <a:moveTo>
                  <a:pt x="988" y="191"/>
                </a:moveTo>
                <a:cubicBezTo>
                  <a:pt x="989" y="193"/>
                  <a:pt x="990" y="195"/>
                  <a:pt x="991" y="196"/>
                </a:cubicBezTo>
                <a:cubicBezTo>
                  <a:pt x="991" y="198"/>
                  <a:pt x="991" y="198"/>
                  <a:pt x="991" y="198"/>
                </a:cubicBezTo>
                <a:cubicBezTo>
                  <a:pt x="989" y="197"/>
                  <a:pt x="990" y="195"/>
                  <a:pt x="988" y="195"/>
                </a:cubicBezTo>
                <a:cubicBezTo>
                  <a:pt x="989" y="193"/>
                  <a:pt x="987" y="193"/>
                  <a:pt x="988" y="191"/>
                </a:cubicBezTo>
                <a:close/>
                <a:moveTo>
                  <a:pt x="967" y="174"/>
                </a:moveTo>
                <a:cubicBezTo>
                  <a:pt x="967" y="173"/>
                  <a:pt x="966" y="173"/>
                  <a:pt x="967" y="172"/>
                </a:cubicBezTo>
                <a:cubicBezTo>
                  <a:pt x="966" y="171"/>
                  <a:pt x="966" y="171"/>
                  <a:pt x="965" y="171"/>
                </a:cubicBezTo>
                <a:cubicBezTo>
                  <a:pt x="966" y="170"/>
                  <a:pt x="967" y="171"/>
                  <a:pt x="967" y="172"/>
                </a:cubicBezTo>
                <a:cubicBezTo>
                  <a:pt x="967" y="172"/>
                  <a:pt x="969" y="174"/>
                  <a:pt x="969" y="175"/>
                </a:cubicBezTo>
                <a:cubicBezTo>
                  <a:pt x="968" y="176"/>
                  <a:pt x="968" y="174"/>
                  <a:pt x="967" y="174"/>
                </a:cubicBezTo>
                <a:close/>
                <a:moveTo>
                  <a:pt x="970" y="182"/>
                </a:moveTo>
                <a:cubicBezTo>
                  <a:pt x="969" y="182"/>
                  <a:pt x="969" y="182"/>
                  <a:pt x="969" y="181"/>
                </a:cubicBezTo>
                <a:cubicBezTo>
                  <a:pt x="969" y="181"/>
                  <a:pt x="969" y="181"/>
                  <a:pt x="969" y="181"/>
                </a:cubicBezTo>
                <a:cubicBezTo>
                  <a:pt x="969" y="181"/>
                  <a:pt x="970" y="181"/>
                  <a:pt x="970" y="182"/>
                </a:cubicBezTo>
                <a:close/>
                <a:moveTo>
                  <a:pt x="956" y="149"/>
                </a:moveTo>
                <a:cubicBezTo>
                  <a:pt x="956" y="150"/>
                  <a:pt x="956" y="150"/>
                  <a:pt x="957" y="151"/>
                </a:cubicBezTo>
                <a:cubicBezTo>
                  <a:pt x="957" y="151"/>
                  <a:pt x="957" y="152"/>
                  <a:pt x="957" y="152"/>
                </a:cubicBezTo>
                <a:cubicBezTo>
                  <a:pt x="958" y="153"/>
                  <a:pt x="958" y="152"/>
                  <a:pt x="959" y="152"/>
                </a:cubicBezTo>
                <a:cubicBezTo>
                  <a:pt x="959" y="154"/>
                  <a:pt x="961" y="154"/>
                  <a:pt x="961" y="154"/>
                </a:cubicBezTo>
                <a:cubicBezTo>
                  <a:pt x="961" y="154"/>
                  <a:pt x="961" y="155"/>
                  <a:pt x="962" y="155"/>
                </a:cubicBezTo>
                <a:cubicBezTo>
                  <a:pt x="962" y="156"/>
                  <a:pt x="962" y="156"/>
                  <a:pt x="963" y="156"/>
                </a:cubicBezTo>
                <a:cubicBezTo>
                  <a:pt x="963" y="157"/>
                  <a:pt x="964" y="157"/>
                  <a:pt x="964" y="158"/>
                </a:cubicBezTo>
                <a:cubicBezTo>
                  <a:pt x="965" y="159"/>
                  <a:pt x="964" y="158"/>
                  <a:pt x="965" y="159"/>
                </a:cubicBezTo>
                <a:cubicBezTo>
                  <a:pt x="966" y="162"/>
                  <a:pt x="968" y="163"/>
                  <a:pt x="968" y="165"/>
                </a:cubicBezTo>
                <a:cubicBezTo>
                  <a:pt x="970" y="166"/>
                  <a:pt x="970" y="167"/>
                  <a:pt x="970" y="168"/>
                </a:cubicBezTo>
                <a:cubicBezTo>
                  <a:pt x="972" y="169"/>
                  <a:pt x="972" y="169"/>
                  <a:pt x="972" y="169"/>
                </a:cubicBezTo>
                <a:cubicBezTo>
                  <a:pt x="972" y="170"/>
                  <a:pt x="974" y="171"/>
                  <a:pt x="974" y="172"/>
                </a:cubicBezTo>
                <a:cubicBezTo>
                  <a:pt x="976" y="173"/>
                  <a:pt x="976" y="173"/>
                  <a:pt x="976" y="173"/>
                </a:cubicBezTo>
                <a:cubicBezTo>
                  <a:pt x="976" y="175"/>
                  <a:pt x="977" y="176"/>
                  <a:pt x="978" y="177"/>
                </a:cubicBezTo>
                <a:cubicBezTo>
                  <a:pt x="978" y="177"/>
                  <a:pt x="978" y="177"/>
                  <a:pt x="978" y="177"/>
                </a:cubicBezTo>
                <a:cubicBezTo>
                  <a:pt x="979" y="177"/>
                  <a:pt x="979" y="178"/>
                  <a:pt x="979" y="179"/>
                </a:cubicBezTo>
                <a:cubicBezTo>
                  <a:pt x="980" y="179"/>
                  <a:pt x="979" y="180"/>
                  <a:pt x="980" y="180"/>
                </a:cubicBezTo>
                <a:cubicBezTo>
                  <a:pt x="980" y="180"/>
                  <a:pt x="980" y="181"/>
                  <a:pt x="981" y="181"/>
                </a:cubicBezTo>
                <a:cubicBezTo>
                  <a:pt x="981" y="181"/>
                  <a:pt x="982" y="182"/>
                  <a:pt x="983" y="183"/>
                </a:cubicBezTo>
                <a:cubicBezTo>
                  <a:pt x="983" y="185"/>
                  <a:pt x="985" y="187"/>
                  <a:pt x="987" y="189"/>
                </a:cubicBezTo>
                <a:cubicBezTo>
                  <a:pt x="987" y="190"/>
                  <a:pt x="985" y="188"/>
                  <a:pt x="985" y="188"/>
                </a:cubicBezTo>
                <a:cubicBezTo>
                  <a:pt x="984" y="188"/>
                  <a:pt x="983" y="187"/>
                  <a:pt x="984" y="186"/>
                </a:cubicBezTo>
                <a:cubicBezTo>
                  <a:pt x="981" y="184"/>
                  <a:pt x="981" y="181"/>
                  <a:pt x="978" y="179"/>
                </a:cubicBezTo>
                <a:cubicBezTo>
                  <a:pt x="978" y="179"/>
                  <a:pt x="977" y="178"/>
                  <a:pt x="977" y="177"/>
                </a:cubicBezTo>
                <a:cubicBezTo>
                  <a:pt x="976" y="177"/>
                  <a:pt x="976" y="176"/>
                  <a:pt x="976" y="175"/>
                </a:cubicBezTo>
                <a:cubicBezTo>
                  <a:pt x="975" y="174"/>
                  <a:pt x="974" y="174"/>
                  <a:pt x="975" y="173"/>
                </a:cubicBezTo>
                <a:cubicBezTo>
                  <a:pt x="974" y="173"/>
                  <a:pt x="974" y="173"/>
                  <a:pt x="973" y="173"/>
                </a:cubicBezTo>
                <a:cubicBezTo>
                  <a:pt x="973" y="173"/>
                  <a:pt x="972" y="172"/>
                  <a:pt x="973" y="171"/>
                </a:cubicBezTo>
                <a:cubicBezTo>
                  <a:pt x="972" y="170"/>
                  <a:pt x="972" y="170"/>
                  <a:pt x="972" y="170"/>
                </a:cubicBezTo>
                <a:cubicBezTo>
                  <a:pt x="971" y="169"/>
                  <a:pt x="972" y="169"/>
                  <a:pt x="971" y="169"/>
                </a:cubicBezTo>
                <a:cubicBezTo>
                  <a:pt x="971" y="169"/>
                  <a:pt x="971" y="170"/>
                  <a:pt x="970" y="169"/>
                </a:cubicBezTo>
                <a:cubicBezTo>
                  <a:pt x="970" y="168"/>
                  <a:pt x="970" y="169"/>
                  <a:pt x="969" y="169"/>
                </a:cubicBezTo>
                <a:cubicBezTo>
                  <a:pt x="969" y="168"/>
                  <a:pt x="969" y="167"/>
                  <a:pt x="969" y="167"/>
                </a:cubicBezTo>
                <a:cubicBezTo>
                  <a:pt x="968" y="167"/>
                  <a:pt x="968" y="166"/>
                  <a:pt x="967" y="165"/>
                </a:cubicBezTo>
                <a:cubicBezTo>
                  <a:pt x="967" y="164"/>
                  <a:pt x="965" y="163"/>
                  <a:pt x="964" y="162"/>
                </a:cubicBezTo>
                <a:cubicBezTo>
                  <a:pt x="964" y="162"/>
                  <a:pt x="964" y="161"/>
                  <a:pt x="964" y="161"/>
                </a:cubicBezTo>
                <a:cubicBezTo>
                  <a:pt x="964" y="160"/>
                  <a:pt x="963" y="160"/>
                  <a:pt x="963" y="160"/>
                </a:cubicBezTo>
                <a:cubicBezTo>
                  <a:pt x="963" y="160"/>
                  <a:pt x="963" y="159"/>
                  <a:pt x="963" y="159"/>
                </a:cubicBezTo>
                <a:cubicBezTo>
                  <a:pt x="963" y="158"/>
                  <a:pt x="962" y="158"/>
                  <a:pt x="962" y="158"/>
                </a:cubicBezTo>
                <a:cubicBezTo>
                  <a:pt x="961" y="157"/>
                  <a:pt x="961" y="156"/>
                  <a:pt x="960" y="156"/>
                </a:cubicBezTo>
                <a:cubicBezTo>
                  <a:pt x="960" y="155"/>
                  <a:pt x="958" y="155"/>
                  <a:pt x="959" y="153"/>
                </a:cubicBezTo>
                <a:cubicBezTo>
                  <a:pt x="958" y="152"/>
                  <a:pt x="958" y="154"/>
                  <a:pt x="957" y="153"/>
                </a:cubicBezTo>
                <a:cubicBezTo>
                  <a:pt x="957" y="153"/>
                  <a:pt x="957" y="152"/>
                  <a:pt x="957" y="152"/>
                </a:cubicBezTo>
                <a:cubicBezTo>
                  <a:pt x="955" y="152"/>
                  <a:pt x="956" y="149"/>
                  <a:pt x="954" y="149"/>
                </a:cubicBezTo>
                <a:cubicBezTo>
                  <a:pt x="954" y="148"/>
                  <a:pt x="955" y="149"/>
                  <a:pt x="956" y="149"/>
                </a:cubicBezTo>
                <a:close/>
                <a:moveTo>
                  <a:pt x="964" y="174"/>
                </a:moveTo>
                <a:cubicBezTo>
                  <a:pt x="964" y="174"/>
                  <a:pt x="964" y="175"/>
                  <a:pt x="964" y="175"/>
                </a:cubicBezTo>
                <a:cubicBezTo>
                  <a:pt x="964" y="175"/>
                  <a:pt x="965" y="175"/>
                  <a:pt x="965" y="175"/>
                </a:cubicBezTo>
                <a:cubicBezTo>
                  <a:pt x="965" y="175"/>
                  <a:pt x="965" y="174"/>
                  <a:pt x="964" y="174"/>
                </a:cubicBezTo>
                <a:cubicBezTo>
                  <a:pt x="964" y="174"/>
                  <a:pt x="964" y="174"/>
                  <a:pt x="964" y="174"/>
                </a:cubicBezTo>
                <a:close/>
                <a:moveTo>
                  <a:pt x="881" y="807"/>
                </a:moveTo>
                <a:cubicBezTo>
                  <a:pt x="881" y="807"/>
                  <a:pt x="882" y="807"/>
                  <a:pt x="882" y="807"/>
                </a:cubicBezTo>
                <a:cubicBezTo>
                  <a:pt x="882" y="808"/>
                  <a:pt x="882" y="809"/>
                  <a:pt x="883" y="808"/>
                </a:cubicBezTo>
                <a:cubicBezTo>
                  <a:pt x="882" y="807"/>
                  <a:pt x="881" y="805"/>
                  <a:pt x="879" y="805"/>
                </a:cubicBezTo>
                <a:cubicBezTo>
                  <a:pt x="879" y="806"/>
                  <a:pt x="880" y="806"/>
                  <a:pt x="881" y="807"/>
                </a:cubicBezTo>
                <a:cubicBezTo>
                  <a:pt x="881" y="807"/>
                  <a:pt x="881" y="807"/>
                  <a:pt x="881" y="807"/>
                </a:cubicBezTo>
                <a:close/>
                <a:moveTo>
                  <a:pt x="866" y="785"/>
                </a:moveTo>
                <a:cubicBezTo>
                  <a:pt x="866" y="784"/>
                  <a:pt x="865" y="783"/>
                  <a:pt x="864" y="783"/>
                </a:cubicBezTo>
                <a:cubicBezTo>
                  <a:pt x="864" y="783"/>
                  <a:pt x="864" y="784"/>
                  <a:pt x="865" y="784"/>
                </a:cubicBezTo>
                <a:cubicBezTo>
                  <a:pt x="865" y="784"/>
                  <a:pt x="865" y="785"/>
                  <a:pt x="866" y="785"/>
                </a:cubicBezTo>
                <a:close/>
                <a:moveTo>
                  <a:pt x="839" y="740"/>
                </a:moveTo>
                <a:cubicBezTo>
                  <a:pt x="839" y="742"/>
                  <a:pt x="839" y="742"/>
                  <a:pt x="839" y="742"/>
                </a:cubicBezTo>
                <a:cubicBezTo>
                  <a:pt x="840" y="742"/>
                  <a:pt x="840" y="740"/>
                  <a:pt x="839" y="740"/>
                </a:cubicBezTo>
                <a:close/>
                <a:moveTo>
                  <a:pt x="1146" y="755"/>
                </a:moveTo>
                <a:cubicBezTo>
                  <a:pt x="1144" y="755"/>
                  <a:pt x="1146" y="757"/>
                  <a:pt x="1145" y="758"/>
                </a:cubicBezTo>
                <a:cubicBezTo>
                  <a:pt x="1145" y="760"/>
                  <a:pt x="1145" y="760"/>
                  <a:pt x="1145" y="760"/>
                </a:cubicBezTo>
                <a:cubicBezTo>
                  <a:pt x="1143" y="761"/>
                  <a:pt x="1144" y="764"/>
                  <a:pt x="1144" y="765"/>
                </a:cubicBezTo>
                <a:cubicBezTo>
                  <a:pt x="1143" y="765"/>
                  <a:pt x="1143" y="765"/>
                  <a:pt x="1143" y="765"/>
                </a:cubicBezTo>
                <a:cubicBezTo>
                  <a:pt x="1142" y="767"/>
                  <a:pt x="1143" y="767"/>
                  <a:pt x="1142" y="768"/>
                </a:cubicBezTo>
                <a:cubicBezTo>
                  <a:pt x="1142" y="768"/>
                  <a:pt x="1142" y="769"/>
                  <a:pt x="1141" y="769"/>
                </a:cubicBezTo>
                <a:cubicBezTo>
                  <a:pt x="1141" y="769"/>
                  <a:pt x="1141" y="770"/>
                  <a:pt x="1141" y="770"/>
                </a:cubicBezTo>
                <a:cubicBezTo>
                  <a:pt x="1141" y="770"/>
                  <a:pt x="1141" y="771"/>
                  <a:pt x="1141" y="771"/>
                </a:cubicBezTo>
                <a:cubicBezTo>
                  <a:pt x="1141" y="772"/>
                  <a:pt x="1141" y="772"/>
                  <a:pt x="1141" y="773"/>
                </a:cubicBezTo>
                <a:cubicBezTo>
                  <a:pt x="1141" y="773"/>
                  <a:pt x="1141" y="773"/>
                  <a:pt x="1142" y="773"/>
                </a:cubicBezTo>
                <a:cubicBezTo>
                  <a:pt x="1142" y="773"/>
                  <a:pt x="1142" y="773"/>
                  <a:pt x="1142" y="772"/>
                </a:cubicBezTo>
                <a:cubicBezTo>
                  <a:pt x="1142" y="772"/>
                  <a:pt x="1142" y="771"/>
                  <a:pt x="1142" y="770"/>
                </a:cubicBezTo>
                <a:cubicBezTo>
                  <a:pt x="1142" y="770"/>
                  <a:pt x="1143" y="769"/>
                  <a:pt x="1143" y="769"/>
                </a:cubicBezTo>
                <a:cubicBezTo>
                  <a:pt x="1143" y="768"/>
                  <a:pt x="1143" y="767"/>
                  <a:pt x="1144" y="767"/>
                </a:cubicBezTo>
                <a:cubicBezTo>
                  <a:pt x="1144" y="766"/>
                  <a:pt x="1145" y="765"/>
                  <a:pt x="1145" y="764"/>
                </a:cubicBezTo>
                <a:cubicBezTo>
                  <a:pt x="1145" y="763"/>
                  <a:pt x="1145" y="761"/>
                  <a:pt x="1145" y="760"/>
                </a:cubicBezTo>
                <a:cubicBezTo>
                  <a:pt x="1146" y="759"/>
                  <a:pt x="1146" y="758"/>
                  <a:pt x="1147" y="758"/>
                </a:cubicBezTo>
                <a:cubicBezTo>
                  <a:pt x="1147" y="757"/>
                  <a:pt x="1147" y="757"/>
                  <a:pt x="1147" y="757"/>
                </a:cubicBezTo>
                <a:cubicBezTo>
                  <a:pt x="1147" y="757"/>
                  <a:pt x="1147" y="757"/>
                  <a:pt x="1147" y="757"/>
                </a:cubicBezTo>
                <a:cubicBezTo>
                  <a:pt x="1148" y="756"/>
                  <a:pt x="1146" y="756"/>
                  <a:pt x="1146" y="755"/>
                </a:cubicBezTo>
                <a:close/>
                <a:moveTo>
                  <a:pt x="868" y="786"/>
                </a:moveTo>
                <a:cubicBezTo>
                  <a:pt x="868" y="786"/>
                  <a:pt x="867" y="786"/>
                  <a:pt x="867" y="786"/>
                </a:cubicBezTo>
                <a:cubicBezTo>
                  <a:pt x="867" y="787"/>
                  <a:pt x="866" y="788"/>
                  <a:pt x="867" y="788"/>
                </a:cubicBezTo>
                <a:cubicBezTo>
                  <a:pt x="867" y="787"/>
                  <a:pt x="870" y="786"/>
                  <a:pt x="868" y="786"/>
                </a:cubicBezTo>
                <a:close/>
                <a:moveTo>
                  <a:pt x="863" y="780"/>
                </a:moveTo>
                <a:cubicBezTo>
                  <a:pt x="862" y="780"/>
                  <a:pt x="863" y="778"/>
                  <a:pt x="862" y="778"/>
                </a:cubicBezTo>
                <a:cubicBezTo>
                  <a:pt x="861" y="780"/>
                  <a:pt x="862" y="781"/>
                  <a:pt x="863" y="780"/>
                </a:cubicBezTo>
                <a:close/>
                <a:moveTo>
                  <a:pt x="850" y="759"/>
                </a:moveTo>
                <a:cubicBezTo>
                  <a:pt x="849" y="758"/>
                  <a:pt x="849" y="760"/>
                  <a:pt x="848" y="760"/>
                </a:cubicBezTo>
                <a:cubicBezTo>
                  <a:pt x="850" y="761"/>
                  <a:pt x="850" y="760"/>
                  <a:pt x="850" y="759"/>
                </a:cubicBezTo>
                <a:close/>
                <a:moveTo>
                  <a:pt x="861" y="775"/>
                </a:moveTo>
                <a:cubicBezTo>
                  <a:pt x="860" y="775"/>
                  <a:pt x="860" y="774"/>
                  <a:pt x="859" y="774"/>
                </a:cubicBezTo>
                <a:cubicBezTo>
                  <a:pt x="859" y="776"/>
                  <a:pt x="860" y="777"/>
                  <a:pt x="861" y="778"/>
                </a:cubicBezTo>
                <a:cubicBezTo>
                  <a:pt x="862" y="777"/>
                  <a:pt x="860" y="776"/>
                  <a:pt x="861" y="775"/>
                </a:cubicBezTo>
                <a:close/>
                <a:moveTo>
                  <a:pt x="868" y="790"/>
                </a:moveTo>
                <a:cubicBezTo>
                  <a:pt x="869" y="791"/>
                  <a:pt x="869" y="792"/>
                  <a:pt x="870" y="792"/>
                </a:cubicBezTo>
                <a:cubicBezTo>
                  <a:pt x="870" y="792"/>
                  <a:pt x="871" y="791"/>
                  <a:pt x="871" y="789"/>
                </a:cubicBezTo>
                <a:cubicBezTo>
                  <a:pt x="869" y="789"/>
                  <a:pt x="869" y="788"/>
                  <a:pt x="868" y="788"/>
                </a:cubicBezTo>
                <a:cubicBezTo>
                  <a:pt x="868" y="788"/>
                  <a:pt x="867" y="788"/>
                  <a:pt x="867" y="788"/>
                </a:cubicBezTo>
                <a:cubicBezTo>
                  <a:pt x="866" y="789"/>
                  <a:pt x="867" y="790"/>
                  <a:pt x="868" y="790"/>
                </a:cubicBezTo>
                <a:close/>
                <a:moveTo>
                  <a:pt x="890" y="812"/>
                </a:moveTo>
                <a:cubicBezTo>
                  <a:pt x="890" y="811"/>
                  <a:pt x="889" y="811"/>
                  <a:pt x="889" y="810"/>
                </a:cubicBezTo>
                <a:cubicBezTo>
                  <a:pt x="889" y="811"/>
                  <a:pt x="887" y="812"/>
                  <a:pt x="888" y="813"/>
                </a:cubicBezTo>
                <a:cubicBezTo>
                  <a:pt x="889" y="812"/>
                  <a:pt x="889" y="812"/>
                  <a:pt x="890" y="812"/>
                </a:cubicBezTo>
                <a:close/>
                <a:moveTo>
                  <a:pt x="1129" y="797"/>
                </a:moveTo>
                <a:cubicBezTo>
                  <a:pt x="1128" y="797"/>
                  <a:pt x="1128" y="797"/>
                  <a:pt x="1128" y="797"/>
                </a:cubicBezTo>
                <a:cubicBezTo>
                  <a:pt x="1128" y="797"/>
                  <a:pt x="1128" y="797"/>
                  <a:pt x="1129" y="797"/>
                </a:cubicBezTo>
                <a:close/>
                <a:moveTo>
                  <a:pt x="1139" y="776"/>
                </a:moveTo>
                <a:cubicBezTo>
                  <a:pt x="1142" y="776"/>
                  <a:pt x="1142" y="775"/>
                  <a:pt x="1142" y="774"/>
                </a:cubicBezTo>
                <a:cubicBezTo>
                  <a:pt x="1142" y="774"/>
                  <a:pt x="1139" y="775"/>
                  <a:pt x="1139" y="776"/>
                </a:cubicBezTo>
                <a:close/>
                <a:moveTo>
                  <a:pt x="877" y="803"/>
                </a:moveTo>
                <a:cubicBezTo>
                  <a:pt x="877" y="805"/>
                  <a:pt x="880" y="804"/>
                  <a:pt x="879" y="803"/>
                </a:cubicBezTo>
                <a:cubicBezTo>
                  <a:pt x="878" y="802"/>
                  <a:pt x="877" y="803"/>
                  <a:pt x="877" y="803"/>
                </a:cubicBezTo>
                <a:close/>
                <a:moveTo>
                  <a:pt x="875" y="796"/>
                </a:moveTo>
                <a:cubicBezTo>
                  <a:pt x="875" y="796"/>
                  <a:pt x="875" y="797"/>
                  <a:pt x="875" y="797"/>
                </a:cubicBezTo>
                <a:cubicBezTo>
                  <a:pt x="876" y="797"/>
                  <a:pt x="876" y="796"/>
                  <a:pt x="876" y="796"/>
                </a:cubicBezTo>
                <a:cubicBezTo>
                  <a:pt x="876" y="796"/>
                  <a:pt x="875" y="795"/>
                  <a:pt x="874" y="794"/>
                </a:cubicBezTo>
                <a:cubicBezTo>
                  <a:pt x="873" y="795"/>
                  <a:pt x="873" y="796"/>
                  <a:pt x="873" y="797"/>
                </a:cubicBezTo>
                <a:cubicBezTo>
                  <a:pt x="874" y="797"/>
                  <a:pt x="874" y="796"/>
                  <a:pt x="875" y="796"/>
                </a:cubicBezTo>
                <a:close/>
                <a:moveTo>
                  <a:pt x="877" y="798"/>
                </a:moveTo>
                <a:cubicBezTo>
                  <a:pt x="877" y="800"/>
                  <a:pt x="877" y="800"/>
                  <a:pt x="877" y="800"/>
                </a:cubicBezTo>
                <a:cubicBezTo>
                  <a:pt x="878" y="800"/>
                  <a:pt x="877" y="802"/>
                  <a:pt x="879" y="801"/>
                </a:cubicBezTo>
                <a:cubicBezTo>
                  <a:pt x="879" y="800"/>
                  <a:pt x="879" y="798"/>
                  <a:pt x="877" y="798"/>
                </a:cubicBezTo>
                <a:close/>
                <a:moveTo>
                  <a:pt x="872" y="794"/>
                </a:moveTo>
                <a:cubicBezTo>
                  <a:pt x="873" y="794"/>
                  <a:pt x="873" y="794"/>
                  <a:pt x="873" y="794"/>
                </a:cubicBezTo>
                <a:cubicBezTo>
                  <a:pt x="873" y="794"/>
                  <a:pt x="873" y="794"/>
                  <a:pt x="873" y="793"/>
                </a:cubicBezTo>
                <a:cubicBezTo>
                  <a:pt x="872" y="793"/>
                  <a:pt x="872" y="793"/>
                  <a:pt x="872" y="793"/>
                </a:cubicBezTo>
                <a:lnTo>
                  <a:pt x="872" y="794"/>
                </a:lnTo>
                <a:close/>
                <a:moveTo>
                  <a:pt x="719" y="20"/>
                </a:moveTo>
                <a:cubicBezTo>
                  <a:pt x="720" y="21"/>
                  <a:pt x="720" y="20"/>
                  <a:pt x="721" y="20"/>
                </a:cubicBezTo>
                <a:cubicBezTo>
                  <a:pt x="721" y="21"/>
                  <a:pt x="721" y="21"/>
                  <a:pt x="721" y="21"/>
                </a:cubicBezTo>
                <a:cubicBezTo>
                  <a:pt x="723" y="22"/>
                  <a:pt x="726" y="23"/>
                  <a:pt x="727" y="24"/>
                </a:cubicBezTo>
                <a:cubicBezTo>
                  <a:pt x="727" y="24"/>
                  <a:pt x="728" y="24"/>
                  <a:pt x="728" y="24"/>
                </a:cubicBezTo>
                <a:cubicBezTo>
                  <a:pt x="728" y="24"/>
                  <a:pt x="728" y="25"/>
                  <a:pt x="728" y="25"/>
                </a:cubicBezTo>
                <a:cubicBezTo>
                  <a:pt x="728" y="25"/>
                  <a:pt x="729" y="25"/>
                  <a:pt x="729" y="25"/>
                </a:cubicBezTo>
                <a:cubicBezTo>
                  <a:pt x="730" y="26"/>
                  <a:pt x="730" y="26"/>
                  <a:pt x="730" y="25"/>
                </a:cubicBezTo>
                <a:cubicBezTo>
                  <a:pt x="730" y="26"/>
                  <a:pt x="731" y="26"/>
                  <a:pt x="731" y="26"/>
                </a:cubicBezTo>
                <a:cubicBezTo>
                  <a:pt x="732" y="27"/>
                  <a:pt x="733" y="26"/>
                  <a:pt x="735" y="27"/>
                </a:cubicBezTo>
                <a:cubicBezTo>
                  <a:pt x="735" y="27"/>
                  <a:pt x="735" y="27"/>
                  <a:pt x="735" y="27"/>
                </a:cubicBezTo>
                <a:cubicBezTo>
                  <a:pt x="737" y="28"/>
                  <a:pt x="739" y="29"/>
                  <a:pt x="739" y="29"/>
                </a:cubicBezTo>
                <a:cubicBezTo>
                  <a:pt x="740" y="30"/>
                  <a:pt x="739" y="28"/>
                  <a:pt x="740" y="28"/>
                </a:cubicBezTo>
                <a:cubicBezTo>
                  <a:pt x="741" y="29"/>
                  <a:pt x="742" y="31"/>
                  <a:pt x="743" y="31"/>
                </a:cubicBezTo>
                <a:cubicBezTo>
                  <a:pt x="743" y="31"/>
                  <a:pt x="743" y="31"/>
                  <a:pt x="744" y="32"/>
                </a:cubicBezTo>
                <a:cubicBezTo>
                  <a:pt x="744" y="32"/>
                  <a:pt x="746" y="32"/>
                  <a:pt x="746" y="32"/>
                </a:cubicBezTo>
                <a:cubicBezTo>
                  <a:pt x="746" y="32"/>
                  <a:pt x="747" y="33"/>
                  <a:pt x="747" y="34"/>
                </a:cubicBezTo>
                <a:cubicBezTo>
                  <a:pt x="748" y="35"/>
                  <a:pt x="749" y="34"/>
                  <a:pt x="750" y="35"/>
                </a:cubicBezTo>
                <a:cubicBezTo>
                  <a:pt x="751" y="35"/>
                  <a:pt x="751" y="33"/>
                  <a:pt x="752" y="34"/>
                </a:cubicBezTo>
                <a:cubicBezTo>
                  <a:pt x="753" y="35"/>
                  <a:pt x="756" y="38"/>
                  <a:pt x="757" y="39"/>
                </a:cubicBezTo>
                <a:cubicBezTo>
                  <a:pt x="758" y="40"/>
                  <a:pt x="760" y="39"/>
                  <a:pt x="760" y="40"/>
                </a:cubicBezTo>
                <a:cubicBezTo>
                  <a:pt x="760" y="41"/>
                  <a:pt x="761" y="40"/>
                  <a:pt x="761" y="41"/>
                </a:cubicBezTo>
                <a:cubicBezTo>
                  <a:pt x="761" y="41"/>
                  <a:pt x="761" y="41"/>
                  <a:pt x="761" y="41"/>
                </a:cubicBezTo>
                <a:cubicBezTo>
                  <a:pt x="761" y="41"/>
                  <a:pt x="762" y="41"/>
                  <a:pt x="762" y="41"/>
                </a:cubicBezTo>
                <a:cubicBezTo>
                  <a:pt x="762" y="41"/>
                  <a:pt x="762" y="42"/>
                  <a:pt x="762" y="42"/>
                </a:cubicBezTo>
                <a:cubicBezTo>
                  <a:pt x="762" y="42"/>
                  <a:pt x="763" y="42"/>
                  <a:pt x="763" y="42"/>
                </a:cubicBezTo>
                <a:cubicBezTo>
                  <a:pt x="765" y="43"/>
                  <a:pt x="768" y="45"/>
                  <a:pt x="770" y="46"/>
                </a:cubicBezTo>
                <a:cubicBezTo>
                  <a:pt x="771" y="46"/>
                  <a:pt x="773" y="47"/>
                  <a:pt x="774" y="48"/>
                </a:cubicBezTo>
                <a:cubicBezTo>
                  <a:pt x="774" y="48"/>
                  <a:pt x="775" y="49"/>
                  <a:pt x="775" y="49"/>
                </a:cubicBezTo>
                <a:cubicBezTo>
                  <a:pt x="776" y="50"/>
                  <a:pt x="777" y="50"/>
                  <a:pt x="778" y="51"/>
                </a:cubicBezTo>
                <a:cubicBezTo>
                  <a:pt x="778" y="51"/>
                  <a:pt x="778" y="51"/>
                  <a:pt x="778" y="52"/>
                </a:cubicBezTo>
                <a:cubicBezTo>
                  <a:pt x="778" y="52"/>
                  <a:pt x="779" y="52"/>
                  <a:pt x="779" y="53"/>
                </a:cubicBezTo>
                <a:cubicBezTo>
                  <a:pt x="780" y="54"/>
                  <a:pt x="782" y="54"/>
                  <a:pt x="783" y="54"/>
                </a:cubicBezTo>
                <a:cubicBezTo>
                  <a:pt x="783" y="57"/>
                  <a:pt x="786" y="56"/>
                  <a:pt x="786" y="58"/>
                </a:cubicBezTo>
                <a:cubicBezTo>
                  <a:pt x="787" y="59"/>
                  <a:pt x="789" y="59"/>
                  <a:pt x="790" y="60"/>
                </a:cubicBezTo>
                <a:cubicBezTo>
                  <a:pt x="791" y="60"/>
                  <a:pt x="791" y="61"/>
                  <a:pt x="791" y="61"/>
                </a:cubicBezTo>
                <a:cubicBezTo>
                  <a:pt x="793" y="62"/>
                  <a:pt x="794" y="62"/>
                  <a:pt x="795" y="63"/>
                </a:cubicBezTo>
                <a:cubicBezTo>
                  <a:pt x="795" y="64"/>
                  <a:pt x="795" y="64"/>
                  <a:pt x="796" y="65"/>
                </a:cubicBezTo>
                <a:cubicBezTo>
                  <a:pt x="796" y="65"/>
                  <a:pt x="797" y="66"/>
                  <a:pt x="797" y="67"/>
                </a:cubicBezTo>
                <a:cubicBezTo>
                  <a:pt x="798" y="67"/>
                  <a:pt x="798" y="68"/>
                  <a:pt x="798" y="68"/>
                </a:cubicBezTo>
                <a:cubicBezTo>
                  <a:pt x="799" y="68"/>
                  <a:pt x="799" y="68"/>
                  <a:pt x="799" y="68"/>
                </a:cubicBezTo>
                <a:cubicBezTo>
                  <a:pt x="800" y="69"/>
                  <a:pt x="800" y="69"/>
                  <a:pt x="800" y="69"/>
                </a:cubicBezTo>
                <a:cubicBezTo>
                  <a:pt x="800" y="69"/>
                  <a:pt x="801" y="69"/>
                  <a:pt x="802" y="70"/>
                </a:cubicBezTo>
                <a:cubicBezTo>
                  <a:pt x="802" y="70"/>
                  <a:pt x="802" y="71"/>
                  <a:pt x="803" y="72"/>
                </a:cubicBezTo>
                <a:cubicBezTo>
                  <a:pt x="803" y="72"/>
                  <a:pt x="804" y="72"/>
                  <a:pt x="804" y="72"/>
                </a:cubicBezTo>
                <a:cubicBezTo>
                  <a:pt x="804" y="73"/>
                  <a:pt x="805" y="74"/>
                  <a:pt x="805" y="74"/>
                </a:cubicBezTo>
                <a:cubicBezTo>
                  <a:pt x="805" y="74"/>
                  <a:pt x="806" y="74"/>
                  <a:pt x="806" y="74"/>
                </a:cubicBezTo>
                <a:cubicBezTo>
                  <a:pt x="807" y="74"/>
                  <a:pt x="807" y="75"/>
                  <a:pt x="807" y="75"/>
                </a:cubicBezTo>
                <a:cubicBezTo>
                  <a:pt x="808" y="76"/>
                  <a:pt x="809" y="76"/>
                  <a:pt x="810" y="77"/>
                </a:cubicBezTo>
                <a:cubicBezTo>
                  <a:pt x="811" y="77"/>
                  <a:pt x="812" y="79"/>
                  <a:pt x="813" y="79"/>
                </a:cubicBezTo>
                <a:cubicBezTo>
                  <a:pt x="813" y="81"/>
                  <a:pt x="815" y="81"/>
                  <a:pt x="815" y="82"/>
                </a:cubicBezTo>
                <a:cubicBezTo>
                  <a:pt x="815" y="83"/>
                  <a:pt x="815" y="82"/>
                  <a:pt x="816" y="83"/>
                </a:cubicBezTo>
                <a:cubicBezTo>
                  <a:pt x="817" y="84"/>
                  <a:pt x="818" y="85"/>
                  <a:pt x="819" y="86"/>
                </a:cubicBezTo>
                <a:cubicBezTo>
                  <a:pt x="819" y="86"/>
                  <a:pt x="820" y="87"/>
                  <a:pt x="820" y="87"/>
                </a:cubicBezTo>
                <a:cubicBezTo>
                  <a:pt x="820" y="88"/>
                  <a:pt x="821" y="87"/>
                  <a:pt x="821" y="88"/>
                </a:cubicBezTo>
                <a:cubicBezTo>
                  <a:pt x="823" y="89"/>
                  <a:pt x="824" y="90"/>
                  <a:pt x="826" y="92"/>
                </a:cubicBezTo>
                <a:cubicBezTo>
                  <a:pt x="828" y="92"/>
                  <a:pt x="828" y="94"/>
                  <a:pt x="829" y="94"/>
                </a:cubicBezTo>
                <a:cubicBezTo>
                  <a:pt x="829" y="96"/>
                  <a:pt x="830" y="96"/>
                  <a:pt x="831" y="96"/>
                </a:cubicBezTo>
                <a:cubicBezTo>
                  <a:pt x="831" y="97"/>
                  <a:pt x="831" y="98"/>
                  <a:pt x="832" y="99"/>
                </a:cubicBezTo>
                <a:cubicBezTo>
                  <a:pt x="834" y="100"/>
                  <a:pt x="835" y="103"/>
                  <a:pt x="838" y="103"/>
                </a:cubicBezTo>
                <a:cubicBezTo>
                  <a:pt x="837" y="106"/>
                  <a:pt x="839" y="106"/>
                  <a:pt x="841" y="107"/>
                </a:cubicBezTo>
                <a:cubicBezTo>
                  <a:pt x="840" y="109"/>
                  <a:pt x="841" y="110"/>
                  <a:pt x="842" y="112"/>
                </a:cubicBezTo>
                <a:cubicBezTo>
                  <a:pt x="844" y="113"/>
                  <a:pt x="845" y="117"/>
                  <a:pt x="848" y="118"/>
                </a:cubicBezTo>
                <a:cubicBezTo>
                  <a:pt x="848" y="120"/>
                  <a:pt x="849" y="120"/>
                  <a:pt x="848" y="122"/>
                </a:cubicBezTo>
                <a:cubicBezTo>
                  <a:pt x="850" y="122"/>
                  <a:pt x="849" y="124"/>
                  <a:pt x="851" y="124"/>
                </a:cubicBezTo>
                <a:cubicBezTo>
                  <a:pt x="851" y="126"/>
                  <a:pt x="852" y="128"/>
                  <a:pt x="853" y="129"/>
                </a:cubicBezTo>
                <a:cubicBezTo>
                  <a:pt x="854" y="130"/>
                  <a:pt x="855" y="132"/>
                  <a:pt x="857" y="132"/>
                </a:cubicBezTo>
                <a:cubicBezTo>
                  <a:pt x="856" y="134"/>
                  <a:pt x="858" y="134"/>
                  <a:pt x="858" y="136"/>
                </a:cubicBezTo>
                <a:cubicBezTo>
                  <a:pt x="859" y="137"/>
                  <a:pt x="861" y="137"/>
                  <a:pt x="862" y="138"/>
                </a:cubicBezTo>
                <a:cubicBezTo>
                  <a:pt x="861" y="141"/>
                  <a:pt x="861" y="143"/>
                  <a:pt x="861" y="145"/>
                </a:cubicBezTo>
                <a:cubicBezTo>
                  <a:pt x="862" y="145"/>
                  <a:pt x="863" y="145"/>
                  <a:pt x="862" y="147"/>
                </a:cubicBezTo>
                <a:cubicBezTo>
                  <a:pt x="864" y="147"/>
                  <a:pt x="864" y="149"/>
                  <a:pt x="866" y="148"/>
                </a:cubicBezTo>
                <a:cubicBezTo>
                  <a:pt x="867" y="149"/>
                  <a:pt x="867" y="151"/>
                  <a:pt x="867" y="152"/>
                </a:cubicBezTo>
                <a:cubicBezTo>
                  <a:pt x="867" y="152"/>
                  <a:pt x="867" y="152"/>
                  <a:pt x="867" y="152"/>
                </a:cubicBezTo>
                <a:cubicBezTo>
                  <a:pt x="867" y="153"/>
                  <a:pt x="867" y="153"/>
                  <a:pt x="867" y="154"/>
                </a:cubicBezTo>
                <a:cubicBezTo>
                  <a:pt x="867" y="155"/>
                  <a:pt x="868" y="155"/>
                  <a:pt x="868" y="156"/>
                </a:cubicBezTo>
                <a:cubicBezTo>
                  <a:pt x="869" y="157"/>
                  <a:pt x="869" y="158"/>
                  <a:pt x="869" y="159"/>
                </a:cubicBezTo>
                <a:cubicBezTo>
                  <a:pt x="870" y="162"/>
                  <a:pt x="871" y="164"/>
                  <a:pt x="871" y="167"/>
                </a:cubicBezTo>
                <a:cubicBezTo>
                  <a:pt x="876" y="180"/>
                  <a:pt x="880" y="194"/>
                  <a:pt x="881" y="209"/>
                </a:cubicBezTo>
                <a:cubicBezTo>
                  <a:pt x="882" y="213"/>
                  <a:pt x="882" y="217"/>
                  <a:pt x="882" y="221"/>
                </a:cubicBezTo>
                <a:cubicBezTo>
                  <a:pt x="882" y="233"/>
                  <a:pt x="881" y="245"/>
                  <a:pt x="876" y="256"/>
                </a:cubicBezTo>
                <a:cubicBezTo>
                  <a:pt x="874" y="259"/>
                  <a:pt x="872" y="262"/>
                  <a:pt x="870" y="265"/>
                </a:cubicBezTo>
                <a:cubicBezTo>
                  <a:pt x="867" y="269"/>
                  <a:pt x="863" y="272"/>
                  <a:pt x="858" y="274"/>
                </a:cubicBezTo>
                <a:cubicBezTo>
                  <a:pt x="848" y="278"/>
                  <a:pt x="836" y="278"/>
                  <a:pt x="828" y="271"/>
                </a:cubicBezTo>
                <a:cubicBezTo>
                  <a:pt x="826" y="270"/>
                  <a:pt x="824" y="267"/>
                  <a:pt x="823" y="265"/>
                </a:cubicBezTo>
                <a:cubicBezTo>
                  <a:pt x="822" y="263"/>
                  <a:pt x="821" y="261"/>
                  <a:pt x="821" y="258"/>
                </a:cubicBezTo>
                <a:cubicBezTo>
                  <a:pt x="820" y="256"/>
                  <a:pt x="819" y="253"/>
                  <a:pt x="820" y="251"/>
                </a:cubicBezTo>
                <a:cubicBezTo>
                  <a:pt x="822" y="258"/>
                  <a:pt x="834" y="258"/>
                  <a:pt x="840" y="257"/>
                </a:cubicBezTo>
                <a:cubicBezTo>
                  <a:pt x="848" y="255"/>
                  <a:pt x="854" y="249"/>
                  <a:pt x="857" y="241"/>
                </a:cubicBezTo>
                <a:cubicBezTo>
                  <a:pt x="864" y="223"/>
                  <a:pt x="855" y="200"/>
                  <a:pt x="839" y="191"/>
                </a:cubicBezTo>
                <a:cubicBezTo>
                  <a:pt x="826" y="183"/>
                  <a:pt x="807" y="182"/>
                  <a:pt x="793" y="189"/>
                </a:cubicBezTo>
                <a:cubicBezTo>
                  <a:pt x="786" y="192"/>
                  <a:pt x="778" y="199"/>
                  <a:pt x="773" y="205"/>
                </a:cubicBezTo>
                <a:cubicBezTo>
                  <a:pt x="756" y="231"/>
                  <a:pt x="755" y="268"/>
                  <a:pt x="777" y="291"/>
                </a:cubicBezTo>
                <a:cubicBezTo>
                  <a:pt x="782" y="297"/>
                  <a:pt x="790" y="302"/>
                  <a:pt x="797" y="304"/>
                </a:cubicBezTo>
                <a:cubicBezTo>
                  <a:pt x="797" y="304"/>
                  <a:pt x="798" y="304"/>
                  <a:pt x="798" y="305"/>
                </a:cubicBezTo>
                <a:cubicBezTo>
                  <a:pt x="790" y="317"/>
                  <a:pt x="783" y="331"/>
                  <a:pt x="788" y="346"/>
                </a:cubicBezTo>
                <a:cubicBezTo>
                  <a:pt x="798" y="372"/>
                  <a:pt x="818" y="383"/>
                  <a:pt x="844" y="384"/>
                </a:cubicBezTo>
                <a:cubicBezTo>
                  <a:pt x="858" y="384"/>
                  <a:pt x="874" y="374"/>
                  <a:pt x="880" y="365"/>
                </a:cubicBezTo>
                <a:cubicBezTo>
                  <a:pt x="889" y="350"/>
                  <a:pt x="884" y="348"/>
                  <a:pt x="883" y="347"/>
                </a:cubicBezTo>
                <a:cubicBezTo>
                  <a:pt x="894" y="347"/>
                  <a:pt x="905" y="346"/>
                  <a:pt x="912" y="340"/>
                </a:cubicBezTo>
                <a:cubicBezTo>
                  <a:pt x="932" y="325"/>
                  <a:pt x="935" y="303"/>
                  <a:pt x="938" y="271"/>
                </a:cubicBezTo>
                <a:cubicBezTo>
                  <a:pt x="940" y="248"/>
                  <a:pt x="938" y="225"/>
                  <a:pt x="932" y="203"/>
                </a:cubicBezTo>
                <a:cubicBezTo>
                  <a:pt x="930" y="195"/>
                  <a:pt x="927" y="187"/>
                  <a:pt x="924" y="179"/>
                </a:cubicBezTo>
                <a:cubicBezTo>
                  <a:pt x="923" y="178"/>
                  <a:pt x="923" y="177"/>
                  <a:pt x="922" y="176"/>
                </a:cubicBezTo>
                <a:cubicBezTo>
                  <a:pt x="919" y="168"/>
                  <a:pt x="916" y="159"/>
                  <a:pt x="912" y="152"/>
                </a:cubicBezTo>
                <a:cubicBezTo>
                  <a:pt x="910" y="150"/>
                  <a:pt x="909" y="145"/>
                  <a:pt x="908" y="143"/>
                </a:cubicBezTo>
                <a:cubicBezTo>
                  <a:pt x="907" y="142"/>
                  <a:pt x="906" y="142"/>
                  <a:pt x="905" y="141"/>
                </a:cubicBezTo>
                <a:cubicBezTo>
                  <a:pt x="904" y="138"/>
                  <a:pt x="906" y="141"/>
                  <a:pt x="905" y="140"/>
                </a:cubicBezTo>
                <a:cubicBezTo>
                  <a:pt x="905" y="140"/>
                  <a:pt x="906" y="139"/>
                  <a:pt x="905" y="139"/>
                </a:cubicBezTo>
                <a:cubicBezTo>
                  <a:pt x="905" y="138"/>
                  <a:pt x="904" y="137"/>
                  <a:pt x="904" y="136"/>
                </a:cubicBezTo>
                <a:cubicBezTo>
                  <a:pt x="902" y="136"/>
                  <a:pt x="902" y="134"/>
                  <a:pt x="901" y="134"/>
                </a:cubicBezTo>
                <a:cubicBezTo>
                  <a:pt x="901" y="133"/>
                  <a:pt x="901" y="132"/>
                  <a:pt x="900" y="132"/>
                </a:cubicBezTo>
                <a:cubicBezTo>
                  <a:pt x="898" y="132"/>
                  <a:pt x="899" y="129"/>
                  <a:pt x="897" y="129"/>
                </a:cubicBezTo>
                <a:cubicBezTo>
                  <a:pt x="896" y="126"/>
                  <a:pt x="897" y="124"/>
                  <a:pt x="896" y="122"/>
                </a:cubicBezTo>
                <a:cubicBezTo>
                  <a:pt x="894" y="120"/>
                  <a:pt x="888" y="117"/>
                  <a:pt x="890" y="114"/>
                </a:cubicBezTo>
                <a:cubicBezTo>
                  <a:pt x="888" y="115"/>
                  <a:pt x="888" y="112"/>
                  <a:pt x="887" y="112"/>
                </a:cubicBezTo>
                <a:cubicBezTo>
                  <a:pt x="886" y="112"/>
                  <a:pt x="886" y="112"/>
                  <a:pt x="885" y="112"/>
                </a:cubicBezTo>
                <a:cubicBezTo>
                  <a:pt x="881" y="109"/>
                  <a:pt x="882" y="109"/>
                  <a:pt x="880" y="107"/>
                </a:cubicBezTo>
                <a:cubicBezTo>
                  <a:pt x="879" y="107"/>
                  <a:pt x="880" y="105"/>
                  <a:pt x="879" y="105"/>
                </a:cubicBezTo>
                <a:cubicBezTo>
                  <a:pt x="879" y="103"/>
                  <a:pt x="877" y="104"/>
                  <a:pt x="878" y="101"/>
                </a:cubicBezTo>
                <a:cubicBezTo>
                  <a:pt x="876" y="101"/>
                  <a:pt x="876" y="103"/>
                  <a:pt x="875" y="102"/>
                </a:cubicBezTo>
                <a:cubicBezTo>
                  <a:pt x="874" y="100"/>
                  <a:pt x="873" y="98"/>
                  <a:pt x="873" y="97"/>
                </a:cubicBezTo>
                <a:cubicBezTo>
                  <a:pt x="871" y="96"/>
                  <a:pt x="870" y="94"/>
                  <a:pt x="868" y="93"/>
                </a:cubicBezTo>
                <a:cubicBezTo>
                  <a:pt x="868" y="92"/>
                  <a:pt x="866" y="92"/>
                  <a:pt x="866" y="91"/>
                </a:cubicBezTo>
                <a:cubicBezTo>
                  <a:pt x="866" y="91"/>
                  <a:pt x="865" y="90"/>
                  <a:pt x="865" y="90"/>
                </a:cubicBezTo>
                <a:cubicBezTo>
                  <a:pt x="864" y="89"/>
                  <a:pt x="863" y="88"/>
                  <a:pt x="862" y="89"/>
                </a:cubicBezTo>
                <a:cubicBezTo>
                  <a:pt x="861" y="88"/>
                  <a:pt x="860" y="86"/>
                  <a:pt x="859" y="85"/>
                </a:cubicBezTo>
                <a:cubicBezTo>
                  <a:pt x="859" y="84"/>
                  <a:pt x="858" y="84"/>
                  <a:pt x="857" y="84"/>
                </a:cubicBezTo>
                <a:cubicBezTo>
                  <a:pt x="857" y="83"/>
                  <a:pt x="858" y="83"/>
                  <a:pt x="857" y="83"/>
                </a:cubicBezTo>
                <a:cubicBezTo>
                  <a:pt x="856" y="82"/>
                  <a:pt x="856" y="82"/>
                  <a:pt x="855" y="81"/>
                </a:cubicBezTo>
                <a:cubicBezTo>
                  <a:pt x="854" y="80"/>
                  <a:pt x="853" y="79"/>
                  <a:pt x="851" y="79"/>
                </a:cubicBezTo>
                <a:cubicBezTo>
                  <a:pt x="851" y="78"/>
                  <a:pt x="851" y="78"/>
                  <a:pt x="851" y="78"/>
                </a:cubicBezTo>
                <a:cubicBezTo>
                  <a:pt x="851" y="77"/>
                  <a:pt x="849" y="78"/>
                  <a:pt x="849" y="77"/>
                </a:cubicBezTo>
                <a:cubicBezTo>
                  <a:pt x="847" y="76"/>
                  <a:pt x="846" y="73"/>
                  <a:pt x="845" y="72"/>
                </a:cubicBezTo>
                <a:cubicBezTo>
                  <a:pt x="841" y="72"/>
                  <a:pt x="841" y="67"/>
                  <a:pt x="836" y="68"/>
                </a:cubicBezTo>
                <a:cubicBezTo>
                  <a:pt x="836" y="66"/>
                  <a:pt x="835" y="65"/>
                  <a:pt x="833" y="65"/>
                </a:cubicBezTo>
                <a:cubicBezTo>
                  <a:pt x="833" y="63"/>
                  <a:pt x="830" y="63"/>
                  <a:pt x="831" y="61"/>
                </a:cubicBezTo>
                <a:cubicBezTo>
                  <a:pt x="829" y="61"/>
                  <a:pt x="829" y="60"/>
                  <a:pt x="827" y="60"/>
                </a:cubicBezTo>
                <a:cubicBezTo>
                  <a:pt x="825" y="56"/>
                  <a:pt x="820" y="53"/>
                  <a:pt x="815" y="51"/>
                </a:cubicBezTo>
                <a:cubicBezTo>
                  <a:pt x="813" y="48"/>
                  <a:pt x="809" y="45"/>
                  <a:pt x="804" y="46"/>
                </a:cubicBezTo>
                <a:cubicBezTo>
                  <a:pt x="804" y="45"/>
                  <a:pt x="803" y="45"/>
                  <a:pt x="802" y="44"/>
                </a:cubicBezTo>
                <a:cubicBezTo>
                  <a:pt x="801" y="43"/>
                  <a:pt x="798" y="41"/>
                  <a:pt x="799" y="46"/>
                </a:cubicBezTo>
                <a:cubicBezTo>
                  <a:pt x="798" y="44"/>
                  <a:pt x="795" y="41"/>
                  <a:pt x="794" y="39"/>
                </a:cubicBezTo>
                <a:cubicBezTo>
                  <a:pt x="792" y="38"/>
                  <a:pt x="793" y="41"/>
                  <a:pt x="791" y="40"/>
                </a:cubicBezTo>
                <a:cubicBezTo>
                  <a:pt x="791" y="38"/>
                  <a:pt x="789" y="38"/>
                  <a:pt x="788" y="38"/>
                </a:cubicBezTo>
                <a:cubicBezTo>
                  <a:pt x="787" y="38"/>
                  <a:pt x="787" y="38"/>
                  <a:pt x="786" y="38"/>
                </a:cubicBezTo>
                <a:cubicBezTo>
                  <a:pt x="786" y="37"/>
                  <a:pt x="786" y="37"/>
                  <a:pt x="786" y="37"/>
                </a:cubicBezTo>
                <a:cubicBezTo>
                  <a:pt x="784" y="36"/>
                  <a:pt x="784" y="37"/>
                  <a:pt x="783" y="36"/>
                </a:cubicBezTo>
                <a:cubicBezTo>
                  <a:pt x="783" y="36"/>
                  <a:pt x="782" y="36"/>
                  <a:pt x="782" y="36"/>
                </a:cubicBezTo>
                <a:cubicBezTo>
                  <a:pt x="782" y="36"/>
                  <a:pt x="782" y="35"/>
                  <a:pt x="782" y="35"/>
                </a:cubicBezTo>
                <a:cubicBezTo>
                  <a:pt x="782" y="34"/>
                  <a:pt x="779" y="33"/>
                  <a:pt x="778" y="32"/>
                </a:cubicBezTo>
                <a:cubicBezTo>
                  <a:pt x="777" y="32"/>
                  <a:pt x="775" y="33"/>
                  <a:pt x="775" y="33"/>
                </a:cubicBezTo>
                <a:cubicBezTo>
                  <a:pt x="775" y="33"/>
                  <a:pt x="775" y="33"/>
                  <a:pt x="775" y="33"/>
                </a:cubicBezTo>
                <a:cubicBezTo>
                  <a:pt x="774" y="32"/>
                  <a:pt x="774" y="32"/>
                  <a:pt x="774" y="32"/>
                </a:cubicBezTo>
                <a:cubicBezTo>
                  <a:pt x="773" y="32"/>
                  <a:pt x="773" y="32"/>
                  <a:pt x="773" y="32"/>
                </a:cubicBezTo>
                <a:cubicBezTo>
                  <a:pt x="772" y="32"/>
                  <a:pt x="772" y="32"/>
                  <a:pt x="772" y="31"/>
                </a:cubicBezTo>
                <a:cubicBezTo>
                  <a:pt x="769" y="31"/>
                  <a:pt x="768" y="30"/>
                  <a:pt x="766" y="31"/>
                </a:cubicBezTo>
                <a:cubicBezTo>
                  <a:pt x="766" y="29"/>
                  <a:pt x="765" y="30"/>
                  <a:pt x="764" y="30"/>
                </a:cubicBezTo>
                <a:cubicBezTo>
                  <a:pt x="764" y="30"/>
                  <a:pt x="764" y="29"/>
                  <a:pt x="764" y="29"/>
                </a:cubicBezTo>
                <a:cubicBezTo>
                  <a:pt x="764" y="29"/>
                  <a:pt x="763" y="29"/>
                  <a:pt x="763" y="29"/>
                </a:cubicBezTo>
                <a:cubicBezTo>
                  <a:pt x="763" y="29"/>
                  <a:pt x="763" y="28"/>
                  <a:pt x="763" y="28"/>
                </a:cubicBezTo>
                <a:cubicBezTo>
                  <a:pt x="763" y="28"/>
                  <a:pt x="762" y="28"/>
                  <a:pt x="762" y="28"/>
                </a:cubicBezTo>
                <a:cubicBezTo>
                  <a:pt x="760" y="27"/>
                  <a:pt x="760" y="28"/>
                  <a:pt x="759" y="27"/>
                </a:cubicBezTo>
                <a:cubicBezTo>
                  <a:pt x="758" y="26"/>
                  <a:pt x="758" y="27"/>
                  <a:pt x="757" y="28"/>
                </a:cubicBezTo>
                <a:cubicBezTo>
                  <a:pt x="756" y="28"/>
                  <a:pt x="756" y="27"/>
                  <a:pt x="756" y="27"/>
                </a:cubicBezTo>
                <a:cubicBezTo>
                  <a:pt x="754" y="26"/>
                  <a:pt x="752" y="26"/>
                  <a:pt x="750" y="25"/>
                </a:cubicBezTo>
                <a:cubicBezTo>
                  <a:pt x="749" y="25"/>
                  <a:pt x="748" y="24"/>
                  <a:pt x="748" y="23"/>
                </a:cubicBezTo>
                <a:cubicBezTo>
                  <a:pt x="745" y="22"/>
                  <a:pt x="743" y="23"/>
                  <a:pt x="740" y="23"/>
                </a:cubicBezTo>
                <a:cubicBezTo>
                  <a:pt x="740" y="22"/>
                  <a:pt x="740" y="22"/>
                  <a:pt x="739" y="22"/>
                </a:cubicBezTo>
                <a:cubicBezTo>
                  <a:pt x="739" y="22"/>
                  <a:pt x="739" y="21"/>
                  <a:pt x="739" y="21"/>
                </a:cubicBezTo>
                <a:cubicBezTo>
                  <a:pt x="738" y="21"/>
                  <a:pt x="737" y="22"/>
                  <a:pt x="736" y="21"/>
                </a:cubicBezTo>
                <a:cubicBezTo>
                  <a:pt x="735" y="21"/>
                  <a:pt x="734" y="20"/>
                  <a:pt x="733" y="19"/>
                </a:cubicBezTo>
                <a:cubicBezTo>
                  <a:pt x="732" y="19"/>
                  <a:pt x="731" y="19"/>
                  <a:pt x="730" y="19"/>
                </a:cubicBezTo>
                <a:cubicBezTo>
                  <a:pt x="729" y="19"/>
                  <a:pt x="732" y="21"/>
                  <a:pt x="731" y="21"/>
                </a:cubicBezTo>
                <a:cubicBezTo>
                  <a:pt x="729" y="20"/>
                  <a:pt x="723" y="19"/>
                  <a:pt x="723" y="18"/>
                </a:cubicBezTo>
                <a:cubicBezTo>
                  <a:pt x="722" y="18"/>
                  <a:pt x="722" y="18"/>
                  <a:pt x="721" y="18"/>
                </a:cubicBezTo>
                <a:cubicBezTo>
                  <a:pt x="721" y="18"/>
                  <a:pt x="721" y="19"/>
                  <a:pt x="721" y="19"/>
                </a:cubicBezTo>
                <a:cubicBezTo>
                  <a:pt x="720" y="19"/>
                  <a:pt x="720" y="18"/>
                  <a:pt x="720" y="18"/>
                </a:cubicBezTo>
                <a:cubicBezTo>
                  <a:pt x="719" y="18"/>
                  <a:pt x="718" y="19"/>
                  <a:pt x="718" y="18"/>
                </a:cubicBezTo>
                <a:cubicBezTo>
                  <a:pt x="717" y="19"/>
                  <a:pt x="718" y="20"/>
                  <a:pt x="719" y="20"/>
                </a:cubicBezTo>
                <a:close/>
                <a:moveTo>
                  <a:pt x="886" y="116"/>
                </a:moveTo>
                <a:cubicBezTo>
                  <a:pt x="886" y="116"/>
                  <a:pt x="903" y="144"/>
                  <a:pt x="909" y="163"/>
                </a:cubicBezTo>
                <a:cubicBezTo>
                  <a:pt x="925" y="215"/>
                  <a:pt x="922" y="274"/>
                  <a:pt x="890" y="290"/>
                </a:cubicBezTo>
                <a:cubicBezTo>
                  <a:pt x="874" y="298"/>
                  <a:pt x="858" y="291"/>
                  <a:pt x="856" y="290"/>
                </a:cubicBezTo>
                <a:cubicBezTo>
                  <a:pt x="859" y="292"/>
                  <a:pt x="892" y="296"/>
                  <a:pt x="907" y="259"/>
                </a:cubicBezTo>
                <a:cubicBezTo>
                  <a:pt x="920" y="230"/>
                  <a:pt x="918" y="174"/>
                  <a:pt x="886" y="116"/>
                </a:cubicBezTo>
                <a:close/>
                <a:moveTo>
                  <a:pt x="823" y="85"/>
                </a:moveTo>
                <a:cubicBezTo>
                  <a:pt x="822" y="85"/>
                  <a:pt x="821" y="85"/>
                  <a:pt x="820" y="85"/>
                </a:cubicBezTo>
                <a:cubicBezTo>
                  <a:pt x="820" y="85"/>
                  <a:pt x="820" y="84"/>
                  <a:pt x="820" y="83"/>
                </a:cubicBezTo>
                <a:cubicBezTo>
                  <a:pt x="819" y="83"/>
                  <a:pt x="818" y="83"/>
                  <a:pt x="817" y="82"/>
                </a:cubicBezTo>
                <a:cubicBezTo>
                  <a:pt x="817" y="82"/>
                  <a:pt x="817" y="80"/>
                  <a:pt x="816" y="80"/>
                </a:cubicBezTo>
                <a:cubicBezTo>
                  <a:pt x="816" y="80"/>
                  <a:pt x="815" y="80"/>
                  <a:pt x="815" y="79"/>
                </a:cubicBezTo>
                <a:cubicBezTo>
                  <a:pt x="814" y="79"/>
                  <a:pt x="814" y="78"/>
                  <a:pt x="814" y="78"/>
                </a:cubicBezTo>
                <a:cubicBezTo>
                  <a:pt x="812" y="76"/>
                  <a:pt x="808" y="74"/>
                  <a:pt x="806" y="71"/>
                </a:cubicBezTo>
                <a:cubicBezTo>
                  <a:pt x="806" y="71"/>
                  <a:pt x="809" y="72"/>
                  <a:pt x="810" y="73"/>
                </a:cubicBezTo>
                <a:cubicBezTo>
                  <a:pt x="810" y="73"/>
                  <a:pt x="812" y="73"/>
                  <a:pt x="812" y="74"/>
                </a:cubicBezTo>
                <a:cubicBezTo>
                  <a:pt x="812" y="75"/>
                  <a:pt x="813" y="74"/>
                  <a:pt x="814" y="75"/>
                </a:cubicBezTo>
                <a:cubicBezTo>
                  <a:pt x="814" y="75"/>
                  <a:pt x="814" y="76"/>
                  <a:pt x="814" y="76"/>
                </a:cubicBezTo>
                <a:cubicBezTo>
                  <a:pt x="815" y="77"/>
                  <a:pt x="816" y="77"/>
                  <a:pt x="818" y="77"/>
                </a:cubicBezTo>
                <a:cubicBezTo>
                  <a:pt x="818" y="78"/>
                  <a:pt x="817" y="78"/>
                  <a:pt x="817" y="79"/>
                </a:cubicBezTo>
                <a:cubicBezTo>
                  <a:pt x="817" y="79"/>
                  <a:pt x="817" y="79"/>
                  <a:pt x="818" y="80"/>
                </a:cubicBezTo>
                <a:cubicBezTo>
                  <a:pt x="819" y="80"/>
                  <a:pt x="819" y="81"/>
                  <a:pt x="820" y="81"/>
                </a:cubicBezTo>
                <a:cubicBezTo>
                  <a:pt x="820" y="81"/>
                  <a:pt x="820" y="82"/>
                  <a:pt x="820" y="82"/>
                </a:cubicBezTo>
                <a:cubicBezTo>
                  <a:pt x="821" y="83"/>
                  <a:pt x="823" y="83"/>
                  <a:pt x="823" y="85"/>
                </a:cubicBezTo>
                <a:close/>
                <a:moveTo>
                  <a:pt x="821" y="78"/>
                </a:moveTo>
                <a:cubicBezTo>
                  <a:pt x="821" y="76"/>
                  <a:pt x="823" y="78"/>
                  <a:pt x="824" y="79"/>
                </a:cubicBezTo>
                <a:cubicBezTo>
                  <a:pt x="824" y="80"/>
                  <a:pt x="827" y="81"/>
                  <a:pt x="827" y="82"/>
                </a:cubicBezTo>
                <a:cubicBezTo>
                  <a:pt x="827" y="84"/>
                  <a:pt x="826" y="81"/>
                  <a:pt x="824" y="82"/>
                </a:cubicBezTo>
                <a:cubicBezTo>
                  <a:pt x="824" y="80"/>
                  <a:pt x="823" y="81"/>
                  <a:pt x="823" y="79"/>
                </a:cubicBezTo>
                <a:cubicBezTo>
                  <a:pt x="822" y="79"/>
                  <a:pt x="822" y="78"/>
                  <a:pt x="821" y="78"/>
                </a:cubicBezTo>
                <a:close/>
                <a:moveTo>
                  <a:pt x="835" y="100"/>
                </a:moveTo>
                <a:cubicBezTo>
                  <a:pt x="834" y="100"/>
                  <a:pt x="833" y="98"/>
                  <a:pt x="834" y="96"/>
                </a:cubicBezTo>
                <a:cubicBezTo>
                  <a:pt x="831" y="96"/>
                  <a:pt x="830" y="93"/>
                  <a:pt x="829" y="91"/>
                </a:cubicBezTo>
                <a:cubicBezTo>
                  <a:pt x="826" y="91"/>
                  <a:pt x="827" y="88"/>
                  <a:pt x="824" y="88"/>
                </a:cubicBezTo>
                <a:cubicBezTo>
                  <a:pt x="824" y="87"/>
                  <a:pt x="824" y="86"/>
                  <a:pt x="823" y="85"/>
                </a:cubicBezTo>
                <a:cubicBezTo>
                  <a:pt x="824" y="84"/>
                  <a:pt x="826" y="88"/>
                  <a:pt x="827" y="89"/>
                </a:cubicBezTo>
                <a:cubicBezTo>
                  <a:pt x="828" y="89"/>
                  <a:pt x="827" y="86"/>
                  <a:pt x="828" y="85"/>
                </a:cubicBezTo>
                <a:cubicBezTo>
                  <a:pt x="829" y="86"/>
                  <a:pt x="829" y="84"/>
                  <a:pt x="831" y="85"/>
                </a:cubicBezTo>
                <a:cubicBezTo>
                  <a:pt x="829" y="89"/>
                  <a:pt x="831" y="89"/>
                  <a:pt x="830" y="93"/>
                </a:cubicBezTo>
                <a:cubicBezTo>
                  <a:pt x="831" y="93"/>
                  <a:pt x="831" y="92"/>
                  <a:pt x="832" y="92"/>
                </a:cubicBezTo>
                <a:cubicBezTo>
                  <a:pt x="834" y="93"/>
                  <a:pt x="835" y="96"/>
                  <a:pt x="837" y="97"/>
                </a:cubicBezTo>
                <a:cubicBezTo>
                  <a:pt x="836" y="98"/>
                  <a:pt x="835" y="98"/>
                  <a:pt x="835" y="100"/>
                </a:cubicBezTo>
                <a:close/>
                <a:moveTo>
                  <a:pt x="835" y="90"/>
                </a:moveTo>
                <a:cubicBezTo>
                  <a:pt x="837" y="90"/>
                  <a:pt x="836" y="92"/>
                  <a:pt x="838" y="92"/>
                </a:cubicBezTo>
                <a:cubicBezTo>
                  <a:pt x="837" y="94"/>
                  <a:pt x="835" y="92"/>
                  <a:pt x="835" y="90"/>
                </a:cubicBezTo>
                <a:close/>
                <a:moveTo>
                  <a:pt x="846" y="110"/>
                </a:moveTo>
                <a:cubicBezTo>
                  <a:pt x="846" y="110"/>
                  <a:pt x="846" y="109"/>
                  <a:pt x="845" y="109"/>
                </a:cubicBezTo>
                <a:cubicBezTo>
                  <a:pt x="844" y="108"/>
                  <a:pt x="843" y="108"/>
                  <a:pt x="842" y="107"/>
                </a:cubicBezTo>
                <a:cubicBezTo>
                  <a:pt x="844" y="105"/>
                  <a:pt x="846" y="109"/>
                  <a:pt x="848" y="108"/>
                </a:cubicBezTo>
                <a:cubicBezTo>
                  <a:pt x="848" y="109"/>
                  <a:pt x="847" y="110"/>
                  <a:pt x="848" y="110"/>
                </a:cubicBezTo>
                <a:cubicBezTo>
                  <a:pt x="848" y="111"/>
                  <a:pt x="847" y="111"/>
                  <a:pt x="846" y="110"/>
                </a:cubicBezTo>
                <a:close/>
                <a:moveTo>
                  <a:pt x="862" y="124"/>
                </a:moveTo>
                <a:cubicBezTo>
                  <a:pt x="862" y="125"/>
                  <a:pt x="863" y="126"/>
                  <a:pt x="863" y="128"/>
                </a:cubicBezTo>
                <a:cubicBezTo>
                  <a:pt x="864" y="129"/>
                  <a:pt x="866" y="129"/>
                  <a:pt x="866" y="131"/>
                </a:cubicBezTo>
                <a:cubicBezTo>
                  <a:pt x="864" y="130"/>
                  <a:pt x="863" y="129"/>
                  <a:pt x="863" y="128"/>
                </a:cubicBezTo>
                <a:cubicBezTo>
                  <a:pt x="860" y="128"/>
                  <a:pt x="860" y="125"/>
                  <a:pt x="858" y="125"/>
                </a:cubicBezTo>
                <a:cubicBezTo>
                  <a:pt x="859" y="124"/>
                  <a:pt x="857" y="123"/>
                  <a:pt x="856" y="122"/>
                </a:cubicBezTo>
                <a:cubicBezTo>
                  <a:pt x="856" y="122"/>
                  <a:pt x="856" y="121"/>
                  <a:pt x="856" y="120"/>
                </a:cubicBezTo>
                <a:cubicBezTo>
                  <a:pt x="855" y="119"/>
                  <a:pt x="853" y="118"/>
                  <a:pt x="853" y="116"/>
                </a:cubicBezTo>
                <a:cubicBezTo>
                  <a:pt x="851" y="116"/>
                  <a:pt x="851" y="117"/>
                  <a:pt x="850" y="116"/>
                </a:cubicBezTo>
                <a:cubicBezTo>
                  <a:pt x="850" y="113"/>
                  <a:pt x="851" y="113"/>
                  <a:pt x="851" y="111"/>
                </a:cubicBezTo>
                <a:cubicBezTo>
                  <a:pt x="852" y="111"/>
                  <a:pt x="852" y="111"/>
                  <a:pt x="852" y="111"/>
                </a:cubicBezTo>
                <a:cubicBezTo>
                  <a:pt x="853" y="112"/>
                  <a:pt x="854" y="114"/>
                  <a:pt x="854" y="116"/>
                </a:cubicBezTo>
                <a:cubicBezTo>
                  <a:pt x="856" y="117"/>
                  <a:pt x="856" y="117"/>
                  <a:pt x="856" y="117"/>
                </a:cubicBezTo>
                <a:cubicBezTo>
                  <a:pt x="858" y="120"/>
                  <a:pt x="858" y="123"/>
                  <a:pt x="862" y="124"/>
                </a:cubicBezTo>
                <a:close/>
                <a:moveTo>
                  <a:pt x="800" y="50"/>
                </a:moveTo>
                <a:cubicBezTo>
                  <a:pt x="800" y="51"/>
                  <a:pt x="801" y="52"/>
                  <a:pt x="802" y="53"/>
                </a:cubicBezTo>
                <a:cubicBezTo>
                  <a:pt x="803" y="53"/>
                  <a:pt x="803" y="53"/>
                  <a:pt x="803" y="54"/>
                </a:cubicBezTo>
                <a:cubicBezTo>
                  <a:pt x="805" y="54"/>
                  <a:pt x="805" y="53"/>
                  <a:pt x="806" y="53"/>
                </a:cubicBezTo>
                <a:cubicBezTo>
                  <a:pt x="807" y="55"/>
                  <a:pt x="809" y="55"/>
                  <a:pt x="810" y="55"/>
                </a:cubicBezTo>
                <a:cubicBezTo>
                  <a:pt x="810" y="55"/>
                  <a:pt x="810" y="56"/>
                  <a:pt x="811" y="56"/>
                </a:cubicBezTo>
                <a:cubicBezTo>
                  <a:pt x="812" y="57"/>
                  <a:pt x="811" y="57"/>
                  <a:pt x="813" y="57"/>
                </a:cubicBezTo>
                <a:cubicBezTo>
                  <a:pt x="814" y="58"/>
                  <a:pt x="815" y="59"/>
                  <a:pt x="815" y="60"/>
                </a:cubicBezTo>
                <a:cubicBezTo>
                  <a:pt x="816" y="60"/>
                  <a:pt x="816" y="60"/>
                  <a:pt x="817" y="60"/>
                </a:cubicBezTo>
                <a:cubicBezTo>
                  <a:pt x="819" y="64"/>
                  <a:pt x="823" y="65"/>
                  <a:pt x="824" y="68"/>
                </a:cubicBezTo>
                <a:cubicBezTo>
                  <a:pt x="826" y="69"/>
                  <a:pt x="827" y="69"/>
                  <a:pt x="828" y="71"/>
                </a:cubicBezTo>
                <a:cubicBezTo>
                  <a:pt x="831" y="72"/>
                  <a:pt x="831" y="72"/>
                  <a:pt x="831" y="72"/>
                </a:cubicBezTo>
                <a:cubicBezTo>
                  <a:pt x="831" y="74"/>
                  <a:pt x="834" y="74"/>
                  <a:pt x="835" y="76"/>
                </a:cubicBezTo>
                <a:cubicBezTo>
                  <a:pt x="838" y="77"/>
                  <a:pt x="838" y="77"/>
                  <a:pt x="838" y="77"/>
                </a:cubicBezTo>
                <a:cubicBezTo>
                  <a:pt x="838" y="79"/>
                  <a:pt x="840" y="80"/>
                  <a:pt x="841" y="81"/>
                </a:cubicBezTo>
                <a:cubicBezTo>
                  <a:pt x="842" y="81"/>
                  <a:pt x="841" y="81"/>
                  <a:pt x="842" y="82"/>
                </a:cubicBezTo>
                <a:cubicBezTo>
                  <a:pt x="843" y="82"/>
                  <a:pt x="843" y="83"/>
                  <a:pt x="844" y="83"/>
                </a:cubicBezTo>
                <a:cubicBezTo>
                  <a:pt x="845" y="83"/>
                  <a:pt x="845" y="85"/>
                  <a:pt x="845" y="85"/>
                </a:cubicBezTo>
                <a:cubicBezTo>
                  <a:pt x="846" y="85"/>
                  <a:pt x="847" y="86"/>
                  <a:pt x="847" y="86"/>
                </a:cubicBezTo>
                <a:cubicBezTo>
                  <a:pt x="848" y="86"/>
                  <a:pt x="849" y="87"/>
                  <a:pt x="850" y="88"/>
                </a:cubicBezTo>
                <a:cubicBezTo>
                  <a:pt x="852" y="92"/>
                  <a:pt x="855" y="93"/>
                  <a:pt x="859" y="95"/>
                </a:cubicBezTo>
                <a:cubicBezTo>
                  <a:pt x="858" y="97"/>
                  <a:pt x="856" y="95"/>
                  <a:pt x="855" y="95"/>
                </a:cubicBezTo>
                <a:cubicBezTo>
                  <a:pt x="854" y="95"/>
                  <a:pt x="852" y="94"/>
                  <a:pt x="853" y="92"/>
                </a:cubicBezTo>
                <a:cubicBezTo>
                  <a:pt x="848" y="91"/>
                  <a:pt x="848" y="86"/>
                  <a:pt x="842" y="85"/>
                </a:cubicBezTo>
                <a:cubicBezTo>
                  <a:pt x="842" y="84"/>
                  <a:pt x="841" y="84"/>
                  <a:pt x="841" y="82"/>
                </a:cubicBezTo>
                <a:cubicBezTo>
                  <a:pt x="839" y="83"/>
                  <a:pt x="839" y="80"/>
                  <a:pt x="838" y="80"/>
                </a:cubicBezTo>
                <a:cubicBezTo>
                  <a:pt x="837" y="79"/>
                  <a:pt x="836" y="79"/>
                  <a:pt x="836" y="77"/>
                </a:cubicBezTo>
                <a:cubicBezTo>
                  <a:pt x="835" y="78"/>
                  <a:pt x="834" y="77"/>
                  <a:pt x="834" y="78"/>
                </a:cubicBezTo>
                <a:cubicBezTo>
                  <a:pt x="833" y="77"/>
                  <a:pt x="832" y="77"/>
                  <a:pt x="832" y="75"/>
                </a:cubicBezTo>
                <a:cubicBezTo>
                  <a:pt x="831" y="74"/>
                  <a:pt x="831" y="74"/>
                  <a:pt x="830" y="74"/>
                </a:cubicBezTo>
                <a:cubicBezTo>
                  <a:pt x="830" y="73"/>
                  <a:pt x="830" y="72"/>
                  <a:pt x="829" y="73"/>
                </a:cubicBezTo>
                <a:cubicBezTo>
                  <a:pt x="829" y="73"/>
                  <a:pt x="828" y="74"/>
                  <a:pt x="828" y="73"/>
                </a:cubicBezTo>
                <a:cubicBezTo>
                  <a:pt x="828" y="72"/>
                  <a:pt x="828" y="73"/>
                  <a:pt x="826" y="73"/>
                </a:cubicBezTo>
                <a:cubicBezTo>
                  <a:pt x="826" y="72"/>
                  <a:pt x="826" y="71"/>
                  <a:pt x="826" y="70"/>
                </a:cubicBezTo>
                <a:cubicBezTo>
                  <a:pt x="824" y="70"/>
                  <a:pt x="823" y="69"/>
                  <a:pt x="822" y="68"/>
                </a:cubicBezTo>
                <a:cubicBezTo>
                  <a:pt x="821" y="67"/>
                  <a:pt x="818" y="66"/>
                  <a:pt x="817" y="65"/>
                </a:cubicBezTo>
                <a:cubicBezTo>
                  <a:pt x="817" y="65"/>
                  <a:pt x="816" y="64"/>
                  <a:pt x="816" y="64"/>
                </a:cubicBezTo>
                <a:cubicBezTo>
                  <a:pt x="815" y="63"/>
                  <a:pt x="815" y="63"/>
                  <a:pt x="814" y="63"/>
                </a:cubicBezTo>
                <a:cubicBezTo>
                  <a:pt x="814" y="62"/>
                  <a:pt x="814" y="62"/>
                  <a:pt x="813" y="61"/>
                </a:cubicBezTo>
                <a:cubicBezTo>
                  <a:pt x="813" y="61"/>
                  <a:pt x="812" y="61"/>
                  <a:pt x="812" y="60"/>
                </a:cubicBezTo>
                <a:cubicBezTo>
                  <a:pt x="810" y="60"/>
                  <a:pt x="810" y="58"/>
                  <a:pt x="809" y="59"/>
                </a:cubicBezTo>
                <a:cubicBezTo>
                  <a:pt x="809" y="56"/>
                  <a:pt x="805" y="57"/>
                  <a:pt x="806" y="55"/>
                </a:cubicBezTo>
                <a:cubicBezTo>
                  <a:pt x="804" y="54"/>
                  <a:pt x="804" y="56"/>
                  <a:pt x="803" y="56"/>
                </a:cubicBezTo>
                <a:cubicBezTo>
                  <a:pt x="802" y="55"/>
                  <a:pt x="802" y="54"/>
                  <a:pt x="802" y="53"/>
                </a:cubicBezTo>
                <a:cubicBezTo>
                  <a:pt x="800" y="55"/>
                  <a:pt x="800" y="51"/>
                  <a:pt x="797" y="50"/>
                </a:cubicBezTo>
                <a:cubicBezTo>
                  <a:pt x="797" y="49"/>
                  <a:pt x="799" y="50"/>
                  <a:pt x="800" y="50"/>
                </a:cubicBezTo>
                <a:close/>
                <a:moveTo>
                  <a:pt x="781" y="49"/>
                </a:moveTo>
                <a:cubicBezTo>
                  <a:pt x="784" y="50"/>
                  <a:pt x="785" y="52"/>
                  <a:pt x="789" y="52"/>
                </a:cubicBezTo>
                <a:cubicBezTo>
                  <a:pt x="788" y="54"/>
                  <a:pt x="789" y="54"/>
                  <a:pt x="789" y="55"/>
                </a:cubicBezTo>
                <a:cubicBezTo>
                  <a:pt x="791" y="55"/>
                  <a:pt x="793" y="56"/>
                  <a:pt x="794" y="58"/>
                </a:cubicBezTo>
                <a:cubicBezTo>
                  <a:pt x="795" y="60"/>
                  <a:pt x="793" y="58"/>
                  <a:pt x="793" y="58"/>
                </a:cubicBezTo>
                <a:cubicBezTo>
                  <a:pt x="791" y="57"/>
                  <a:pt x="790" y="56"/>
                  <a:pt x="788" y="55"/>
                </a:cubicBezTo>
                <a:cubicBezTo>
                  <a:pt x="787" y="55"/>
                  <a:pt x="786" y="54"/>
                  <a:pt x="785" y="53"/>
                </a:cubicBezTo>
                <a:cubicBezTo>
                  <a:pt x="784" y="52"/>
                  <a:pt x="783" y="51"/>
                  <a:pt x="781" y="50"/>
                </a:cubicBezTo>
                <a:cubicBezTo>
                  <a:pt x="780" y="50"/>
                  <a:pt x="780" y="50"/>
                  <a:pt x="780" y="50"/>
                </a:cubicBezTo>
                <a:cubicBezTo>
                  <a:pt x="780" y="49"/>
                  <a:pt x="781" y="49"/>
                  <a:pt x="781" y="49"/>
                </a:cubicBezTo>
                <a:close/>
                <a:moveTo>
                  <a:pt x="405" y="537"/>
                </a:moveTo>
                <a:cubicBezTo>
                  <a:pt x="407" y="537"/>
                  <a:pt x="409" y="538"/>
                  <a:pt x="411" y="537"/>
                </a:cubicBezTo>
                <a:cubicBezTo>
                  <a:pt x="412" y="535"/>
                  <a:pt x="410" y="535"/>
                  <a:pt x="410" y="534"/>
                </a:cubicBezTo>
                <a:cubicBezTo>
                  <a:pt x="407" y="534"/>
                  <a:pt x="404" y="534"/>
                  <a:pt x="405" y="537"/>
                </a:cubicBezTo>
                <a:close/>
                <a:moveTo>
                  <a:pt x="405" y="530"/>
                </a:moveTo>
                <a:cubicBezTo>
                  <a:pt x="405" y="532"/>
                  <a:pt x="405" y="532"/>
                  <a:pt x="405" y="532"/>
                </a:cubicBezTo>
                <a:cubicBezTo>
                  <a:pt x="407" y="532"/>
                  <a:pt x="407" y="532"/>
                  <a:pt x="407" y="532"/>
                </a:cubicBezTo>
                <a:cubicBezTo>
                  <a:pt x="407" y="531"/>
                  <a:pt x="407" y="530"/>
                  <a:pt x="405" y="530"/>
                </a:cubicBezTo>
                <a:close/>
                <a:moveTo>
                  <a:pt x="408" y="530"/>
                </a:moveTo>
                <a:cubicBezTo>
                  <a:pt x="407" y="532"/>
                  <a:pt x="407" y="532"/>
                  <a:pt x="407" y="532"/>
                </a:cubicBezTo>
                <a:cubicBezTo>
                  <a:pt x="409" y="532"/>
                  <a:pt x="409" y="532"/>
                  <a:pt x="409" y="532"/>
                </a:cubicBezTo>
                <a:cubicBezTo>
                  <a:pt x="409" y="530"/>
                  <a:pt x="409" y="530"/>
                  <a:pt x="408" y="530"/>
                </a:cubicBezTo>
                <a:close/>
                <a:moveTo>
                  <a:pt x="403" y="528"/>
                </a:moveTo>
                <a:cubicBezTo>
                  <a:pt x="403" y="529"/>
                  <a:pt x="402" y="529"/>
                  <a:pt x="403" y="530"/>
                </a:cubicBezTo>
                <a:cubicBezTo>
                  <a:pt x="404" y="530"/>
                  <a:pt x="404" y="530"/>
                  <a:pt x="404" y="530"/>
                </a:cubicBezTo>
                <a:cubicBezTo>
                  <a:pt x="404" y="529"/>
                  <a:pt x="404" y="528"/>
                  <a:pt x="403" y="528"/>
                </a:cubicBezTo>
                <a:close/>
                <a:moveTo>
                  <a:pt x="432" y="529"/>
                </a:moveTo>
                <a:cubicBezTo>
                  <a:pt x="430" y="529"/>
                  <a:pt x="430" y="529"/>
                  <a:pt x="430" y="529"/>
                </a:cubicBezTo>
                <a:cubicBezTo>
                  <a:pt x="430" y="530"/>
                  <a:pt x="431" y="530"/>
                  <a:pt x="430" y="532"/>
                </a:cubicBezTo>
                <a:cubicBezTo>
                  <a:pt x="434" y="532"/>
                  <a:pt x="432" y="531"/>
                  <a:pt x="432" y="529"/>
                </a:cubicBezTo>
                <a:close/>
                <a:moveTo>
                  <a:pt x="437" y="528"/>
                </a:moveTo>
                <a:cubicBezTo>
                  <a:pt x="437" y="528"/>
                  <a:pt x="437" y="529"/>
                  <a:pt x="436" y="529"/>
                </a:cubicBezTo>
                <a:cubicBezTo>
                  <a:pt x="436" y="528"/>
                  <a:pt x="435" y="528"/>
                  <a:pt x="434" y="528"/>
                </a:cubicBezTo>
                <a:cubicBezTo>
                  <a:pt x="434" y="532"/>
                  <a:pt x="440" y="529"/>
                  <a:pt x="437" y="528"/>
                </a:cubicBezTo>
                <a:close/>
                <a:moveTo>
                  <a:pt x="413" y="535"/>
                </a:moveTo>
                <a:cubicBezTo>
                  <a:pt x="414" y="536"/>
                  <a:pt x="417" y="534"/>
                  <a:pt x="417" y="532"/>
                </a:cubicBezTo>
                <a:cubicBezTo>
                  <a:pt x="416" y="532"/>
                  <a:pt x="415" y="531"/>
                  <a:pt x="415" y="529"/>
                </a:cubicBezTo>
                <a:cubicBezTo>
                  <a:pt x="415" y="529"/>
                  <a:pt x="414" y="529"/>
                  <a:pt x="414" y="530"/>
                </a:cubicBezTo>
                <a:cubicBezTo>
                  <a:pt x="414" y="531"/>
                  <a:pt x="414" y="533"/>
                  <a:pt x="415" y="534"/>
                </a:cubicBezTo>
                <a:cubicBezTo>
                  <a:pt x="414" y="534"/>
                  <a:pt x="412" y="533"/>
                  <a:pt x="413" y="535"/>
                </a:cubicBezTo>
                <a:close/>
                <a:moveTo>
                  <a:pt x="401" y="531"/>
                </a:moveTo>
                <a:cubicBezTo>
                  <a:pt x="400" y="533"/>
                  <a:pt x="402" y="534"/>
                  <a:pt x="403" y="534"/>
                </a:cubicBezTo>
                <a:cubicBezTo>
                  <a:pt x="403" y="532"/>
                  <a:pt x="403" y="531"/>
                  <a:pt x="401" y="531"/>
                </a:cubicBezTo>
                <a:close/>
                <a:moveTo>
                  <a:pt x="422" y="528"/>
                </a:moveTo>
                <a:cubicBezTo>
                  <a:pt x="422" y="531"/>
                  <a:pt x="423" y="530"/>
                  <a:pt x="424" y="531"/>
                </a:cubicBezTo>
                <a:cubicBezTo>
                  <a:pt x="424" y="531"/>
                  <a:pt x="424" y="532"/>
                  <a:pt x="424" y="533"/>
                </a:cubicBezTo>
                <a:cubicBezTo>
                  <a:pt x="425" y="533"/>
                  <a:pt x="426" y="532"/>
                  <a:pt x="427" y="533"/>
                </a:cubicBezTo>
                <a:cubicBezTo>
                  <a:pt x="427" y="532"/>
                  <a:pt x="427" y="530"/>
                  <a:pt x="429" y="530"/>
                </a:cubicBezTo>
                <a:cubicBezTo>
                  <a:pt x="429" y="529"/>
                  <a:pt x="429" y="526"/>
                  <a:pt x="428" y="526"/>
                </a:cubicBezTo>
                <a:cubicBezTo>
                  <a:pt x="427" y="529"/>
                  <a:pt x="425" y="530"/>
                  <a:pt x="422" y="528"/>
                </a:cubicBezTo>
                <a:close/>
                <a:moveTo>
                  <a:pt x="419" y="534"/>
                </a:moveTo>
                <a:cubicBezTo>
                  <a:pt x="420" y="533"/>
                  <a:pt x="420" y="531"/>
                  <a:pt x="418" y="531"/>
                </a:cubicBezTo>
                <a:cubicBezTo>
                  <a:pt x="418" y="533"/>
                  <a:pt x="419" y="533"/>
                  <a:pt x="419" y="534"/>
                </a:cubicBezTo>
                <a:close/>
                <a:moveTo>
                  <a:pt x="265" y="628"/>
                </a:moveTo>
                <a:cubicBezTo>
                  <a:pt x="267" y="629"/>
                  <a:pt x="269" y="626"/>
                  <a:pt x="269" y="624"/>
                </a:cubicBezTo>
                <a:cubicBezTo>
                  <a:pt x="268" y="623"/>
                  <a:pt x="268" y="623"/>
                  <a:pt x="268" y="623"/>
                </a:cubicBezTo>
                <a:cubicBezTo>
                  <a:pt x="268" y="626"/>
                  <a:pt x="265" y="625"/>
                  <a:pt x="265" y="628"/>
                </a:cubicBezTo>
                <a:close/>
                <a:moveTo>
                  <a:pt x="250" y="655"/>
                </a:moveTo>
                <a:cubicBezTo>
                  <a:pt x="250" y="656"/>
                  <a:pt x="250" y="656"/>
                  <a:pt x="251" y="657"/>
                </a:cubicBezTo>
                <a:cubicBezTo>
                  <a:pt x="251" y="656"/>
                  <a:pt x="251" y="655"/>
                  <a:pt x="250" y="655"/>
                </a:cubicBezTo>
                <a:close/>
                <a:moveTo>
                  <a:pt x="294" y="596"/>
                </a:moveTo>
                <a:cubicBezTo>
                  <a:pt x="294" y="594"/>
                  <a:pt x="295" y="594"/>
                  <a:pt x="296" y="593"/>
                </a:cubicBezTo>
                <a:cubicBezTo>
                  <a:pt x="296" y="593"/>
                  <a:pt x="296" y="592"/>
                  <a:pt x="296" y="592"/>
                </a:cubicBezTo>
                <a:cubicBezTo>
                  <a:pt x="296" y="592"/>
                  <a:pt x="297" y="592"/>
                  <a:pt x="297" y="592"/>
                </a:cubicBezTo>
                <a:cubicBezTo>
                  <a:pt x="297" y="592"/>
                  <a:pt x="297" y="591"/>
                  <a:pt x="298" y="590"/>
                </a:cubicBezTo>
                <a:cubicBezTo>
                  <a:pt x="296" y="589"/>
                  <a:pt x="296" y="591"/>
                  <a:pt x="295" y="591"/>
                </a:cubicBezTo>
                <a:cubicBezTo>
                  <a:pt x="295" y="592"/>
                  <a:pt x="294" y="592"/>
                  <a:pt x="294" y="592"/>
                </a:cubicBezTo>
                <a:cubicBezTo>
                  <a:pt x="293" y="593"/>
                  <a:pt x="293" y="594"/>
                  <a:pt x="293" y="595"/>
                </a:cubicBezTo>
                <a:cubicBezTo>
                  <a:pt x="293" y="595"/>
                  <a:pt x="292" y="595"/>
                  <a:pt x="292" y="595"/>
                </a:cubicBezTo>
                <a:cubicBezTo>
                  <a:pt x="292" y="595"/>
                  <a:pt x="292" y="595"/>
                  <a:pt x="292" y="596"/>
                </a:cubicBezTo>
                <a:cubicBezTo>
                  <a:pt x="292" y="596"/>
                  <a:pt x="292" y="596"/>
                  <a:pt x="291" y="596"/>
                </a:cubicBezTo>
                <a:cubicBezTo>
                  <a:pt x="291" y="597"/>
                  <a:pt x="291" y="598"/>
                  <a:pt x="291" y="599"/>
                </a:cubicBezTo>
                <a:cubicBezTo>
                  <a:pt x="291" y="599"/>
                  <a:pt x="290" y="599"/>
                  <a:pt x="289" y="599"/>
                </a:cubicBezTo>
                <a:cubicBezTo>
                  <a:pt x="289" y="600"/>
                  <a:pt x="290" y="600"/>
                  <a:pt x="290" y="600"/>
                </a:cubicBezTo>
                <a:cubicBezTo>
                  <a:pt x="291" y="601"/>
                  <a:pt x="291" y="599"/>
                  <a:pt x="292" y="599"/>
                </a:cubicBezTo>
                <a:cubicBezTo>
                  <a:pt x="292" y="599"/>
                  <a:pt x="293" y="599"/>
                  <a:pt x="293" y="599"/>
                </a:cubicBezTo>
                <a:cubicBezTo>
                  <a:pt x="293" y="599"/>
                  <a:pt x="293" y="599"/>
                  <a:pt x="293" y="599"/>
                </a:cubicBezTo>
                <a:cubicBezTo>
                  <a:pt x="294" y="599"/>
                  <a:pt x="294" y="598"/>
                  <a:pt x="294" y="598"/>
                </a:cubicBezTo>
                <a:cubicBezTo>
                  <a:pt x="294" y="597"/>
                  <a:pt x="294" y="597"/>
                  <a:pt x="294" y="596"/>
                </a:cubicBezTo>
                <a:close/>
                <a:moveTo>
                  <a:pt x="397" y="535"/>
                </a:moveTo>
                <a:cubicBezTo>
                  <a:pt x="397" y="535"/>
                  <a:pt x="398" y="535"/>
                  <a:pt x="398" y="535"/>
                </a:cubicBezTo>
                <a:cubicBezTo>
                  <a:pt x="398" y="535"/>
                  <a:pt x="398" y="535"/>
                  <a:pt x="398" y="535"/>
                </a:cubicBezTo>
                <a:cubicBezTo>
                  <a:pt x="398" y="535"/>
                  <a:pt x="398" y="535"/>
                  <a:pt x="399" y="535"/>
                </a:cubicBezTo>
                <a:cubicBezTo>
                  <a:pt x="399" y="535"/>
                  <a:pt x="399" y="534"/>
                  <a:pt x="399" y="534"/>
                </a:cubicBezTo>
                <a:cubicBezTo>
                  <a:pt x="399" y="534"/>
                  <a:pt x="399" y="533"/>
                  <a:pt x="399" y="533"/>
                </a:cubicBezTo>
                <a:cubicBezTo>
                  <a:pt x="399" y="533"/>
                  <a:pt x="399" y="533"/>
                  <a:pt x="399" y="533"/>
                </a:cubicBezTo>
                <a:cubicBezTo>
                  <a:pt x="399" y="533"/>
                  <a:pt x="398" y="533"/>
                  <a:pt x="398" y="533"/>
                </a:cubicBezTo>
                <a:cubicBezTo>
                  <a:pt x="398" y="533"/>
                  <a:pt x="398" y="533"/>
                  <a:pt x="397" y="533"/>
                </a:cubicBezTo>
                <a:cubicBezTo>
                  <a:pt x="397" y="534"/>
                  <a:pt x="397" y="534"/>
                  <a:pt x="397" y="534"/>
                </a:cubicBezTo>
                <a:cubicBezTo>
                  <a:pt x="397" y="534"/>
                  <a:pt x="397" y="534"/>
                  <a:pt x="396" y="534"/>
                </a:cubicBezTo>
                <a:cubicBezTo>
                  <a:pt x="396" y="535"/>
                  <a:pt x="396" y="534"/>
                  <a:pt x="396" y="534"/>
                </a:cubicBezTo>
                <a:cubicBezTo>
                  <a:pt x="395" y="534"/>
                  <a:pt x="394" y="535"/>
                  <a:pt x="394" y="535"/>
                </a:cubicBezTo>
                <a:cubicBezTo>
                  <a:pt x="394" y="535"/>
                  <a:pt x="392" y="534"/>
                  <a:pt x="392" y="536"/>
                </a:cubicBezTo>
                <a:cubicBezTo>
                  <a:pt x="393" y="536"/>
                  <a:pt x="394" y="536"/>
                  <a:pt x="395" y="536"/>
                </a:cubicBezTo>
                <a:cubicBezTo>
                  <a:pt x="395" y="536"/>
                  <a:pt x="395" y="536"/>
                  <a:pt x="395" y="536"/>
                </a:cubicBezTo>
                <a:cubicBezTo>
                  <a:pt x="396" y="535"/>
                  <a:pt x="397" y="535"/>
                  <a:pt x="397" y="535"/>
                </a:cubicBezTo>
                <a:cubicBezTo>
                  <a:pt x="397" y="535"/>
                  <a:pt x="397" y="535"/>
                  <a:pt x="397" y="535"/>
                </a:cubicBezTo>
                <a:close/>
                <a:moveTo>
                  <a:pt x="253" y="647"/>
                </a:moveTo>
                <a:cubicBezTo>
                  <a:pt x="253" y="647"/>
                  <a:pt x="253" y="647"/>
                  <a:pt x="253" y="646"/>
                </a:cubicBezTo>
                <a:cubicBezTo>
                  <a:pt x="253" y="646"/>
                  <a:pt x="253" y="646"/>
                  <a:pt x="253" y="646"/>
                </a:cubicBezTo>
                <a:cubicBezTo>
                  <a:pt x="253" y="646"/>
                  <a:pt x="253" y="646"/>
                  <a:pt x="253" y="646"/>
                </a:cubicBezTo>
                <a:cubicBezTo>
                  <a:pt x="253" y="646"/>
                  <a:pt x="253" y="645"/>
                  <a:pt x="254" y="644"/>
                </a:cubicBezTo>
                <a:cubicBezTo>
                  <a:pt x="255" y="644"/>
                  <a:pt x="254" y="642"/>
                  <a:pt x="253" y="643"/>
                </a:cubicBezTo>
                <a:cubicBezTo>
                  <a:pt x="253" y="643"/>
                  <a:pt x="252" y="643"/>
                  <a:pt x="252" y="644"/>
                </a:cubicBezTo>
                <a:cubicBezTo>
                  <a:pt x="251" y="644"/>
                  <a:pt x="251" y="648"/>
                  <a:pt x="253" y="647"/>
                </a:cubicBezTo>
                <a:close/>
                <a:moveTo>
                  <a:pt x="255" y="641"/>
                </a:moveTo>
                <a:cubicBezTo>
                  <a:pt x="255" y="642"/>
                  <a:pt x="255" y="642"/>
                  <a:pt x="256" y="642"/>
                </a:cubicBezTo>
                <a:cubicBezTo>
                  <a:pt x="256" y="642"/>
                  <a:pt x="256" y="642"/>
                  <a:pt x="256" y="642"/>
                </a:cubicBezTo>
                <a:cubicBezTo>
                  <a:pt x="257" y="641"/>
                  <a:pt x="257" y="639"/>
                  <a:pt x="258" y="638"/>
                </a:cubicBezTo>
                <a:cubicBezTo>
                  <a:pt x="258" y="638"/>
                  <a:pt x="258" y="638"/>
                  <a:pt x="258" y="638"/>
                </a:cubicBezTo>
                <a:cubicBezTo>
                  <a:pt x="258" y="638"/>
                  <a:pt x="258" y="638"/>
                  <a:pt x="258" y="638"/>
                </a:cubicBezTo>
                <a:cubicBezTo>
                  <a:pt x="258" y="638"/>
                  <a:pt x="258" y="638"/>
                  <a:pt x="258" y="638"/>
                </a:cubicBezTo>
                <a:cubicBezTo>
                  <a:pt x="258" y="637"/>
                  <a:pt x="259" y="637"/>
                  <a:pt x="259" y="637"/>
                </a:cubicBezTo>
                <a:cubicBezTo>
                  <a:pt x="259" y="636"/>
                  <a:pt x="260" y="634"/>
                  <a:pt x="258" y="635"/>
                </a:cubicBezTo>
                <a:cubicBezTo>
                  <a:pt x="258" y="637"/>
                  <a:pt x="256" y="637"/>
                  <a:pt x="256" y="638"/>
                </a:cubicBezTo>
                <a:cubicBezTo>
                  <a:pt x="256" y="638"/>
                  <a:pt x="256" y="639"/>
                  <a:pt x="256" y="640"/>
                </a:cubicBezTo>
                <a:cubicBezTo>
                  <a:pt x="256" y="640"/>
                  <a:pt x="255" y="640"/>
                  <a:pt x="255" y="641"/>
                </a:cubicBezTo>
                <a:close/>
                <a:moveTo>
                  <a:pt x="363" y="546"/>
                </a:moveTo>
                <a:cubicBezTo>
                  <a:pt x="364" y="547"/>
                  <a:pt x="365" y="547"/>
                  <a:pt x="366" y="547"/>
                </a:cubicBezTo>
                <a:cubicBezTo>
                  <a:pt x="366" y="547"/>
                  <a:pt x="366" y="547"/>
                  <a:pt x="367" y="547"/>
                </a:cubicBezTo>
                <a:cubicBezTo>
                  <a:pt x="367" y="547"/>
                  <a:pt x="367" y="546"/>
                  <a:pt x="367" y="546"/>
                </a:cubicBezTo>
                <a:cubicBezTo>
                  <a:pt x="367" y="545"/>
                  <a:pt x="365" y="544"/>
                  <a:pt x="365" y="543"/>
                </a:cubicBezTo>
                <a:cubicBezTo>
                  <a:pt x="365" y="543"/>
                  <a:pt x="364" y="543"/>
                  <a:pt x="364" y="543"/>
                </a:cubicBezTo>
                <a:cubicBezTo>
                  <a:pt x="365" y="544"/>
                  <a:pt x="363" y="545"/>
                  <a:pt x="363" y="546"/>
                </a:cubicBezTo>
                <a:close/>
                <a:moveTo>
                  <a:pt x="280" y="612"/>
                </a:moveTo>
                <a:cubicBezTo>
                  <a:pt x="279" y="612"/>
                  <a:pt x="277" y="613"/>
                  <a:pt x="275" y="613"/>
                </a:cubicBezTo>
                <a:cubicBezTo>
                  <a:pt x="274" y="614"/>
                  <a:pt x="274" y="615"/>
                  <a:pt x="274" y="616"/>
                </a:cubicBezTo>
                <a:cubicBezTo>
                  <a:pt x="273" y="617"/>
                  <a:pt x="272" y="617"/>
                  <a:pt x="272" y="619"/>
                </a:cubicBezTo>
                <a:cubicBezTo>
                  <a:pt x="274" y="620"/>
                  <a:pt x="274" y="618"/>
                  <a:pt x="275" y="617"/>
                </a:cubicBezTo>
                <a:cubicBezTo>
                  <a:pt x="276" y="617"/>
                  <a:pt x="276" y="616"/>
                  <a:pt x="277" y="616"/>
                </a:cubicBezTo>
                <a:cubicBezTo>
                  <a:pt x="277" y="616"/>
                  <a:pt x="278" y="615"/>
                  <a:pt x="279" y="615"/>
                </a:cubicBezTo>
                <a:cubicBezTo>
                  <a:pt x="280" y="613"/>
                  <a:pt x="283" y="614"/>
                  <a:pt x="283" y="610"/>
                </a:cubicBezTo>
                <a:cubicBezTo>
                  <a:pt x="281" y="610"/>
                  <a:pt x="281" y="610"/>
                  <a:pt x="281" y="610"/>
                </a:cubicBezTo>
                <a:cubicBezTo>
                  <a:pt x="281" y="611"/>
                  <a:pt x="280" y="611"/>
                  <a:pt x="280" y="612"/>
                </a:cubicBezTo>
                <a:close/>
                <a:moveTo>
                  <a:pt x="1103" y="860"/>
                </a:moveTo>
                <a:cubicBezTo>
                  <a:pt x="1102" y="861"/>
                  <a:pt x="1101" y="862"/>
                  <a:pt x="1101" y="863"/>
                </a:cubicBezTo>
                <a:cubicBezTo>
                  <a:pt x="1100" y="863"/>
                  <a:pt x="1099" y="865"/>
                  <a:pt x="1099" y="866"/>
                </a:cubicBezTo>
                <a:cubicBezTo>
                  <a:pt x="1099" y="866"/>
                  <a:pt x="1098" y="867"/>
                  <a:pt x="1098" y="867"/>
                </a:cubicBezTo>
                <a:cubicBezTo>
                  <a:pt x="1098" y="867"/>
                  <a:pt x="1098" y="866"/>
                  <a:pt x="1098" y="866"/>
                </a:cubicBezTo>
                <a:cubicBezTo>
                  <a:pt x="1098" y="866"/>
                  <a:pt x="1098" y="865"/>
                  <a:pt x="1099" y="865"/>
                </a:cubicBezTo>
                <a:cubicBezTo>
                  <a:pt x="1099" y="865"/>
                  <a:pt x="1099" y="864"/>
                  <a:pt x="1099" y="864"/>
                </a:cubicBezTo>
                <a:cubicBezTo>
                  <a:pt x="1099" y="864"/>
                  <a:pt x="1099" y="863"/>
                  <a:pt x="1099" y="863"/>
                </a:cubicBezTo>
                <a:cubicBezTo>
                  <a:pt x="1098" y="862"/>
                  <a:pt x="1100" y="862"/>
                  <a:pt x="1100" y="862"/>
                </a:cubicBezTo>
                <a:cubicBezTo>
                  <a:pt x="1100" y="862"/>
                  <a:pt x="1100" y="861"/>
                  <a:pt x="1099" y="861"/>
                </a:cubicBezTo>
                <a:cubicBezTo>
                  <a:pt x="1097" y="861"/>
                  <a:pt x="1098" y="863"/>
                  <a:pt x="1097" y="864"/>
                </a:cubicBezTo>
                <a:cubicBezTo>
                  <a:pt x="1096" y="864"/>
                  <a:pt x="1096" y="864"/>
                  <a:pt x="1095" y="864"/>
                </a:cubicBezTo>
                <a:cubicBezTo>
                  <a:pt x="1095" y="865"/>
                  <a:pt x="1095" y="866"/>
                  <a:pt x="1095" y="866"/>
                </a:cubicBezTo>
                <a:cubicBezTo>
                  <a:pt x="1093" y="866"/>
                  <a:pt x="1093" y="867"/>
                  <a:pt x="1092" y="868"/>
                </a:cubicBezTo>
                <a:cubicBezTo>
                  <a:pt x="1092" y="868"/>
                  <a:pt x="1091" y="868"/>
                  <a:pt x="1091" y="868"/>
                </a:cubicBezTo>
                <a:cubicBezTo>
                  <a:pt x="1091" y="868"/>
                  <a:pt x="1091" y="869"/>
                  <a:pt x="1091" y="869"/>
                </a:cubicBezTo>
                <a:cubicBezTo>
                  <a:pt x="1091" y="869"/>
                  <a:pt x="1090" y="869"/>
                  <a:pt x="1090" y="869"/>
                </a:cubicBezTo>
                <a:cubicBezTo>
                  <a:pt x="1089" y="869"/>
                  <a:pt x="1088" y="871"/>
                  <a:pt x="1088" y="871"/>
                </a:cubicBezTo>
                <a:cubicBezTo>
                  <a:pt x="1088" y="871"/>
                  <a:pt x="1087" y="871"/>
                  <a:pt x="1087" y="872"/>
                </a:cubicBezTo>
                <a:cubicBezTo>
                  <a:pt x="1086" y="872"/>
                  <a:pt x="1086" y="873"/>
                  <a:pt x="1085" y="873"/>
                </a:cubicBezTo>
                <a:cubicBezTo>
                  <a:pt x="1085" y="873"/>
                  <a:pt x="1085" y="873"/>
                  <a:pt x="1085" y="874"/>
                </a:cubicBezTo>
                <a:cubicBezTo>
                  <a:pt x="1083" y="875"/>
                  <a:pt x="1083" y="876"/>
                  <a:pt x="1082" y="877"/>
                </a:cubicBezTo>
                <a:cubicBezTo>
                  <a:pt x="1081" y="877"/>
                  <a:pt x="1080" y="877"/>
                  <a:pt x="1080" y="878"/>
                </a:cubicBezTo>
                <a:cubicBezTo>
                  <a:pt x="1080" y="878"/>
                  <a:pt x="1080" y="878"/>
                  <a:pt x="1080" y="879"/>
                </a:cubicBezTo>
                <a:cubicBezTo>
                  <a:pt x="1079" y="879"/>
                  <a:pt x="1078" y="880"/>
                  <a:pt x="1078" y="880"/>
                </a:cubicBezTo>
                <a:cubicBezTo>
                  <a:pt x="1078" y="880"/>
                  <a:pt x="1078" y="881"/>
                  <a:pt x="1077" y="881"/>
                </a:cubicBezTo>
                <a:cubicBezTo>
                  <a:pt x="1077" y="882"/>
                  <a:pt x="1076" y="881"/>
                  <a:pt x="1076" y="882"/>
                </a:cubicBezTo>
                <a:cubicBezTo>
                  <a:pt x="1075" y="883"/>
                  <a:pt x="1074" y="884"/>
                  <a:pt x="1074" y="884"/>
                </a:cubicBezTo>
                <a:cubicBezTo>
                  <a:pt x="1073" y="884"/>
                  <a:pt x="1074" y="884"/>
                  <a:pt x="1073" y="884"/>
                </a:cubicBezTo>
                <a:cubicBezTo>
                  <a:pt x="1073" y="884"/>
                  <a:pt x="1073" y="884"/>
                  <a:pt x="1072" y="885"/>
                </a:cubicBezTo>
                <a:cubicBezTo>
                  <a:pt x="1072" y="885"/>
                  <a:pt x="1071" y="886"/>
                  <a:pt x="1071" y="886"/>
                </a:cubicBezTo>
                <a:cubicBezTo>
                  <a:pt x="1071" y="886"/>
                  <a:pt x="1070" y="886"/>
                  <a:pt x="1070" y="886"/>
                </a:cubicBezTo>
                <a:cubicBezTo>
                  <a:pt x="1070" y="887"/>
                  <a:pt x="1070" y="887"/>
                  <a:pt x="1069" y="887"/>
                </a:cubicBezTo>
                <a:cubicBezTo>
                  <a:pt x="1069" y="888"/>
                  <a:pt x="1069" y="888"/>
                  <a:pt x="1068" y="889"/>
                </a:cubicBezTo>
                <a:cubicBezTo>
                  <a:pt x="1067" y="889"/>
                  <a:pt x="1066" y="889"/>
                  <a:pt x="1066" y="890"/>
                </a:cubicBezTo>
                <a:cubicBezTo>
                  <a:pt x="1065" y="890"/>
                  <a:pt x="1065" y="892"/>
                  <a:pt x="1064" y="892"/>
                </a:cubicBezTo>
                <a:cubicBezTo>
                  <a:pt x="1064" y="892"/>
                  <a:pt x="1063" y="892"/>
                  <a:pt x="1063" y="893"/>
                </a:cubicBezTo>
                <a:cubicBezTo>
                  <a:pt x="1063" y="893"/>
                  <a:pt x="1063" y="893"/>
                  <a:pt x="1063" y="893"/>
                </a:cubicBezTo>
                <a:cubicBezTo>
                  <a:pt x="1063" y="893"/>
                  <a:pt x="1062" y="893"/>
                  <a:pt x="1062" y="893"/>
                </a:cubicBezTo>
                <a:cubicBezTo>
                  <a:pt x="1062" y="893"/>
                  <a:pt x="1062" y="893"/>
                  <a:pt x="1062" y="893"/>
                </a:cubicBezTo>
                <a:cubicBezTo>
                  <a:pt x="1062" y="894"/>
                  <a:pt x="1062" y="893"/>
                  <a:pt x="1061" y="894"/>
                </a:cubicBezTo>
                <a:cubicBezTo>
                  <a:pt x="1061" y="894"/>
                  <a:pt x="1061" y="894"/>
                  <a:pt x="1061" y="894"/>
                </a:cubicBezTo>
                <a:cubicBezTo>
                  <a:pt x="1061" y="895"/>
                  <a:pt x="1060" y="895"/>
                  <a:pt x="1060" y="895"/>
                </a:cubicBezTo>
                <a:cubicBezTo>
                  <a:pt x="1059" y="895"/>
                  <a:pt x="1059" y="896"/>
                  <a:pt x="1059" y="896"/>
                </a:cubicBezTo>
                <a:cubicBezTo>
                  <a:pt x="1058" y="896"/>
                  <a:pt x="1058" y="896"/>
                  <a:pt x="1058" y="896"/>
                </a:cubicBezTo>
                <a:cubicBezTo>
                  <a:pt x="1058" y="896"/>
                  <a:pt x="1058" y="897"/>
                  <a:pt x="1058" y="897"/>
                </a:cubicBezTo>
                <a:cubicBezTo>
                  <a:pt x="1057" y="897"/>
                  <a:pt x="1057" y="897"/>
                  <a:pt x="1056" y="897"/>
                </a:cubicBezTo>
                <a:cubicBezTo>
                  <a:pt x="1054" y="899"/>
                  <a:pt x="1052" y="901"/>
                  <a:pt x="1049" y="902"/>
                </a:cubicBezTo>
                <a:cubicBezTo>
                  <a:pt x="1049" y="903"/>
                  <a:pt x="1047" y="904"/>
                  <a:pt x="1046" y="905"/>
                </a:cubicBezTo>
                <a:cubicBezTo>
                  <a:pt x="1046" y="905"/>
                  <a:pt x="1046" y="905"/>
                  <a:pt x="1045" y="906"/>
                </a:cubicBezTo>
                <a:cubicBezTo>
                  <a:pt x="1044" y="906"/>
                  <a:pt x="1043" y="906"/>
                  <a:pt x="1043" y="907"/>
                </a:cubicBezTo>
                <a:cubicBezTo>
                  <a:pt x="1043" y="907"/>
                  <a:pt x="1042" y="907"/>
                  <a:pt x="1042" y="907"/>
                </a:cubicBezTo>
                <a:cubicBezTo>
                  <a:pt x="1042" y="907"/>
                  <a:pt x="1042" y="907"/>
                  <a:pt x="1041" y="908"/>
                </a:cubicBezTo>
                <a:cubicBezTo>
                  <a:pt x="1041" y="908"/>
                  <a:pt x="1040" y="908"/>
                  <a:pt x="1039" y="909"/>
                </a:cubicBezTo>
                <a:cubicBezTo>
                  <a:pt x="1039" y="909"/>
                  <a:pt x="1039" y="909"/>
                  <a:pt x="1039" y="910"/>
                </a:cubicBezTo>
                <a:cubicBezTo>
                  <a:pt x="1038" y="910"/>
                  <a:pt x="1038" y="910"/>
                  <a:pt x="1037" y="910"/>
                </a:cubicBezTo>
                <a:cubicBezTo>
                  <a:pt x="1037" y="911"/>
                  <a:pt x="1036" y="911"/>
                  <a:pt x="1035" y="911"/>
                </a:cubicBezTo>
                <a:cubicBezTo>
                  <a:pt x="1035" y="911"/>
                  <a:pt x="1035" y="911"/>
                  <a:pt x="1035" y="911"/>
                </a:cubicBezTo>
                <a:cubicBezTo>
                  <a:pt x="1035" y="911"/>
                  <a:pt x="1034" y="911"/>
                  <a:pt x="1034" y="911"/>
                </a:cubicBezTo>
                <a:cubicBezTo>
                  <a:pt x="1034" y="912"/>
                  <a:pt x="1034" y="912"/>
                  <a:pt x="1033" y="912"/>
                </a:cubicBezTo>
                <a:cubicBezTo>
                  <a:pt x="1033" y="913"/>
                  <a:pt x="1033" y="912"/>
                  <a:pt x="1032" y="913"/>
                </a:cubicBezTo>
                <a:cubicBezTo>
                  <a:pt x="1032" y="913"/>
                  <a:pt x="1032" y="913"/>
                  <a:pt x="1031" y="913"/>
                </a:cubicBezTo>
                <a:cubicBezTo>
                  <a:pt x="1031" y="914"/>
                  <a:pt x="1029" y="914"/>
                  <a:pt x="1029" y="914"/>
                </a:cubicBezTo>
                <a:cubicBezTo>
                  <a:pt x="1029" y="914"/>
                  <a:pt x="1029" y="915"/>
                  <a:pt x="1029" y="915"/>
                </a:cubicBezTo>
                <a:cubicBezTo>
                  <a:pt x="1029" y="915"/>
                  <a:pt x="1028" y="915"/>
                  <a:pt x="1028" y="915"/>
                </a:cubicBezTo>
                <a:cubicBezTo>
                  <a:pt x="1028" y="915"/>
                  <a:pt x="1028" y="915"/>
                  <a:pt x="1028" y="915"/>
                </a:cubicBezTo>
                <a:cubicBezTo>
                  <a:pt x="1028" y="915"/>
                  <a:pt x="1027" y="915"/>
                  <a:pt x="1027" y="915"/>
                </a:cubicBezTo>
                <a:cubicBezTo>
                  <a:pt x="1027" y="915"/>
                  <a:pt x="1027" y="916"/>
                  <a:pt x="1027" y="916"/>
                </a:cubicBezTo>
                <a:cubicBezTo>
                  <a:pt x="1027" y="916"/>
                  <a:pt x="1026" y="916"/>
                  <a:pt x="1026" y="916"/>
                </a:cubicBezTo>
                <a:cubicBezTo>
                  <a:pt x="1026" y="916"/>
                  <a:pt x="1026" y="916"/>
                  <a:pt x="1025" y="917"/>
                </a:cubicBezTo>
                <a:cubicBezTo>
                  <a:pt x="1025" y="917"/>
                  <a:pt x="1024" y="917"/>
                  <a:pt x="1023" y="918"/>
                </a:cubicBezTo>
                <a:cubicBezTo>
                  <a:pt x="1023" y="918"/>
                  <a:pt x="1023" y="918"/>
                  <a:pt x="1023" y="918"/>
                </a:cubicBezTo>
                <a:cubicBezTo>
                  <a:pt x="1023" y="918"/>
                  <a:pt x="1022" y="918"/>
                  <a:pt x="1022" y="918"/>
                </a:cubicBezTo>
                <a:cubicBezTo>
                  <a:pt x="1022" y="918"/>
                  <a:pt x="1022" y="919"/>
                  <a:pt x="1021" y="919"/>
                </a:cubicBezTo>
                <a:cubicBezTo>
                  <a:pt x="1021" y="919"/>
                  <a:pt x="1020" y="920"/>
                  <a:pt x="1019" y="920"/>
                </a:cubicBezTo>
                <a:cubicBezTo>
                  <a:pt x="1019" y="920"/>
                  <a:pt x="1019" y="920"/>
                  <a:pt x="1019" y="920"/>
                </a:cubicBezTo>
                <a:cubicBezTo>
                  <a:pt x="1019" y="921"/>
                  <a:pt x="1017" y="920"/>
                  <a:pt x="1017" y="921"/>
                </a:cubicBezTo>
                <a:cubicBezTo>
                  <a:pt x="1017" y="921"/>
                  <a:pt x="1016" y="921"/>
                  <a:pt x="1015" y="922"/>
                </a:cubicBezTo>
                <a:cubicBezTo>
                  <a:pt x="1014" y="923"/>
                  <a:pt x="1014" y="923"/>
                  <a:pt x="1013" y="924"/>
                </a:cubicBezTo>
                <a:cubicBezTo>
                  <a:pt x="1011" y="923"/>
                  <a:pt x="1010" y="925"/>
                  <a:pt x="1008" y="925"/>
                </a:cubicBezTo>
                <a:cubicBezTo>
                  <a:pt x="1007" y="926"/>
                  <a:pt x="1007" y="925"/>
                  <a:pt x="1006" y="925"/>
                </a:cubicBezTo>
                <a:cubicBezTo>
                  <a:pt x="1006" y="926"/>
                  <a:pt x="1006" y="925"/>
                  <a:pt x="1005" y="926"/>
                </a:cubicBezTo>
                <a:cubicBezTo>
                  <a:pt x="1005" y="926"/>
                  <a:pt x="1005" y="926"/>
                  <a:pt x="1005" y="927"/>
                </a:cubicBezTo>
                <a:cubicBezTo>
                  <a:pt x="1004" y="927"/>
                  <a:pt x="1004" y="927"/>
                  <a:pt x="1003" y="927"/>
                </a:cubicBezTo>
                <a:cubicBezTo>
                  <a:pt x="1003" y="927"/>
                  <a:pt x="1003" y="927"/>
                  <a:pt x="1002" y="928"/>
                </a:cubicBezTo>
                <a:cubicBezTo>
                  <a:pt x="1001" y="928"/>
                  <a:pt x="1000" y="928"/>
                  <a:pt x="999" y="928"/>
                </a:cubicBezTo>
                <a:cubicBezTo>
                  <a:pt x="998" y="929"/>
                  <a:pt x="998" y="929"/>
                  <a:pt x="998" y="930"/>
                </a:cubicBezTo>
                <a:cubicBezTo>
                  <a:pt x="997" y="930"/>
                  <a:pt x="997" y="930"/>
                  <a:pt x="997" y="930"/>
                </a:cubicBezTo>
                <a:cubicBezTo>
                  <a:pt x="996" y="930"/>
                  <a:pt x="995" y="930"/>
                  <a:pt x="995" y="930"/>
                </a:cubicBezTo>
                <a:cubicBezTo>
                  <a:pt x="994" y="931"/>
                  <a:pt x="993" y="932"/>
                  <a:pt x="992" y="932"/>
                </a:cubicBezTo>
                <a:cubicBezTo>
                  <a:pt x="991" y="932"/>
                  <a:pt x="990" y="932"/>
                  <a:pt x="989" y="933"/>
                </a:cubicBezTo>
                <a:cubicBezTo>
                  <a:pt x="989" y="933"/>
                  <a:pt x="989" y="933"/>
                  <a:pt x="989" y="933"/>
                </a:cubicBezTo>
                <a:cubicBezTo>
                  <a:pt x="988" y="934"/>
                  <a:pt x="987" y="934"/>
                  <a:pt x="986" y="934"/>
                </a:cubicBezTo>
                <a:cubicBezTo>
                  <a:pt x="986" y="934"/>
                  <a:pt x="986" y="933"/>
                  <a:pt x="985" y="934"/>
                </a:cubicBezTo>
                <a:cubicBezTo>
                  <a:pt x="984" y="934"/>
                  <a:pt x="983" y="934"/>
                  <a:pt x="982" y="935"/>
                </a:cubicBezTo>
                <a:cubicBezTo>
                  <a:pt x="981" y="935"/>
                  <a:pt x="979" y="936"/>
                  <a:pt x="978" y="936"/>
                </a:cubicBezTo>
                <a:cubicBezTo>
                  <a:pt x="977" y="936"/>
                  <a:pt x="976" y="936"/>
                  <a:pt x="975" y="937"/>
                </a:cubicBezTo>
                <a:cubicBezTo>
                  <a:pt x="972" y="938"/>
                  <a:pt x="967" y="940"/>
                  <a:pt x="963" y="940"/>
                </a:cubicBezTo>
                <a:cubicBezTo>
                  <a:pt x="962" y="940"/>
                  <a:pt x="960" y="940"/>
                  <a:pt x="959" y="940"/>
                </a:cubicBezTo>
                <a:cubicBezTo>
                  <a:pt x="959" y="941"/>
                  <a:pt x="959" y="941"/>
                  <a:pt x="959" y="941"/>
                </a:cubicBezTo>
                <a:cubicBezTo>
                  <a:pt x="909" y="951"/>
                  <a:pt x="849" y="950"/>
                  <a:pt x="813" y="939"/>
                </a:cubicBezTo>
                <a:cubicBezTo>
                  <a:pt x="795" y="933"/>
                  <a:pt x="775" y="927"/>
                  <a:pt x="759" y="916"/>
                </a:cubicBezTo>
                <a:cubicBezTo>
                  <a:pt x="745" y="906"/>
                  <a:pt x="732" y="891"/>
                  <a:pt x="732" y="873"/>
                </a:cubicBezTo>
                <a:cubicBezTo>
                  <a:pt x="732" y="858"/>
                  <a:pt x="740" y="839"/>
                  <a:pt x="754" y="834"/>
                </a:cubicBezTo>
                <a:cubicBezTo>
                  <a:pt x="762" y="831"/>
                  <a:pt x="770" y="830"/>
                  <a:pt x="777" y="833"/>
                </a:cubicBezTo>
                <a:cubicBezTo>
                  <a:pt x="781" y="835"/>
                  <a:pt x="784" y="837"/>
                  <a:pt x="786" y="840"/>
                </a:cubicBezTo>
                <a:cubicBezTo>
                  <a:pt x="787" y="843"/>
                  <a:pt x="787" y="849"/>
                  <a:pt x="787" y="849"/>
                </a:cubicBezTo>
                <a:cubicBezTo>
                  <a:pt x="787" y="849"/>
                  <a:pt x="785" y="846"/>
                  <a:pt x="779" y="845"/>
                </a:cubicBezTo>
                <a:cubicBezTo>
                  <a:pt x="772" y="843"/>
                  <a:pt x="769" y="844"/>
                  <a:pt x="766" y="845"/>
                </a:cubicBezTo>
                <a:cubicBezTo>
                  <a:pt x="759" y="848"/>
                  <a:pt x="758" y="850"/>
                  <a:pt x="756" y="855"/>
                </a:cubicBezTo>
                <a:cubicBezTo>
                  <a:pt x="749" y="874"/>
                  <a:pt x="758" y="887"/>
                  <a:pt x="773" y="894"/>
                </a:cubicBezTo>
                <a:cubicBezTo>
                  <a:pt x="802" y="906"/>
                  <a:pt x="833" y="880"/>
                  <a:pt x="839" y="852"/>
                </a:cubicBezTo>
                <a:cubicBezTo>
                  <a:pt x="841" y="839"/>
                  <a:pt x="842" y="826"/>
                  <a:pt x="838" y="814"/>
                </a:cubicBezTo>
                <a:cubicBezTo>
                  <a:pt x="833" y="797"/>
                  <a:pt x="822" y="779"/>
                  <a:pt x="806" y="771"/>
                </a:cubicBezTo>
                <a:cubicBezTo>
                  <a:pt x="789" y="763"/>
                  <a:pt x="772" y="762"/>
                  <a:pt x="757" y="774"/>
                </a:cubicBezTo>
                <a:cubicBezTo>
                  <a:pt x="760" y="771"/>
                  <a:pt x="756" y="760"/>
                  <a:pt x="755" y="758"/>
                </a:cubicBezTo>
                <a:cubicBezTo>
                  <a:pt x="735" y="725"/>
                  <a:pt x="680" y="724"/>
                  <a:pt x="653" y="747"/>
                </a:cubicBezTo>
                <a:cubicBezTo>
                  <a:pt x="633" y="765"/>
                  <a:pt x="623" y="792"/>
                  <a:pt x="630" y="819"/>
                </a:cubicBezTo>
                <a:cubicBezTo>
                  <a:pt x="631" y="823"/>
                  <a:pt x="628" y="822"/>
                  <a:pt x="617" y="829"/>
                </a:cubicBezTo>
                <a:cubicBezTo>
                  <a:pt x="595" y="845"/>
                  <a:pt x="600" y="878"/>
                  <a:pt x="611" y="899"/>
                </a:cubicBezTo>
                <a:cubicBezTo>
                  <a:pt x="622" y="919"/>
                  <a:pt x="640" y="935"/>
                  <a:pt x="660" y="946"/>
                </a:cubicBezTo>
                <a:cubicBezTo>
                  <a:pt x="701" y="968"/>
                  <a:pt x="748" y="978"/>
                  <a:pt x="794" y="984"/>
                </a:cubicBezTo>
                <a:cubicBezTo>
                  <a:pt x="827" y="989"/>
                  <a:pt x="861" y="990"/>
                  <a:pt x="894" y="985"/>
                </a:cubicBezTo>
                <a:cubicBezTo>
                  <a:pt x="905" y="984"/>
                  <a:pt x="917" y="981"/>
                  <a:pt x="929" y="978"/>
                </a:cubicBezTo>
                <a:cubicBezTo>
                  <a:pt x="944" y="975"/>
                  <a:pt x="958" y="970"/>
                  <a:pt x="972" y="966"/>
                </a:cubicBezTo>
                <a:cubicBezTo>
                  <a:pt x="973" y="965"/>
                  <a:pt x="974" y="965"/>
                  <a:pt x="975" y="964"/>
                </a:cubicBezTo>
                <a:cubicBezTo>
                  <a:pt x="976" y="964"/>
                  <a:pt x="976" y="964"/>
                  <a:pt x="977" y="964"/>
                </a:cubicBezTo>
                <a:cubicBezTo>
                  <a:pt x="976" y="964"/>
                  <a:pt x="976" y="965"/>
                  <a:pt x="975" y="965"/>
                </a:cubicBezTo>
                <a:cubicBezTo>
                  <a:pt x="974" y="965"/>
                  <a:pt x="974" y="965"/>
                  <a:pt x="973" y="966"/>
                </a:cubicBezTo>
                <a:cubicBezTo>
                  <a:pt x="973" y="966"/>
                  <a:pt x="972" y="966"/>
                  <a:pt x="972" y="966"/>
                </a:cubicBezTo>
                <a:cubicBezTo>
                  <a:pt x="970" y="967"/>
                  <a:pt x="969" y="967"/>
                  <a:pt x="968" y="968"/>
                </a:cubicBezTo>
                <a:cubicBezTo>
                  <a:pt x="968" y="968"/>
                  <a:pt x="967" y="968"/>
                  <a:pt x="967" y="969"/>
                </a:cubicBezTo>
                <a:cubicBezTo>
                  <a:pt x="965" y="969"/>
                  <a:pt x="964" y="969"/>
                  <a:pt x="963" y="970"/>
                </a:cubicBezTo>
                <a:cubicBezTo>
                  <a:pt x="962" y="970"/>
                  <a:pt x="961" y="971"/>
                  <a:pt x="960" y="971"/>
                </a:cubicBezTo>
                <a:cubicBezTo>
                  <a:pt x="960" y="971"/>
                  <a:pt x="959" y="972"/>
                  <a:pt x="959" y="972"/>
                </a:cubicBezTo>
                <a:cubicBezTo>
                  <a:pt x="958" y="972"/>
                  <a:pt x="957" y="972"/>
                  <a:pt x="957" y="972"/>
                </a:cubicBezTo>
                <a:cubicBezTo>
                  <a:pt x="956" y="972"/>
                  <a:pt x="956" y="973"/>
                  <a:pt x="955" y="973"/>
                </a:cubicBezTo>
                <a:cubicBezTo>
                  <a:pt x="955" y="973"/>
                  <a:pt x="954" y="973"/>
                  <a:pt x="953" y="974"/>
                </a:cubicBezTo>
                <a:cubicBezTo>
                  <a:pt x="953" y="974"/>
                  <a:pt x="952" y="974"/>
                  <a:pt x="952" y="974"/>
                </a:cubicBezTo>
                <a:cubicBezTo>
                  <a:pt x="951" y="975"/>
                  <a:pt x="951" y="975"/>
                  <a:pt x="950" y="975"/>
                </a:cubicBezTo>
                <a:cubicBezTo>
                  <a:pt x="950" y="975"/>
                  <a:pt x="949" y="976"/>
                  <a:pt x="949" y="976"/>
                </a:cubicBezTo>
                <a:cubicBezTo>
                  <a:pt x="948" y="976"/>
                  <a:pt x="947" y="976"/>
                  <a:pt x="947" y="976"/>
                </a:cubicBezTo>
                <a:cubicBezTo>
                  <a:pt x="946" y="976"/>
                  <a:pt x="946" y="977"/>
                  <a:pt x="945" y="977"/>
                </a:cubicBezTo>
                <a:cubicBezTo>
                  <a:pt x="945" y="977"/>
                  <a:pt x="944" y="977"/>
                  <a:pt x="943" y="977"/>
                </a:cubicBezTo>
                <a:cubicBezTo>
                  <a:pt x="943" y="977"/>
                  <a:pt x="942" y="978"/>
                  <a:pt x="942" y="978"/>
                </a:cubicBezTo>
                <a:cubicBezTo>
                  <a:pt x="941" y="978"/>
                  <a:pt x="940" y="978"/>
                  <a:pt x="940" y="979"/>
                </a:cubicBezTo>
                <a:cubicBezTo>
                  <a:pt x="940" y="979"/>
                  <a:pt x="939" y="979"/>
                  <a:pt x="938" y="979"/>
                </a:cubicBezTo>
                <a:cubicBezTo>
                  <a:pt x="938" y="980"/>
                  <a:pt x="937" y="980"/>
                  <a:pt x="937" y="980"/>
                </a:cubicBezTo>
                <a:cubicBezTo>
                  <a:pt x="936" y="980"/>
                  <a:pt x="936" y="981"/>
                  <a:pt x="935" y="981"/>
                </a:cubicBezTo>
                <a:cubicBezTo>
                  <a:pt x="934" y="981"/>
                  <a:pt x="932" y="981"/>
                  <a:pt x="931" y="981"/>
                </a:cubicBezTo>
                <a:cubicBezTo>
                  <a:pt x="931" y="982"/>
                  <a:pt x="930" y="982"/>
                  <a:pt x="930" y="982"/>
                </a:cubicBezTo>
                <a:cubicBezTo>
                  <a:pt x="929" y="983"/>
                  <a:pt x="928" y="982"/>
                  <a:pt x="928" y="983"/>
                </a:cubicBezTo>
                <a:cubicBezTo>
                  <a:pt x="927" y="983"/>
                  <a:pt x="926" y="983"/>
                  <a:pt x="925" y="984"/>
                </a:cubicBezTo>
                <a:cubicBezTo>
                  <a:pt x="924" y="984"/>
                  <a:pt x="923" y="984"/>
                  <a:pt x="923" y="984"/>
                </a:cubicBezTo>
                <a:cubicBezTo>
                  <a:pt x="922" y="984"/>
                  <a:pt x="922" y="985"/>
                  <a:pt x="921" y="985"/>
                </a:cubicBezTo>
                <a:cubicBezTo>
                  <a:pt x="919" y="986"/>
                  <a:pt x="917" y="986"/>
                  <a:pt x="915" y="986"/>
                </a:cubicBezTo>
                <a:cubicBezTo>
                  <a:pt x="915" y="986"/>
                  <a:pt x="914" y="987"/>
                  <a:pt x="914" y="987"/>
                </a:cubicBezTo>
                <a:cubicBezTo>
                  <a:pt x="913" y="987"/>
                  <a:pt x="911" y="988"/>
                  <a:pt x="910" y="988"/>
                </a:cubicBezTo>
                <a:cubicBezTo>
                  <a:pt x="910" y="988"/>
                  <a:pt x="909" y="989"/>
                  <a:pt x="909" y="989"/>
                </a:cubicBezTo>
                <a:cubicBezTo>
                  <a:pt x="908" y="989"/>
                  <a:pt x="908" y="989"/>
                  <a:pt x="908" y="989"/>
                </a:cubicBezTo>
                <a:cubicBezTo>
                  <a:pt x="907" y="989"/>
                  <a:pt x="907" y="989"/>
                  <a:pt x="907" y="989"/>
                </a:cubicBezTo>
                <a:cubicBezTo>
                  <a:pt x="906" y="989"/>
                  <a:pt x="904" y="989"/>
                  <a:pt x="903" y="990"/>
                </a:cubicBezTo>
                <a:cubicBezTo>
                  <a:pt x="903" y="990"/>
                  <a:pt x="902" y="991"/>
                  <a:pt x="902" y="991"/>
                </a:cubicBezTo>
                <a:cubicBezTo>
                  <a:pt x="901" y="991"/>
                  <a:pt x="901" y="991"/>
                  <a:pt x="900" y="991"/>
                </a:cubicBezTo>
                <a:cubicBezTo>
                  <a:pt x="900" y="991"/>
                  <a:pt x="900" y="991"/>
                  <a:pt x="900" y="991"/>
                </a:cubicBezTo>
                <a:cubicBezTo>
                  <a:pt x="895" y="992"/>
                  <a:pt x="889" y="991"/>
                  <a:pt x="885" y="992"/>
                </a:cubicBezTo>
                <a:cubicBezTo>
                  <a:pt x="884" y="992"/>
                  <a:pt x="884" y="993"/>
                  <a:pt x="884" y="993"/>
                </a:cubicBezTo>
                <a:cubicBezTo>
                  <a:pt x="883" y="993"/>
                  <a:pt x="883" y="992"/>
                  <a:pt x="883" y="993"/>
                </a:cubicBezTo>
                <a:cubicBezTo>
                  <a:pt x="882" y="993"/>
                  <a:pt x="882" y="993"/>
                  <a:pt x="881" y="993"/>
                </a:cubicBezTo>
                <a:cubicBezTo>
                  <a:pt x="881" y="994"/>
                  <a:pt x="880" y="993"/>
                  <a:pt x="880" y="993"/>
                </a:cubicBezTo>
                <a:cubicBezTo>
                  <a:pt x="880" y="993"/>
                  <a:pt x="880" y="994"/>
                  <a:pt x="879" y="994"/>
                </a:cubicBezTo>
                <a:cubicBezTo>
                  <a:pt x="876" y="995"/>
                  <a:pt x="873" y="995"/>
                  <a:pt x="870" y="996"/>
                </a:cubicBezTo>
                <a:cubicBezTo>
                  <a:pt x="865" y="997"/>
                  <a:pt x="809" y="995"/>
                  <a:pt x="769" y="991"/>
                </a:cubicBezTo>
                <a:cubicBezTo>
                  <a:pt x="730" y="987"/>
                  <a:pt x="667" y="969"/>
                  <a:pt x="665" y="969"/>
                </a:cubicBezTo>
                <a:cubicBezTo>
                  <a:pt x="665" y="969"/>
                  <a:pt x="663" y="968"/>
                  <a:pt x="663" y="968"/>
                </a:cubicBezTo>
                <a:cubicBezTo>
                  <a:pt x="661" y="967"/>
                  <a:pt x="659" y="968"/>
                  <a:pt x="657" y="967"/>
                </a:cubicBezTo>
                <a:cubicBezTo>
                  <a:pt x="657" y="967"/>
                  <a:pt x="654" y="966"/>
                  <a:pt x="652" y="966"/>
                </a:cubicBezTo>
                <a:cubicBezTo>
                  <a:pt x="651" y="966"/>
                  <a:pt x="651" y="966"/>
                  <a:pt x="651" y="966"/>
                </a:cubicBezTo>
                <a:cubicBezTo>
                  <a:pt x="650" y="966"/>
                  <a:pt x="650" y="966"/>
                  <a:pt x="650" y="966"/>
                </a:cubicBezTo>
                <a:cubicBezTo>
                  <a:pt x="649" y="965"/>
                  <a:pt x="648" y="966"/>
                  <a:pt x="647" y="965"/>
                </a:cubicBezTo>
                <a:cubicBezTo>
                  <a:pt x="646" y="965"/>
                  <a:pt x="646" y="965"/>
                  <a:pt x="645" y="964"/>
                </a:cubicBezTo>
                <a:cubicBezTo>
                  <a:pt x="644" y="964"/>
                  <a:pt x="643" y="964"/>
                  <a:pt x="642" y="964"/>
                </a:cubicBezTo>
                <a:cubicBezTo>
                  <a:pt x="640" y="964"/>
                  <a:pt x="639" y="964"/>
                  <a:pt x="637" y="964"/>
                </a:cubicBezTo>
                <a:cubicBezTo>
                  <a:pt x="636" y="964"/>
                  <a:pt x="635" y="964"/>
                  <a:pt x="635" y="964"/>
                </a:cubicBezTo>
                <a:cubicBezTo>
                  <a:pt x="634" y="964"/>
                  <a:pt x="634" y="964"/>
                  <a:pt x="633" y="964"/>
                </a:cubicBezTo>
                <a:cubicBezTo>
                  <a:pt x="632" y="964"/>
                  <a:pt x="632" y="963"/>
                  <a:pt x="631" y="963"/>
                </a:cubicBezTo>
                <a:cubicBezTo>
                  <a:pt x="627" y="962"/>
                  <a:pt x="628" y="962"/>
                  <a:pt x="625" y="961"/>
                </a:cubicBezTo>
                <a:cubicBezTo>
                  <a:pt x="623" y="961"/>
                  <a:pt x="622" y="960"/>
                  <a:pt x="621" y="960"/>
                </a:cubicBezTo>
                <a:cubicBezTo>
                  <a:pt x="618" y="960"/>
                  <a:pt x="615" y="960"/>
                  <a:pt x="612" y="959"/>
                </a:cubicBezTo>
                <a:cubicBezTo>
                  <a:pt x="611" y="960"/>
                  <a:pt x="608" y="959"/>
                  <a:pt x="607" y="960"/>
                </a:cubicBezTo>
                <a:cubicBezTo>
                  <a:pt x="605" y="959"/>
                  <a:pt x="605" y="958"/>
                  <a:pt x="603" y="958"/>
                </a:cubicBezTo>
                <a:cubicBezTo>
                  <a:pt x="601" y="958"/>
                  <a:pt x="601" y="960"/>
                  <a:pt x="599" y="959"/>
                </a:cubicBezTo>
                <a:cubicBezTo>
                  <a:pt x="595" y="959"/>
                  <a:pt x="591" y="958"/>
                  <a:pt x="589" y="958"/>
                </a:cubicBezTo>
                <a:cubicBezTo>
                  <a:pt x="588" y="958"/>
                  <a:pt x="588" y="958"/>
                  <a:pt x="587" y="958"/>
                </a:cubicBezTo>
                <a:cubicBezTo>
                  <a:pt x="586" y="959"/>
                  <a:pt x="585" y="959"/>
                  <a:pt x="585" y="959"/>
                </a:cubicBezTo>
                <a:cubicBezTo>
                  <a:pt x="584" y="959"/>
                  <a:pt x="584" y="959"/>
                  <a:pt x="584" y="959"/>
                </a:cubicBezTo>
                <a:cubicBezTo>
                  <a:pt x="583" y="959"/>
                  <a:pt x="580" y="959"/>
                  <a:pt x="579" y="960"/>
                </a:cubicBezTo>
                <a:cubicBezTo>
                  <a:pt x="578" y="960"/>
                  <a:pt x="577" y="960"/>
                  <a:pt x="576" y="960"/>
                </a:cubicBezTo>
                <a:cubicBezTo>
                  <a:pt x="574" y="960"/>
                  <a:pt x="573" y="962"/>
                  <a:pt x="572" y="961"/>
                </a:cubicBezTo>
                <a:cubicBezTo>
                  <a:pt x="571" y="963"/>
                  <a:pt x="573" y="963"/>
                  <a:pt x="572" y="964"/>
                </a:cubicBezTo>
                <a:cubicBezTo>
                  <a:pt x="570" y="964"/>
                  <a:pt x="568" y="964"/>
                  <a:pt x="567" y="964"/>
                </a:cubicBezTo>
                <a:cubicBezTo>
                  <a:pt x="565" y="966"/>
                  <a:pt x="562" y="965"/>
                  <a:pt x="559" y="965"/>
                </a:cubicBezTo>
                <a:cubicBezTo>
                  <a:pt x="559" y="965"/>
                  <a:pt x="559" y="966"/>
                  <a:pt x="559" y="966"/>
                </a:cubicBezTo>
                <a:cubicBezTo>
                  <a:pt x="559" y="966"/>
                  <a:pt x="558" y="965"/>
                  <a:pt x="558" y="965"/>
                </a:cubicBezTo>
                <a:cubicBezTo>
                  <a:pt x="558" y="965"/>
                  <a:pt x="557" y="966"/>
                  <a:pt x="557" y="966"/>
                </a:cubicBezTo>
                <a:cubicBezTo>
                  <a:pt x="556" y="966"/>
                  <a:pt x="555" y="966"/>
                  <a:pt x="554" y="966"/>
                </a:cubicBezTo>
                <a:cubicBezTo>
                  <a:pt x="554" y="966"/>
                  <a:pt x="554" y="966"/>
                  <a:pt x="554" y="966"/>
                </a:cubicBezTo>
                <a:cubicBezTo>
                  <a:pt x="553" y="967"/>
                  <a:pt x="551" y="966"/>
                  <a:pt x="551" y="966"/>
                </a:cubicBezTo>
                <a:cubicBezTo>
                  <a:pt x="549" y="967"/>
                  <a:pt x="548" y="968"/>
                  <a:pt x="546" y="968"/>
                </a:cubicBezTo>
                <a:cubicBezTo>
                  <a:pt x="542" y="970"/>
                  <a:pt x="539" y="971"/>
                  <a:pt x="536" y="973"/>
                </a:cubicBezTo>
                <a:cubicBezTo>
                  <a:pt x="534" y="973"/>
                  <a:pt x="533" y="975"/>
                  <a:pt x="531" y="975"/>
                </a:cubicBezTo>
                <a:cubicBezTo>
                  <a:pt x="530" y="977"/>
                  <a:pt x="528" y="978"/>
                  <a:pt x="525" y="979"/>
                </a:cubicBezTo>
                <a:cubicBezTo>
                  <a:pt x="525" y="980"/>
                  <a:pt x="523" y="980"/>
                  <a:pt x="523" y="982"/>
                </a:cubicBezTo>
                <a:cubicBezTo>
                  <a:pt x="521" y="982"/>
                  <a:pt x="519" y="984"/>
                  <a:pt x="518" y="982"/>
                </a:cubicBezTo>
                <a:cubicBezTo>
                  <a:pt x="518" y="980"/>
                  <a:pt x="520" y="981"/>
                  <a:pt x="521" y="979"/>
                </a:cubicBezTo>
                <a:cubicBezTo>
                  <a:pt x="522" y="978"/>
                  <a:pt x="523" y="977"/>
                  <a:pt x="523" y="976"/>
                </a:cubicBezTo>
                <a:cubicBezTo>
                  <a:pt x="526" y="976"/>
                  <a:pt x="527" y="974"/>
                  <a:pt x="528" y="973"/>
                </a:cubicBezTo>
                <a:cubicBezTo>
                  <a:pt x="529" y="973"/>
                  <a:pt x="530" y="973"/>
                  <a:pt x="530" y="973"/>
                </a:cubicBezTo>
                <a:cubicBezTo>
                  <a:pt x="531" y="972"/>
                  <a:pt x="531" y="971"/>
                  <a:pt x="531" y="971"/>
                </a:cubicBezTo>
                <a:cubicBezTo>
                  <a:pt x="533" y="970"/>
                  <a:pt x="536" y="970"/>
                  <a:pt x="537" y="969"/>
                </a:cubicBezTo>
                <a:cubicBezTo>
                  <a:pt x="539" y="970"/>
                  <a:pt x="539" y="968"/>
                  <a:pt x="540" y="969"/>
                </a:cubicBezTo>
                <a:cubicBezTo>
                  <a:pt x="542" y="968"/>
                  <a:pt x="543" y="966"/>
                  <a:pt x="544" y="966"/>
                </a:cubicBezTo>
                <a:cubicBezTo>
                  <a:pt x="545" y="966"/>
                  <a:pt x="546" y="966"/>
                  <a:pt x="547" y="966"/>
                </a:cubicBezTo>
                <a:cubicBezTo>
                  <a:pt x="547" y="966"/>
                  <a:pt x="547" y="965"/>
                  <a:pt x="547" y="965"/>
                </a:cubicBezTo>
                <a:cubicBezTo>
                  <a:pt x="548" y="965"/>
                  <a:pt x="549" y="965"/>
                  <a:pt x="549" y="965"/>
                </a:cubicBezTo>
                <a:cubicBezTo>
                  <a:pt x="550" y="965"/>
                  <a:pt x="550" y="964"/>
                  <a:pt x="551" y="964"/>
                </a:cubicBezTo>
                <a:cubicBezTo>
                  <a:pt x="552" y="964"/>
                  <a:pt x="552" y="964"/>
                  <a:pt x="553" y="964"/>
                </a:cubicBezTo>
                <a:cubicBezTo>
                  <a:pt x="553" y="964"/>
                  <a:pt x="554" y="964"/>
                  <a:pt x="554" y="964"/>
                </a:cubicBezTo>
                <a:cubicBezTo>
                  <a:pt x="555" y="963"/>
                  <a:pt x="556" y="964"/>
                  <a:pt x="556" y="963"/>
                </a:cubicBezTo>
                <a:cubicBezTo>
                  <a:pt x="557" y="963"/>
                  <a:pt x="557" y="963"/>
                  <a:pt x="558" y="963"/>
                </a:cubicBezTo>
                <a:cubicBezTo>
                  <a:pt x="559" y="963"/>
                  <a:pt x="559" y="963"/>
                  <a:pt x="560" y="963"/>
                </a:cubicBezTo>
                <a:cubicBezTo>
                  <a:pt x="561" y="963"/>
                  <a:pt x="562" y="962"/>
                  <a:pt x="564" y="961"/>
                </a:cubicBezTo>
                <a:cubicBezTo>
                  <a:pt x="566" y="962"/>
                  <a:pt x="568" y="962"/>
                  <a:pt x="568" y="960"/>
                </a:cubicBezTo>
                <a:cubicBezTo>
                  <a:pt x="567" y="960"/>
                  <a:pt x="567" y="961"/>
                  <a:pt x="566" y="961"/>
                </a:cubicBezTo>
                <a:cubicBezTo>
                  <a:pt x="564" y="961"/>
                  <a:pt x="563" y="960"/>
                  <a:pt x="562" y="961"/>
                </a:cubicBezTo>
                <a:cubicBezTo>
                  <a:pt x="561" y="961"/>
                  <a:pt x="561" y="961"/>
                  <a:pt x="560" y="961"/>
                </a:cubicBezTo>
                <a:cubicBezTo>
                  <a:pt x="560" y="961"/>
                  <a:pt x="559" y="961"/>
                  <a:pt x="559" y="961"/>
                </a:cubicBezTo>
                <a:cubicBezTo>
                  <a:pt x="558" y="961"/>
                  <a:pt x="557" y="962"/>
                  <a:pt x="556" y="962"/>
                </a:cubicBezTo>
                <a:cubicBezTo>
                  <a:pt x="555" y="962"/>
                  <a:pt x="554" y="961"/>
                  <a:pt x="553" y="962"/>
                </a:cubicBezTo>
                <a:cubicBezTo>
                  <a:pt x="551" y="962"/>
                  <a:pt x="550" y="963"/>
                  <a:pt x="549" y="963"/>
                </a:cubicBezTo>
                <a:cubicBezTo>
                  <a:pt x="546" y="963"/>
                  <a:pt x="545" y="964"/>
                  <a:pt x="543" y="964"/>
                </a:cubicBezTo>
                <a:cubicBezTo>
                  <a:pt x="541" y="965"/>
                  <a:pt x="541" y="966"/>
                  <a:pt x="539" y="966"/>
                </a:cubicBezTo>
                <a:cubicBezTo>
                  <a:pt x="537" y="966"/>
                  <a:pt x="536" y="967"/>
                  <a:pt x="534" y="967"/>
                </a:cubicBezTo>
                <a:cubicBezTo>
                  <a:pt x="533" y="968"/>
                  <a:pt x="532" y="969"/>
                  <a:pt x="531" y="970"/>
                </a:cubicBezTo>
                <a:cubicBezTo>
                  <a:pt x="530" y="969"/>
                  <a:pt x="529" y="970"/>
                  <a:pt x="529" y="970"/>
                </a:cubicBezTo>
                <a:cubicBezTo>
                  <a:pt x="528" y="970"/>
                  <a:pt x="527" y="971"/>
                  <a:pt x="526" y="970"/>
                </a:cubicBezTo>
                <a:cubicBezTo>
                  <a:pt x="524" y="973"/>
                  <a:pt x="522" y="974"/>
                  <a:pt x="518" y="975"/>
                </a:cubicBezTo>
                <a:cubicBezTo>
                  <a:pt x="518" y="977"/>
                  <a:pt x="517" y="977"/>
                  <a:pt x="517" y="978"/>
                </a:cubicBezTo>
                <a:cubicBezTo>
                  <a:pt x="515" y="978"/>
                  <a:pt x="513" y="979"/>
                  <a:pt x="512" y="979"/>
                </a:cubicBezTo>
                <a:cubicBezTo>
                  <a:pt x="511" y="983"/>
                  <a:pt x="508" y="983"/>
                  <a:pt x="509" y="985"/>
                </a:cubicBezTo>
                <a:cubicBezTo>
                  <a:pt x="507" y="985"/>
                  <a:pt x="507" y="986"/>
                  <a:pt x="505" y="987"/>
                </a:cubicBezTo>
                <a:cubicBezTo>
                  <a:pt x="505" y="989"/>
                  <a:pt x="503" y="990"/>
                  <a:pt x="502" y="991"/>
                </a:cubicBezTo>
                <a:cubicBezTo>
                  <a:pt x="495" y="997"/>
                  <a:pt x="495" y="1007"/>
                  <a:pt x="495" y="1009"/>
                </a:cubicBezTo>
                <a:cubicBezTo>
                  <a:pt x="494" y="1009"/>
                  <a:pt x="494" y="1012"/>
                  <a:pt x="494" y="1013"/>
                </a:cubicBezTo>
                <a:cubicBezTo>
                  <a:pt x="495" y="1014"/>
                  <a:pt x="495" y="1015"/>
                  <a:pt x="495" y="1015"/>
                </a:cubicBezTo>
                <a:cubicBezTo>
                  <a:pt x="495" y="1016"/>
                  <a:pt x="496" y="1019"/>
                  <a:pt x="496" y="1020"/>
                </a:cubicBezTo>
                <a:cubicBezTo>
                  <a:pt x="498" y="1025"/>
                  <a:pt x="498" y="1025"/>
                  <a:pt x="498" y="1025"/>
                </a:cubicBezTo>
                <a:cubicBezTo>
                  <a:pt x="467" y="1031"/>
                  <a:pt x="440" y="1057"/>
                  <a:pt x="452" y="1107"/>
                </a:cubicBezTo>
                <a:cubicBezTo>
                  <a:pt x="466" y="1164"/>
                  <a:pt x="521" y="1151"/>
                  <a:pt x="521" y="1151"/>
                </a:cubicBezTo>
                <a:cubicBezTo>
                  <a:pt x="520" y="1152"/>
                  <a:pt x="523" y="1159"/>
                  <a:pt x="523" y="1161"/>
                </a:cubicBezTo>
                <a:cubicBezTo>
                  <a:pt x="524" y="1167"/>
                  <a:pt x="526" y="1173"/>
                  <a:pt x="530" y="1178"/>
                </a:cubicBezTo>
                <a:cubicBezTo>
                  <a:pt x="542" y="1195"/>
                  <a:pt x="565" y="1201"/>
                  <a:pt x="584" y="1201"/>
                </a:cubicBezTo>
                <a:cubicBezTo>
                  <a:pt x="594" y="1201"/>
                  <a:pt x="605" y="1201"/>
                  <a:pt x="615" y="1198"/>
                </a:cubicBezTo>
                <a:cubicBezTo>
                  <a:pt x="640" y="1193"/>
                  <a:pt x="664" y="1177"/>
                  <a:pt x="673" y="1152"/>
                </a:cubicBezTo>
                <a:cubicBezTo>
                  <a:pt x="683" y="1127"/>
                  <a:pt x="677" y="1094"/>
                  <a:pt x="652" y="1082"/>
                </a:cubicBezTo>
                <a:cubicBezTo>
                  <a:pt x="647" y="1079"/>
                  <a:pt x="642" y="1078"/>
                  <a:pt x="637" y="1077"/>
                </a:cubicBezTo>
                <a:cubicBezTo>
                  <a:pt x="621" y="1076"/>
                  <a:pt x="601" y="1088"/>
                  <a:pt x="595" y="1103"/>
                </a:cubicBezTo>
                <a:cubicBezTo>
                  <a:pt x="592" y="1111"/>
                  <a:pt x="592" y="1121"/>
                  <a:pt x="598" y="1127"/>
                </a:cubicBezTo>
                <a:cubicBezTo>
                  <a:pt x="602" y="1131"/>
                  <a:pt x="607" y="1133"/>
                  <a:pt x="612" y="1133"/>
                </a:cubicBezTo>
                <a:cubicBezTo>
                  <a:pt x="615" y="1132"/>
                  <a:pt x="626" y="1131"/>
                  <a:pt x="628" y="1128"/>
                </a:cubicBezTo>
                <a:cubicBezTo>
                  <a:pt x="629" y="1128"/>
                  <a:pt x="629" y="1126"/>
                  <a:pt x="630" y="1128"/>
                </a:cubicBezTo>
                <a:cubicBezTo>
                  <a:pt x="631" y="1135"/>
                  <a:pt x="624" y="1144"/>
                  <a:pt x="619" y="1148"/>
                </a:cubicBezTo>
                <a:cubicBezTo>
                  <a:pt x="611" y="1153"/>
                  <a:pt x="599" y="1152"/>
                  <a:pt x="590" y="1149"/>
                </a:cubicBezTo>
                <a:cubicBezTo>
                  <a:pt x="585" y="1148"/>
                  <a:pt x="580" y="1145"/>
                  <a:pt x="577" y="1141"/>
                </a:cubicBezTo>
                <a:cubicBezTo>
                  <a:pt x="570" y="1135"/>
                  <a:pt x="568" y="1125"/>
                  <a:pt x="567" y="1116"/>
                </a:cubicBezTo>
                <a:cubicBezTo>
                  <a:pt x="566" y="1105"/>
                  <a:pt x="568" y="1094"/>
                  <a:pt x="572" y="1084"/>
                </a:cubicBezTo>
                <a:cubicBezTo>
                  <a:pt x="579" y="1065"/>
                  <a:pt x="595" y="1056"/>
                  <a:pt x="612" y="1050"/>
                </a:cubicBezTo>
                <a:cubicBezTo>
                  <a:pt x="626" y="1044"/>
                  <a:pt x="641" y="1043"/>
                  <a:pt x="655" y="1042"/>
                </a:cubicBezTo>
                <a:cubicBezTo>
                  <a:pt x="664" y="1042"/>
                  <a:pt x="672" y="1042"/>
                  <a:pt x="680" y="1042"/>
                </a:cubicBezTo>
                <a:cubicBezTo>
                  <a:pt x="694" y="1041"/>
                  <a:pt x="707" y="1042"/>
                  <a:pt x="721" y="1043"/>
                </a:cubicBezTo>
                <a:cubicBezTo>
                  <a:pt x="732" y="1044"/>
                  <a:pt x="744" y="1044"/>
                  <a:pt x="755" y="1045"/>
                </a:cubicBezTo>
                <a:cubicBezTo>
                  <a:pt x="775" y="1045"/>
                  <a:pt x="795" y="1044"/>
                  <a:pt x="815" y="1042"/>
                </a:cubicBezTo>
                <a:cubicBezTo>
                  <a:pt x="832" y="1040"/>
                  <a:pt x="850" y="1037"/>
                  <a:pt x="867" y="1034"/>
                </a:cubicBezTo>
                <a:cubicBezTo>
                  <a:pt x="885" y="1030"/>
                  <a:pt x="901" y="1025"/>
                  <a:pt x="917" y="1018"/>
                </a:cubicBezTo>
                <a:cubicBezTo>
                  <a:pt x="918" y="1018"/>
                  <a:pt x="918" y="1017"/>
                  <a:pt x="919" y="1018"/>
                </a:cubicBezTo>
                <a:cubicBezTo>
                  <a:pt x="920" y="1018"/>
                  <a:pt x="920" y="1017"/>
                  <a:pt x="921" y="1017"/>
                </a:cubicBezTo>
                <a:cubicBezTo>
                  <a:pt x="921" y="1017"/>
                  <a:pt x="921" y="1016"/>
                  <a:pt x="921" y="1016"/>
                </a:cubicBezTo>
                <a:cubicBezTo>
                  <a:pt x="923" y="1016"/>
                  <a:pt x="927" y="1015"/>
                  <a:pt x="928" y="1014"/>
                </a:cubicBezTo>
                <a:cubicBezTo>
                  <a:pt x="929" y="1014"/>
                  <a:pt x="930" y="1013"/>
                  <a:pt x="931" y="1013"/>
                </a:cubicBezTo>
                <a:cubicBezTo>
                  <a:pt x="931" y="1012"/>
                  <a:pt x="932" y="1012"/>
                  <a:pt x="932" y="1012"/>
                </a:cubicBezTo>
                <a:cubicBezTo>
                  <a:pt x="933" y="1012"/>
                  <a:pt x="935" y="1009"/>
                  <a:pt x="935" y="1010"/>
                </a:cubicBezTo>
                <a:cubicBezTo>
                  <a:pt x="935" y="1010"/>
                  <a:pt x="935" y="1011"/>
                  <a:pt x="935" y="1011"/>
                </a:cubicBezTo>
                <a:cubicBezTo>
                  <a:pt x="936" y="1011"/>
                  <a:pt x="938" y="1010"/>
                  <a:pt x="938" y="1010"/>
                </a:cubicBezTo>
                <a:cubicBezTo>
                  <a:pt x="939" y="1010"/>
                  <a:pt x="938" y="1010"/>
                  <a:pt x="939" y="1010"/>
                </a:cubicBezTo>
                <a:cubicBezTo>
                  <a:pt x="941" y="1009"/>
                  <a:pt x="941" y="1009"/>
                  <a:pt x="943" y="1008"/>
                </a:cubicBezTo>
                <a:cubicBezTo>
                  <a:pt x="944" y="1008"/>
                  <a:pt x="945" y="1007"/>
                  <a:pt x="946" y="1007"/>
                </a:cubicBezTo>
                <a:cubicBezTo>
                  <a:pt x="947" y="1006"/>
                  <a:pt x="949" y="1005"/>
                  <a:pt x="950" y="1005"/>
                </a:cubicBezTo>
                <a:cubicBezTo>
                  <a:pt x="952" y="1004"/>
                  <a:pt x="954" y="1003"/>
                  <a:pt x="955" y="1002"/>
                </a:cubicBezTo>
                <a:cubicBezTo>
                  <a:pt x="958" y="1001"/>
                  <a:pt x="961" y="1000"/>
                  <a:pt x="963" y="998"/>
                </a:cubicBezTo>
                <a:cubicBezTo>
                  <a:pt x="965" y="998"/>
                  <a:pt x="966" y="997"/>
                  <a:pt x="967" y="996"/>
                </a:cubicBezTo>
                <a:cubicBezTo>
                  <a:pt x="969" y="995"/>
                  <a:pt x="971" y="994"/>
                  <a:pt x="972" y="994"/>
                </a:cubicBezTo>
                <a:cubicBezTo>
                  <a:pt x="972" y="993"/>
                  <a:pt x="973" y="994"/>
                  <a:pt x="973" y="994"/>
                </a:cubicBezTo>
                <a:cubicBezTo>
                  <a:pt x="973" y="994"/>
                  <a:pt x="974" y="993"/>
                  <a:pt x="974" y="993"/>
                </a:cubicBezTo>
                <a:cubicBezTo>
                  <a:pt x="974" y="993"/>
                  <a:pt x="975" y="993"/>
                  <a:pt x="975" y="993"/>
                </a:cubicBezTo>
                <a:cubicBezTo>
                  <a:pt x="976" y="992"/>
                  <a:pt x="977" y="991"/>
                  <a:pt x="977" y="992"/>
                </a:cubicBezTo>
                <a:cubicBezTo>
                  <a:pt x="978" y="992"/>
                  <a:pt x="978" y="990"/>
                  <a:pt x="978" y="989"/>
                </a:cubicBezTo>
                <a:cubicBezTo>
                  <a:pt x="980" y="989"/>
                  <a:pt x="982" y="987"/>
                  <a:pt x="983" y="987"/>
                </a:cubicBezTo>
                <a:cubicBezTo>
                  <a:pt x="984" y="987"/>
                  <a:pt x="985" y="986"/>
                  <a:pt x="985" y="986"/>
                </a:cubicBezTo>
                <a:cubicBezTo>
                  <a:pt x="986" y="986"/>
                  <a:pt x="986" y="986"/>
                  <a:pt x="987" y="986"/>
                </a:cubicBezTo>
                <a:cubicBezTo>
                  <a:pt x="992" y="983"/>
                  <a:pt x="990" y="981"/>
                  <a:pt x="994" y="981"/>
                </a:cubicBezTo>
                <a:cubicBezTo>
                  <a:pt x="995" y="979"/>
                  <a:pt x="997" y="978"/>
                  <a:pt x="998" y="977"/>
                </a:cubicBezTo>
                <a:cubicBezTo>
                  <a:pt x="1004" y="974"/>
                  <a:pt x="1008" y="974"/>
                  <a:pt x="1013" y="971"/>
                </a:cubicBezTo>
                <a:cubicBezTo>
                  <a:pt x="1018" y="967"/>
                  <a:pt x="1022" y="962"/>
                  <a:pt x="1027" y="959"/>
                </a:cubicBezTo>
                <a:cubicBezTo>
                  <a:pt x="1031" y="956"/>
                  <a:pt x="1036" y="952"/>
                  <a:pt x="1040" y="949"/>
                </a:cubicBezTo>
                <a:cubicBezTo>
                  <a:pt x="1040" y="948"/>
                  <a:pt x="1040" y="948"/>
                  <a:pt x="1041" y="947"/>
                </a:cubicBezTo>
                <a:cubicBezTo>
                  <a:pt x="1042" y="946"/>
                  <a:pt x="1043" y="945"/>
                  <a:pt x="1044" y="944"/>
                </a:cubicBezTo>
                <a:cubicBezTo>
                  <a:pt x="1044" y="944"/>
                  <a:pt x="1045" y="944"/>
                  <a:pt x="1045" y="944"/>
                </a:cubicBezTo>
                <a:cubicBezTo>
                  <a:pt x="1046" y="943"/>
                  <a:pt x="1047" y="943"/>
                  <a:pt x="1047" y="942"/>
                </a:cubicBezTo>
                <a:cubicBezTo>
                  <a:pt x="1048" y="941"/>
                  <a:pt x="1049" y="940"/>
                  <a:pt x="1049" y="939"/>
                </a:cubicBezTo>
                <a:cubicBezTo>
                  <a:pt x="1050" y="938"/>
                  <a:pt x="1051" y="937"/>
                  <a:pt x="1051" y="937"/>
                </a:cubicBezTo>
                <a:cubicBezTo>
                  <a:pt x="1052" y="937"/>
                  <a:pt x="1051" y="936"/>
                  <a:pt x="1052" y="936"/>
                </a:cubicBezTo>
                <a:cubicBezTo>
                  <a:pt x="1052" y="936"/>
                  <a:pt x="1053" y="935"/>
                  <a:pt x="1053" y="935"/>
                </a:cubicBezTo>
                <a:cubicBezTo>
                  <a:pt x="1054" y="934"/>
                  <a:pt x="1055" y="934"/>
                  <a:pt x="1055" y="933"/>
                </a:cubicBezTo>
                <a:cubicBezTo>
                  <a:pt x="1056" y="932"/>
                  <a:pt x="1056" y="931"/>
                  <a:pt x="1057" y="931"/>
                </a:cubicBezTo>
                <a:cubicBezTo>
                  <a:pt x="1057" y="931"/>
                  <a:pt x="1057" y="930"/>
                  <a:pt x="1057" y="930"/>
                </a:cubicBezTo>
                <a:cubicBezTo>
                  <a:pt x="1058" y="929"/>
                  <a:pt x="1058" y="929"/>
                  <a:pt x="1059" y="929"/>
                </a:cubicBezTo>
                <a:cubicBezTo>
                  <a:pt x="1060" y="928"/>
                  <a:pt x="1062" y="926"/>
                  <a:pt x="1063" y="926"/>
                </a:cubicBezTo>
                <a:cubicBezTo>
                  <a:pt x="1064" y="925"/>
                  <a:pt x="1065" y="923"/>
                  <a:pt x="1065" y="921"/>
                </a:cubicBezTo>
                <a:cubicBezTo>
                  <a:pt x="1066" y="921"/>
                  <a:pt x="1067" y="919"/>
                  <a:pt x="1068" y="918"/>
                </a:cubicBezTo>
                <a:cubicBezTo>
                  <a:pt x="1069" y="917"/>
                  <a:pt x="1070" y="916"/>
                  <a:pt x="1071" y="915"/>
                </a:cubicBezTo>
                <a:cubicBezTo>
                  <a:pt x="1074" y="911"/>
                  <a:pt x="1076" y="906"/>
                  <a:pt x="1078" y="903"/>
                </a:cubicBezTo>
                <a:cubicBezTo>
                  <a:pt x="1078" y="902"/>
                  <a:pt x="1078" y="901"/>
                  <a:pt x="1079" y="901"/>
                </a:cubicBezTo>
                <a:cubicBezTo>
                  <a:pt x="1080" y="899"/>
                  <a:pt x="1082" y="897"/>
                  <a:pt x="1083" y="895"/>
                </a:cubicBezTo>
                <a:cubicBezTo>
                  <a:pt x="1083" y="895"/>
                  <a:pt x="1083" y="895"/>
                  <a:pt x="1083" y="895"/>
                </a:cubicBezTo>
                <a:cubicBezTo>
                  <a:pt x="1084" y="893"/>
                  <a:pt x="1085" y="892"/>
                  <a:pt x="1086" y="891"/>
                </a:cubicBezTo>
                <a:cubicBezTo>
                  <a:pt x="1086" y="890"/>
                  <a:pt x="1086" y="890"/>
                  <a:pt x="1086" y="890"/>
                </a:cubicBezTo>
                <a:cubicBezTo>
                  <a:pt x="1087" y="889"/>
                  <a:pt x="1087" y="889"/>
                  <a:pt x="1088" y="888"/>
                </a:cubicBezTo>
                <a:cubicBezTo>
                  <a:pt x="1088" y="887"/>
                  <a:pt x="1088" y="887"/>
                  <a:pt x="1088" y="887"/>
                </a:cubicBezTo>
                <a:cubicBezTo>
                  <a:pt x="1087" y="890"/>
                  <a:pt x="1085" y="893"/>
                  <a:pt x="1084" y="896"/>
                </a:cubicBezTo>
                <a:cubicBezTo>
                  <a:pt x="1077" y="909"/>
                  <a:pt x="1069" y="922"/>
                  <a:pt x="1060" y="934"/>
                </a:cubicBezTo>
                <a:cubicBezTo>
                  <a:pt x="1051" y="944"/>
                  <a:pt x="1041" y="953"/>
                  <a:pt x="1031" y="962"/>
                </a:cubicBezTo>
                <a:cubicBezTo>
                  <a:pt x="1026" y="968"/>
                  <a:pt x="1021" y="972"/>
                  <a:pt x="1016" y="977"/>
                </a:cubicBezTo>
                <a:cubicBezTo>
                  <a:pt x="976" y="1010"/>
                  <a:pt x="926" y="1030"/>
                  <a:pt x="876" y="1040"/>
                </a:cubicBezTo>
                <a:cubicBezTo>
                  <a:pt x="870" y="1041"/>
                  <a:pt x="864" y="1042"/>
                  <a:pt x="858" y="1043"/>
                </a:cubicBezTo>
                <a:cubicBezTo>
                  <a:pt x="837" y="1045"/>
                  <a:pt x="817" y="1046"/>
                  <a:pt x="796" y="1049"/>
                </a:cubicBezTo>
                <a:cubicBezTo>
                  <a:pt x="787" y="1050"/>
                  <a:pt x="778" y="1052"/>
                  <a:pt x="769" y="1054"/>
                </a:cubicBezTo>
                <a:cubicBezTo>
                  <a:pt x="759" y="1056"/>
                  <a:pt x="748" y="1060"/>
                  <a:pt x="740" y="1068"/>
                </a:cubicBezTo>
                <a:cubicBezTo>
                  <a:pt x="732" y="1076"/>
                  <a:pt x="732" y="1088"/>
                  <a:pt x="737" y="1098"/>
                </a:cubicBezTo>
                <a:cubicBezTo>
                  <a:pt x="737" y="1099"/>
                  <a:pt x="738" y="1099"/>
                  <a:pt x="739" y="1101"/>
                </a:cubicBezTo>
                <a:cubicBezTo>
                  <a:pt x="739" y="1101"/>
                  <a:pt x="708" y="1115"/>
                  <a:pt x="720" y="1146"/>
                </a:cubicBezTo>
                <a:cubicBezTo>
                  <a:pt x="732" y="1178"/>
                  <a:pt x="763" y="1167"/>
                  <a:pt x="774" y="1162"/>
                </a:cubicBezTo>
                <a:cubicBezTo>
                  <a:pt x="774" y="1162"/>
                  <a:pt x="786" y="1202"/>
                  <a:pt x="840" y="1176"/>
                </a:cubicBezTo>
                <a:cubicBezTo>
                  <a:pt x="846" y="1173"/>
                  <a:pt x="852" y="1169"/>
                  <a:pt x="857" y="1165"/>
                </a:cubicBezTo>
                <a:cubicBezTo>
                  <a:pt x="876" y="1150"/>
                  <a:pt x="884" y="1118"/>
                  <a:pt x="863" y="1101"/>
                </a:cubicBezTo>
                <a:cubicBezTo>
                  <a:pt x="849" y="1089"/>
                  <a:pt x="820" y="1095"/>
                  <a:pt x="815" y="1115"/>
                </a:cubicBezTo>
                <a:cubicBezTo>
                  <a:pt x="812" y="1123"/>
                  <a:pt x="814" y="1134"/>
                  <a:pt x="822" y="1137"/>
                </a:cubicBezTo>
                <a:cubicBezTo>
                  <a:pt x="829" y="1141"/>
                  <a:pt x="833" y="1141"/>
                  <a:pt x="839" y="1138"/>
                </a:cubicBezTo>
                <a:cubicBezTo>
                  <a:pt x="839" y="1138"/>
                  <a:pt x="815" y="1163"/>
                  <a:pt x="796" y="1141"/>
                </a:cubicBezTo>
                <a:cubicBezTo>
                  <a:pt x="788" y="1132"/>
                  <a:pt x="790" y="1120"/>
                  <a:pt x="796" y="1111"/>
                </a:cubicBezTo>
                <a:cubicBezTo>
                  <a:pt x="806" y="1093"/>
                  <a:pt x="826" y="1084"/>
                  <a:pt x="845" y="1078"/>
                </a:cubicBezTo>
                <a:cubicBezTo>
                  <a:pt x="862" y="1073"/>
                  <a:pt x="879" y="1070"/>
                  <a:pt x="896" y="1065"/>
                </a:cubicBezTo>
                <a:cubicBezTo>
                  <a:pt x="908" y="1062"/>
                  <a:pt x="920" y="1057"/>
                  <a:pt x="931" y="1052"/>
                </a:cubicBezTo>
                <a:cubicBezTo>
                  <a:pt x="965" y="1036"/>
                  <a:pt x="999" y="1015"/>
                  <a:pt x="1026" y="989"/>
                </a:cubicBezTo>
                <a:cubicBezTo>
                  <a:pt x="1035" y="980"/>
                  <a:pt x="1043" y="971"/>
                  <a:pt x="1051" y="961"/>
                </a:cubicBezTo>
                <a:cubicBezTo>
                  <a:pt x="1058" y="950"/>
                  <a:pt x="1065" y="939"/>
                  <a:pt x="1071" y="928"/>
                </a:cubicBezTo>
                <a:cubicBezTo>
                  <a:pt x="1078" y="916"/>
                  <a:pt x="1083" y="904"/>
                  <a:pt x="1088" y="892"/>
                </a:cubicBezTo>
                <a:cubicBezTo>
                  <a:pt x="1090" y="887"/>
                  <a:pt x="1091" y="884"/>
                  <a:pt x="1092" y="881"/>
                </a:cubicBezTo>
                <a:cubicBezTo>
                  <a:pt x="1092" y="881"/>
                  <a:pt x="1092" y="881"/>
                  <a:pt x="1092" y="881"/>
                </a:cubicBezTo>
                <a:cubicBezTo>
                  <a:pt x="1093" y="881"/>
                  <a:pt x="1093" y="881"/>
                  <a:pt x="1093" y="880"/>
                </a:cubicBezTo>
                <a:cubicBezTo>
                  <a:pt x="1093" y="880"/>
                  <a:pt x="1093" y="880"/>
                  <a:pt x="1093" y="880"/>
                </a:cubicBezTo>
                <a:cubicBezTo>
                  <a:pt x="1093" y="879"/>
                  <a:pt x="1094" y="879"/>
                  <a:pt x="1094" y="877"/>
                </a:cubicBezTo>
                <a:cubicBezTo>
                  <a:pt x="1094" y="877"/>
                  <a:pt x="1095" y="877"/>
                  <a:pt x="1095" y="877"/>
                </a:cubicBezTo>
                <a:cubicBezTo>
                  <a:pt x="1095" y="876"/>
                  <a:pt x="1096" y="874"/>
                  <a:pt x="1096" y="873"/>
                </a:cubicBezTo>
                <a:cubicBezTo>
                  <a:pt x="1096" y="873"/>
                  <a:pt x="1097" y="873"/>
                  <a:pt x="1097" y="873"/>
                </a:cubicBezTo>
                <a:cubicBezTo>
                  <a:pt x="1100" y="867"/>
                  <a:pt x="1102" y="863"/>
                  <a:pt x="1105" y="858"/>
                </a:cubicBezTo>
                <a:cubicBezTo>
                  <a:pt x="1104" y="857"/>
                  <a:pt x="1103" y="859"/>
                  <a:pt x="1103" y="860"/>
                </a:cubicBezTo>
                <a:close/>
                <a:moveTo>
                  <a:pt x="723" y="738"/>
                </a:moveTo>
                <a:cubicBezTo>
                  <a:pt x="723" y="738"/>
                  <a:pt x="724" y="739"/>
                  <a:pt x="724" y="739"/>
                </a:cubicBezTo>
                <a:cubicBezTo>
                  <a:pt x="725" y="739"/>
                  <a:pt x="725" y="739"/>
                  <a:pt x="725" y="739"/>
                </a:cubicBezTo>
                <a:cubicBezTo>
                  <a:pt x="726" y="738"/>
                  <a:pt x="728" y="739"/>
                  <a:pt x="728" y="739"/>
                </a:cubicBezTo>
                <a:cubicBezTo>
                  <a:pt x="728" y="739"/>
                  <a:pt x="729" y="740"/>
                  <a:pt x="730" y="741"/>
                </a:cubicBezTo>
                <a:cubicBezTo>
                  <a:pt x="729" y="741"/>
                  <a:pt x="727" y="741"/>
                  <a:pt x="727" y="741"/>
                </a:cubicBezTo>
                <a:cubicBezTo>
                  <a:pt x="727" y="741"/>
                  <a:pt x="722" y="740"/>
                  <a:pt x="722" y="739"/>
                </a:cubicBezTo>
                <a:cubicBezTo>
                  <a:pt x="722" y="738"/>
                  <a:pt x="723" y="738"/>
                  <a:pt x="723" y="738"/>
                </a:cubicBezTo>
                <a:close/>
                <a:moveTo>
                  <a:pt x="726" y="743"/>
                </a:moveTo>
                <a:cubicBezTo>
                  <a:pt x="726" y="743"/>
                  <a:pt x="727" y="743"/>
                  <a:pt x="727" y="743"/>
                </a:cubicBezTo>
                <a:cubicBezTo>
                  <a:pt x="727" y="743"/>
                  <a:pt x="729" y="745"/>
                  <a:pt x="730" y="745"/>
                </a:cubicBezTo>
                <a:cubicBezTo>
                  <a:pt x="732" y="745"/>
                  <a:pt x="737" y="745"/>
                  <a:pt x="739" y="746"/>
                </a:cubicBezTo>
                <a:cubicBezTo>
                  <a:pt x="740" y="747"/>
                  <a:pt x="742" y="749"/>
                  <a:pt x="743" y="751"/>
                </a:cubicBezTo>
                <a:cubicBezTo>
                  <a:pt x="745" y="751"/>
                  <a:pt x="745" y="751"/>
                  <a:pt x="746" y="751"/>
                </a:cubicBezTo>
                <a:cubicBezTo>
                  <a:pt x="747" y="754"/>
                  <a:pt x="750" y="754"/>
                  <a:pt x="751" y="755"/>
                </a:cubicBezTo>
                <a:cubicBezTo>
                  <a:pt x="751" y="756"/>
                  <a:pt x="751" y="757"/>
                  <a:pt x="751" y="757"/>
                </a:cubicBezTo>
                <a:cubicBezTo>
                  <a:pt x="751" y="758"/>
                  <a:pt x="754" y="762"/>
                  <a:pt x="754" y="762"/>
                </a:cubicBezTo>
                <a:cubicBezTo>
                  <a:pt x="754" y="762"/>
                  <a:pt x="750" y="759"/>
                  <a:pt x="749" y="757"/>
                </a:cubicBezTo>
                <a:cubicBezTo>
                  <a:pt x="749" y="757"/>
                  <a:pt x="747" y="757"/>
                  <a:pt x="747" y="756"/>
                </a:cubicBezTo>
                <a:cubicBezTo>
                  <a:pt x="747" y="755"/>
                  <a:pt x="746" y="754"/>
                  <a:pt x="746" y="753"/>
                </a:cubicBezTo>
                <a:cubicBezTo>
                  <a:pt x="746" y="753"/>
                  <a:pt x="740" y="752"/>
                  <a:pt x="739" y="751"/>
                </a:cubicBezTo>
                <a:cubicBezTo>
                  <a:pt x="739" y="751"/>
                  <a:pt x="735" y="747"/>
                  <a:pt x="734" y="746"/>
                </a:cubicBezTo>
                <a:cubicBezTo>
                  <a:pt x="734" y="746"/>
                  <a:pt x="732" y="746"/>
                  <a:pt x="732" y="746"/>
                </a:cubicBezTo>
                <a:cubicBezTo>
                  <a:pt x="731" y="746"/>
                  <a:pt x="730" y="746"/>
                  <a:pt x="729" y="746"/>
                </a:cubicBezTo>
                <a:cubicBezTo>
                  <a:pt x="728" y="746"/>
                  <a:pt x="727" y="745"/>
                  <a:pt x="727" y="744"/>
                </a:cubicBezTo>
                <a:cubicBezTo>
                  <a:pt x="724" y="744"/>
                  <a:pt x="721" y="744"/>
                  <a:pt x="720" y="743"/>
                </a:cubicBezTo>
                <a:cubicBezTo>
                  <a:pt x="720" y="742"/>
                  <a:pt x="721" y="742"/>
                  <a:pt x="721" y="742"/>
                </a:cubicBezTo>
                <a:cubicBezTo>
                  <a:pt x="723" y="742"/>
                  <a:pt x="724" y="743"/>
                  <a:pt x="726" y="743"/>
                </a:cubicBezTo>
                <a:close/>
                <a:moveTo>
                  <a:pt x="705" y="733"/>
                </a:moveTo>
                <a:cubicBezTo>
                  <a:pt x="705" y="733"/>
                  <a:pt x="706" y="734"/>
                  <a:pt x="707" y="734"/>
                </a:cubicBezTo>
                <a:cubicBezTo>
                  <a:pt x="707" y="734"/>
                  <a:pt x="708" y="734"/>
                  <a:pt x="708" y="734"/>
                </a:cubicBezTo>
                <a:cubicBezTo>
                  <a:pt x="708" y="734"/>
                  <a:pt x="708" y="734"/>
                  <a:pt x="708" y="734"/>
                </a:cubicBezTo>
                <a:cubicBezTo>
                  <a:pt x="709" y="734"/>
                  <a:pt x="710" y="735"/>
                  <a:pt x="711" y="735"/>
                </a:cubicBezTo>
                <a:cubicBezTo>
                  <a:pt x="711" y="735"/>
                  <a:pt x="712" y="735"/>
                  <a:pt x="712" y="735"/>
                </a:cubicBezTo>
                <a:cubicBezTo>
                  <a:pt x="712" y="735"/>
                  <a:pt x="713" y="736"/>
                  <a:pt x="713" y="736"/>
                </a:cubicBezTo>
                <a:cubicBezTo>
                  <a:pt x="714" y="736"/>
                  <a:pt x="715" y="736"/>
                  <a:pt x="716" y="736"/>
                </a:cubicBezTo>
                <a:cubicBezTo>
                  <a:pt x="716" y="736"/>
                  <a:pt x="718" y="737"/>
                  <a:pt x="718" y="738"/>
                </a:cubicBezTo>
                <a:cubicBezTo>
                  <a:pt x="718" y="738"/>
                  <a:pt x="718" y="738"/>
                  <a:pt x="718" y="738"/>
                </a:cubicBezTo>
                <a:cubicBezTo>
                  <a:pt x="718" y="738"/>
                  <a:pt x="719" y="737"/>
                  <a:pt x="719" y="737"/>
                </a:cubicBezTo>
                <a:cubicBezTo>
                  <a:pt x="719" y="737"/>
                  <a:pt x="719" y="738"/>
                  <a:pt x="719" y="739"/>
                </a:cubicBezTo>
                <a:cubicBezTo>
                  <a:pt x="720" y="739"/>
                  <a:pt x="721" y="739"/>
                  <a:pt x="721" y="739"/>
                </a:cubicBezTo>
                <a:cubicBezTo>
                  <a:pt x="721" y="740"/>
                  <a:pt x="720" y="740"/>
                  <a:pt x="720" y="740"/>
                </a:cubicBezTo>
                <a:cubicBezTo>
                  <a:pt x="720" y="740"/>
                  <a:pt x="718" y="738"/>
                  <a:pt x="717" y="738"/>
                </a:cubicBezTo>
                <a:cubicBezTo>
                  <a:pt x="716" y="737"/>
                  <a:pt x="713" y="737"/>
                  <a:pt x="711" y="737"/>
                </a:cubicBezTo>
                <a:cubicBezTo>
                  <a:pt x="711" y="736"/>
                  <a:pt x="711" y="737"/>
                  <a:pt x="710" y="736"/>
                </a:cubicBezTo>
                <a:cubicBezTo>
                  <a:pt x="709" y="736"/>
                  <a:pt x="708" y="736"/>
                  <a:pt x="707" y="735"/>
                </a:cubicBezTo>
                <a:cubicBezTo>
                  <a:pt x="707" y="735"/>
                  <a:pt x="706" y="735"/>
                  <a:pt x="705" y="735"/>
                </a:cubicBezTo>
                <a:cubicBezTo>
                  <a:pt x="705" y="735"/>
                  <a:pt x="704" y="735"/>
                  <a:pt x="704" y="734"/>
                </a:cubicBezTo>
                <a:cubicBezTo>
                  <a:pt x="704" y="734"/>
                  <a:pt x="705" y="733"/>
                  <a:pt x="705" y="733"/>
                </a:cubicBezTo>
                <a:close/>
                <a:moveTo>
                  <a:pt x="655" y="754"/>
                </a:moveTo>
                <a:cubicBezTo>
                  <a:pt x="655" y="754"/>
                  <a:pt x="654" y="755"/>
                  <a:pt x="653" y="755"/>
                </a:cubicBezTo>
                <a:cubicBezTo>
                  <a:pt x="652" y="755"/>
                  <a:pt x="651" y="755"/>
                  <a:pt x="651" y="755"/>
                </a:cubicBezTo>
                <a:cubicBezTo>
                  <a:pt x="651" y="755"/>
                  <a:pt x="650" y="757"/>
                  <a:pt x="649" y="757"/>
                </a:cubicBezTo>
                <a:cubicBezTo>
                  <a:pt x="649" y="758"/>
                  <a:pt x="649" y="757"/>
                  <a:pt x="648" y="758"/>
                </a:cubicBezTo>
                <a:cubicBezTo>
                  <a:pt x="648" y="758"/>
                  <a:pt x="648" y="758"/>
                  <a:pt x="648" y="758"/>
                </a:cubicBezTo>
                <a:cubicBezTo>
                  <a:pt x="647" y="758"/>
                  <a:pt x="647" y="759"/>
                  <a:pt x="647" y="759"/>
                </a:cubicBezTo>
                <a:cubicBezTo>
                  <a:pt x="646" y="759"/>
                  <a:pt x="645" y="761"/>
                  <a:pt x="644" y="761"/>
                </a:cubicBezTo>
                <a:cubicBezTo>
                  <a:pt x="643" y="762"/>
                  <a:pt x="643" y="762"/>
                  <a:pt x="643" y="762"/>
                </a:cubicBezTo>
                <a:cubicBezTo>
                  <a:pt x="642" y="763"/>
                  <a:pt x="641" y="764"/>
                  <a:pt x="641" y="763"/>
                </a:cubicBezTo>
                <a:cubicBezTo>
                  <a:pt x="641" y="763"/>
                  <a:pt x="642" y="761"/>
                  <a:pt x="643" y="761"/>
                </a:cubicBezTo>
                <a:cubicBezTo>
                  <a:pt x="643" y="761"/>
                  <a:pt x="644" y="760"/>
                  <a:pt x="644" y="760"/>
                </a:cubicBezTo>
                <a:cubicBezTo>
                  <a:pt x="644" y="760"/>
                  <a:pt x="644" y="760"/>
                  <a:pt x="644" y="760"/>
                </a:cubicBezTo>
                <a:cubicBezTo>
                  <a:pt x="644" y="760"/>
                  <a:pt x="644" y="760"/>
                  <a:pt x="644" y="760"/>
                </a:cubicBezTo>
                <a:cubicBezTo>
                  <a:pt x="644" y="759"/>
                  <a:pt x="645" y="760"/>
                  <a:pt x="645" y="760"/>
                </a:cubicBezTo>
                <a:cubicBezTo>
                  <a:pt x="645" y="759"/>
                  <a:pt x="645" y="759"/>
                  <a:pt x="645" y="759"/>
                </a:cubicBezTo>
                <a:cubicBezTo>
                  <a:pt x="645" y="759"/>
                  <a:pt x="645" y="759"/>
                  <a:pt x="645" y="759"/>
                </a:cubicBezTo>
                <a:cubicBezTo>
                  <a:pt x="646" y="759"/>
                  <a:pt x="646" y="758"/>
                  <a:pt x="646" y="758"/>
                </a:cubicBezTo>
                <a:cubicBezTo>
                  <a:pt x="646" y="758"/>
                  <a:pt x="647" y="758"/>
                  <a:pt x="647" y="758"/>
                </a:cubicBezTo>
                <a:cubicBezTo>
                  <a:pt x="647" y="758"/>
                  <a:pt x="647" y="758"/>
                  <a:pt x="647" y="757"/>
                </a:cubicBezTo>
                <a:cubicBezTo>
                  <a:pt x="648" y="757"/>
                  <a:pt x="648" y="757"/>
                  <a:pt x="648" y="757"/>
                </a:cubicBezTo>
                <a:cubicBezTo>
                  <a:pt x="649" y="757"/>
                  <a:pt x="649" y="756"/>
                  <a:pt x="649" y="756"/>
                </a:cubicBezTo>
                <a:cubicBezTo>
                  <a:pt x="650" y="755"/>
                  <a:pt x="652" y="753"/>
                  <a:pt x="652" y="753"/>
                </a:cubicBezTo>
                <a:cubicBezTo>
                  <a:pt x="652" y="753"/>
                  <a:pt x="655" y="751"/>
                  <a:pt x="655" y="751"/>
                </a:cubicBezTo>
                <a:cubicBezTo>
                  <a:pt x="656" y="751"/>
                  <a:pt x="659" y="747"/>
                  <a:pt x="660" y="746"/>
                </a:cubicBezTo>
                <a:cubicBezTo>
                  <a:pt x="661" y="746"/>
                  <a:pt x="661" y="746"/>
                  <a:pt x="662" y="747"/>
                </a:cubicBezTo>
                <a:cubicBezTo>
                  <a:pt x="659" y="748"/>
                  <a:pt x="656" y="753"/>
                  <a:pt x="655" y="754"/>
                </a:cubicBezTo>
                <a:close/>
                <a:moveTo>
                  <a:pt x="682" y="738"/>
                </a:moveTo>
                <a:cubicBezTo>
                  <a:pt x="681" y="739"/>
                  <a:pt x="681" y="739"/>
                  <a:pt x="680" y="740"/>
                </a:cubicBezTo>
                <a:cubicBezTo>
                  <a:pt x="680" y="740"/>
                  <a:pt x="680" y="740"/>
                  <a:pt x="679" y="740"/>
                </a:cubicBezTo>
                <a:cubicBezTo>
                  <a:pt x="679" y="740"/>
                  <a:pt x="678" y="741"/>
                  <a:pt x="678" y="741"/>
                </a:cubicBezTo>
                <a:cubicBezTo>
                  <a:pt x="677" y="741"/>
                  <a:pt x="676" y="741"/>
                  <a:pt x="676" y="742"/>
                </a:cubicBezTo>
                <a:cubicBezTo>
                  <a:pt x="675" y="742"/>
                  <a:pt x="674" y="742"/>
                  <a:pt x="674" y="742"/>
                </a:cubicBezTo>
                <a:cubicBezTo>
                  <a:pt x="674" y="742"/>
                  <a:pt x="673" y="743"/>
                  <a:pt x="673" y="743"/>
                </a:cubicBezTo>
                <a:cubicBezTo>
                  <a:pt x="673" y="744"/>
                  <a:pt x="672" y="743"/>
                  <a:pt x="672" y="743"/>
                </a:cubicBezTo>
                <a:cubicBezTo>
                  <a:pt x="671" y="743"/>
                  <a:pt x="671" y="744"/>
                  <a:pt x="670" y="744"/>
                </a:cubicBezTo>
                <a:cubicBezTo>
                  <a:pt x="669" y="744"/>
                  <a:pt x="668" y="745"/>
                  <a:pt x="668" y="744"/>
                </a:cubicBezTo>
                <a:cubicBezTo>
                  <a:pt x="668" y="744"/>
                  <a:pt x="669" y="744"/>
                  <a:pt x="669" y="744"/>
                </a:cubicBezTo>
                <a:cubicBezTo>
                  <a:pt x="669" y="744"/>
                  <a:pt x="669" y="743"/>
                  <a:pt x="670" y="743"/>
                </a:cubicBezTo>
                <a:cubicBezTo>
                  <a:pt x="670" y="743"/>
                  <a:pt x="670" y="743"/>
                  <a:pt x="671" y="743"/>
                </a:cubicBezTo>
                <a:cubicBezTo>
                  <a:pt x="671" y="743"/>
                  <a:pt x="672" y="742"/>
                  <a:pt x="673" y="742"/>
                </a:cubicBezTo>
                <a:cubicBezTo>
                  <a:pt x="673" y="742"/>
                  <a:pt x="673" y="741"/>
                  <a:pt x="673" y="741"/>
                </a:cubicBezTo>
                <a:cubicBezTo>
                  <a:pt x="673" y="741"/>
                  <a:pt x="675" y="740"/>
                  <a:pt x="675" y="740"/>
                </a:cubicBezTo>
                <a:cubicBezTo>
                  <a:pt x="676" y="739"/>
                  <a:pt x="676" y="740"/>
                  <a:pt x="677" y="740"/>
                </a:cubicBezTo>
                <a:cubicBezTo>
                  <a:pt x="678" y="740"/>
                  <a:pt x="679" y="739"/>
                  <a:pt x="680" y="739"/>
                </a:cubicBezTo>
                <a:cubicBezTo>
                  <a:pt x="680" y="739"/>
                  <a:pt x="680" y="738"/>
                  <a:pt x="680" y="738"/>
                </a:cubicBezTo>
                <a:cubicBezTo>
                  <a:pt x="681" y="738"/>
                  <a:pt x="682" y="737"/>
                  <a:pt x="682" y="737"/>
                </a:cubicBezTo>
                <a:cubicBezTo>
                  <a:pt x="682" y="737"/>
                  <a:pt x="684" y="736"/>
                  <a:pt x="684" y="737"/>
                </a:cubicBezTo>
                <a:cubicBezTo>
                  <a:pt x="683" y="738"/>
                  <a:pt x="683" y="738"/>
                  <a:pt x="682" y="738"/>
                </a:cubicBezTo>
                <a:close/>
                <a:moveTo>
                  <a:pt x="694" y="737"/>
                </a:moveTo>
                <a:cubicBezTo>
                  <a:pt x="693" y="737"/>
                  <a:pt x="694" y="737"/>
                  <a:pt x="693" y="737"/>
                </a:cubicBezTo>
                <a:cubicBezTo>
                  <a:pt x="693" y="737"/>
                  <a:pt x="692" y="737"/>
                  <a:pt x="692" y="737"/>
                </a:cubicBezTo>
                <a:cubicBezTo>
                  <a:pt x="692" y="737"/>
                  <a:pt x="691" y="737"/>
                  <a:pt x="691" y="737"/>
                </a:cubicBezTo>
                <a:cubicBezTo>
                  <a:pt x="691" y="737"/>
                  <a:pt x="691" y="737"/>
                  <a:pt x="691" y="737"/>
                </a:cubicBezTo>
                <a:cubicBezTo>
                  <a:pt x="691" y="737"/>
                  <a:pt x="690" y="737"/>
                  <a:pt x="690" y="737"/>
                </a:cubicBezTo>
                <a:cubicBezTo>
                  <a:pt x="690" y="737"/>
                  <a:pt x="689" y="738"/>
                  <a:pt x="689" y="738"/>
                </a:cubicBezTo>
                <a:cubicBezTo>
                  <a:pt x="688" y="738"/>
                  <a:pt x="688" y="737"/>
                  <a:pt x="688" y="738"/>
                </a:cubicBezTo>
                <a:cubicBezTo>
                  <a:pt x="687" y="738"/>
                  <a:pt x="686" y="738"/>
                  <a:pt x="685" y="738"/>
                </a:cubicBezTo>
                <a:cubicBezTo>
                  <a:pt x="685" y="738"/>
                  <a:pt x="687" y="737"/>
                  <a:pt x="688" y="737"/>
                </a:cubicBezTo>
                <a:cubicBezTo>
                  <a:pt x="689" y="737"/>
                  <a:pt x="691" y="735"/>
                  <a:pt x="691" y="735"/>
                </a:cubicBezTo>
                <a:cubicBezTo>
                  <a:pt x="692" y="735"/>
                  <a:pt x="692" y="735"/>
                  <a:pt x="692" y="735"/>
                </a:cubicBezTo>
                <a:cubicBezTo>
                  <a:pt x="693" y="735"/>
                  <a:pt x="693" y="735"/>
                  <a:pt x="693" y="735"/>
                </a:cubicBezTo>
                <a:cubicBezTo>
                  <a:pt x="694" y="734"/>
                  <a:pt x="694" y="735"/>
                  <a:pt x="695" y="735"/>
                </a:cubicBezTo>
                <a:cubicBezTo>
                  <a:pt x="695" y="735"/>
                  <a:pt x="696" y="734"/>
                  <a:pt x="696" y="734"/>
                </a:cubicBezTo>
                <a:cubicBezTo>
                  <a:pt x="697" y="734"/>
                  <a:pt x="700" y="734"/>
                  <a:pt x="702" y="735"/>
                </a:cubicBezTo>
                <a:cubicBezTo>
                  <a:pt x="702" y="736"/>
                  <a:pt x="701" y="736"/>
                  <a:pt x="701" y="736"/>
                </a:cubicBezTo>
                <a:cubicBezTo>
                  <a:pt x="700" y="736"/>
                  <a:pt x="698" y="735"/>
                  <a:pt x="697" y="736"/>
                </a:cubicBezTo>
                <a:cubicBezTo>
                  <a:pt x="697" y="736"/>
                  <a:pt x="697" y="736"/>
                  <a:pt x="696" y="736"/>
                </a:cubicBezTo>
                <a:cubicBezTo>
                  <a:pt x="695" y="736"/>
                  <a:pt x="695" y="736"/>
                  <a:pt x="694" y="737"/>
                </a:cubicBezTo>
                <a:close/>
                <a:moveTo>
                  <a:pt x="696" y="866"/>
                </a:moveTo>
                <a:cubicBezTo>
                  <a:pt x="696" y="866"/>
                  <a:pt x="693" y="826"/>
                  <a:pt x="725" y="816"/>
                </a:cubicBezTo>
                <a:cubicBezTo>
                  <a:pt x="734" y="813"/>
                  <a:pt x="744" y="819"/>
                  <a:pt x="744" y="819"/>
                </a:cubicBezTo>
                <a:cubicBezTo>
                  <a:pt x="723" y="817"/>
                  <a:pt x="712" y="842"/>
                  <a:pt x="712" y="842"/>
                </a:cubicBezTo>
                <a:cubicBezTo>
                  <a:pt x="692" y="883"/>
                  <a:pt x="740" y="955"/>
                  <a:pt x="819" y="966"/>
                </a:cubicBezTo>
                <a:cubicBezTo>
                  <a:pt x="819" y="966"/>
                  <a:pt x="707" y="956"/>
                  <a:pt x="696" y="866"/>
                </a:cubicBezTo>
                <a:close/>
                <a:moveTo>
                  <a:pt x="506" y="1012"/>
                </a:moveTo>
                <a:cubicBezTo>
                  <a:pt x="505" y="1011"/>
                  <a:pt x="503" y="1008"/>
                  <a:pt x="505" y="1007"/>
                </a:cubicBezTo>
                <a:cubicBezTo>
                  <a:pt x="508" y="1008"/>
                  <a:pt x="505" y="1009"/>
                  <a:pt x="506" y="1012"/>
                </a:cubicBezTo>
                <a:close/>
                <a:moveTo>
                  <a:pt x="512" y="1009"/>
                </a:moveTo>
                <a:cubicBezTo>
                  <a:pt x="513" y="1011"/>
                  <a:pt x="512" y="1012"/>
                  <a:pt x="512" y="1014"/>
                </a:cubicBezTo>
                <a:cubicBezTo>
                  <a:pt x="511" y="1015"/>
                  <a:pt x="512" y="1016"/>
                  <a:pt x="511" y="1016"/>
                </a:cubicBezTo>
                <a:cubicBezTo>
                  <a:pt x="509" y="1016"/>
                  <a:pt x="511" y="1017"/>
                  <a:pt x="509" y="1018"/>
                </a:cubicBezTo>
                <a:cubicBezTo>
                  <a:pt x="506" y="1017"/>
                  <a:pt x="510" y="1015"/>
                  <a:pt x="509" y="1014"/>
                </a:cubicBezTo>
                <a:cubicBezTo>
                  <a:pt x="509" y="1013"/>
                  <a:pt x="510" y="1013"/>
                  <a:pt x="510" y="1012"/>
                </a:cubicBezTo>
                <a:cubicBezTo>
                  <a:pt x="510" y="1012"/>
                  <a:pt x="509" y="1012"/>
                  <a:pt x="509" y="1011"/>
                </a:cubicBezTo>
                <a:cubicBezTo>
                  <a:pt x="509" y="1010"/>
                  <a:pt x="510" y="1010"/>
                  <a:pt x="511" y="1010"/>
                </a:cubicBezTo>
                <a:cubicBezTo>
                  <a:pt x="511" y="1009"/>
                  <a:pt x="511" y="1008"/>
                  <a:pt x="512" y="1007"/>
                </a:cubicBezTo>
                <a:cubicBezTo>
                  <a:pt x="513" y="1007"/>
                  <a:pt x="513" y="1008"/>
                  <a:pt x="514" y="1008"/>
                </a:cubicBezTo>
                <a:cubicBezTo>
                  <a:pt x="514" y="1009"/>
                  <a:pt x="513" y="1009"/>
                  <a:pt x="512" y="1009"/>
                </a:cubicBezTo>
                <a:close/>
                <a:moveTo>
                  <a:pt x="516" y="990"/>
                </a:moveTo>
                <a:cubicBezTo>
                  <a:pt x="514" y="989"/>
                  <a:pt x="514" y="992"/>
                  <a:pt x="512" y="992"/>
                </a:cubicBezTo>
                <a:cubicBezTo>
                  <a:pt x="511" y="994"/>
                  <a:pt x="513" y="994"/>
                  <a:pt x="513" y="995"/>
                </a:cubicBezTo>
                <a:cubicBezTo>
                  <a:pt x="514" y="996"/>
                  <a:pt x="513" y="996"/>
                  <a:pt x="514" y="996"/>
                </a:cubicBezTo>
                <a:cubicBezTo>
                  <a:pt x="513" y="997"/>
                  <a:pt x="512" y="999"/>
                  <a:pt x="511" y="1000"/>
                </a:cubicBezTo>
                <a:cubicBezTo>
                  <a:pt x="512" y="1001"/>
                  <a:pt x="513" y="1000"/>
                  <a:pt x="514" y="1000"/>
                </a:cubicBezTo>
                <a:cubicBezTo>
                  <a:pt x="515" y="1000"/>
                  <a:pt x="515" y="998"/>
                  <a:pt x="517" y="999"/>
                </a:cubicBezTo>
                <a:cubicBezTo>
                  <a:pt x="517" y="1000"/>
                  <a:pt x="518" y="1001"/>
                  <a:pt x="516" y="1000"/>
                </a:cubicBezTo>
                <a:cubicBezTo>
                  <a:pt x="515" y="1002"/>
                  <a:pt x="516" y="1002"/>
                  <a:pt x="515" y="1003"/>
                </a:cubicBezTo>
                <a:cubicBezTo>
                  <a:pt x="514" y="1003"/>
                  <a:pt x="513" y="1002"/>
                  <a:pt x="513" y="1002"/>
                </a:cubicBezTo>
                <a:cubicBezTo>
                  <a:pt x="511" y="1001"/>
                  <a:pt x="511" y="1004"/>
                  <a:pt x="510" y="1004"/>
                </a:cubicBezTo>
                <a:cubicBezTo>
                  <a:pt x="510" y="1004"/>
                  <a:pt x="509" y="1004"/>
                  <a:pt x="509" y="1005"/>
                </a:cubicBezTo>
                <a:cubicBezTo>
                  <a:pt x="508" y="1006"/>
                  <a:pt x="510" y="1007"/>
                  <a:pt x="507" y="1007"/>
                </a:cubicBezTo>
                <a:cubicBezTo>
                  <a:pt x="506" y="1007"/>
                  <a:pt x="506" y="1005"/>
                  <a:pt x="505" y="1006"/>
                </a:cubicBezTo>
                <a:cubicBezTo>
                  <a:pt x="504" y="1006"/>
                  <a:pt x="504" y="1005"/>
                  <a:pt x="505" y="1005"/>
                </a:cubicBezTo>
                <a:cubicBezTo>
                  <a:pt x="505" y="1003"/>
                  <a:pt x="504" y="1003"/>
                  <a:pt x="506" y="1002"/>
                </a:cubicBezTo>
                <a:cubicBezTo>
                  <a:pt x="505" y="1000"/>
                  <a:pt x="504" y="1002"/>
                  <a:pt x="502" y="1001"/>
                </a:cubicBezTo>
                <a:cubicBezTo>
                  <a:pt x="504" y="999"/>
                  <a:pt x="508" y="997"/>
                  <a:pt x="508" y="994"/>
                </a:cubicBezTo>
                <a:cubicBezTo>
                  <a:pt x="509" y="992"/>
                  <a:pt x="511" y="992"/>
                  <a:pt x="512" y="991"/>
                </a:cubicBezTo>
                <a:cubicBezTo>
                  <a:pt x="513" y="989"/>
                  <a:pt x="512" y="988"/>
                  <a:pt x="513" y="987"/>
                </a:cubicBezTo>
                <a:cubicBezTo>
                  <a:pt x="513" y="987"/>
                  <a:pt x="514" y="987"/>
                  <a:pt x="514" y="987"/>
                </a:cubicBezTo>
                <a:cubicBezTo>
                  <a:pt x="515" y="986"/>
                  <a:pt x="514" y="985"/>
                  <a:pt x="515" y="984"/>
                </a:cubicBezTo>
                <a:cubicBezTo>
                  <a:pt x="517" y="984"/>
                  <a:pt x="517" y="985"/>
                  <a:pt x="518" y="985"/>
                </a:cubicBezTo>
                <a:cubicBezTo>
                  <a:pt x="517" y="987"/>
                  <a:pt x="516" y="988"/>
                  <a:pt x="516" y="990"/>
                </a:cubicBezTo>
                <a:close/>
                <a:moveTo>
                  <a:pt x="894" y="1000"/>
                </a:moveTo>
                <a:cubicBezTo>
                  <a:pt x="898" y="1001"/>
                  <a:pt x="900" y="998"/>
                  <a:pt x="902" y="999"/>
                </a:cubicBezTo>
                <a:cubicBezTo>
                  <a:pt x="901" y="1001"/>
                  <a:pt x="896" y="1000"/>
                  <a:pt x="894" y="1002"/>
                </a:cubicBezTo>
                <a:cubicBezTo>
                  <a:pt x="894" y="1002"/>
                  <a:pt x="894" y="1000"/>
                  <a:pt x="894" y="1000"/>
                </a:cubicBezTo>
                <a:close/>
                <a:moveTo>
                  <a:pt x="887" y="1003"/>
                </a:moveTo>
                <a:cubicBezTo>
                  <a:pt x="887" y="1004"/>
                  <a:pt x="886" y="1004"/>
                  <a:pt x="886" y="1005"/>
                </a:cubicBezTo>
                <a:cubicBezTo>
                  <a:pt x="884" y="1004"/>
                  <a:pt x="886" y="1003"/>
                  <a:pt x="887" y="1003"/>
                </a:cubicBezTo>
                <a:close/>
                <a:moveTo>
                  <a:pt x="840" y="998"/>
                </a:moveTo>
                <a:cubicBezTo>
                  <a:pt x="841" y="997"/>
                  <a:pt x="842" y="998"/>
                  <a:pt x="842" y="998"/>
                </a:cubicBezTo>
                <a:cubicBezTo>
                  <a:pt x="843" y="998"/>
                  <a:pt x="843" y="997"/>
                  <a:pt x="844" y="998"/>
                </a:cubicBezTo>
                <a:cubicBezTo>
                  <a:pt x="844" y="998"/>
                  <a:pt x="844" y="998"/>
                  <a:pt x="844" y="998"/>
                </a:cubicBezTo>
                <a:cubicBezTo>
                  <a:pt x="844" y="998"/>
                  <a:pt x="845" y="998"/>
                  <a:pt x="845" y="998"/>
                </a:cubicBezTo>
                <a:cubicBezTo>
                  <a:pt x="846" y="998"/>
                  <a:pt x="847" y="998"/>
                  <a:pt x="848" y="998"/>
                </a:cubicBezTo>
                <a:cubicBezTo>
                  <a:pt x="848" y="998"/>
                  <a:pt x="849" y="998"/>
                  <a:pt x="850" y="998"/>
                </a:cubicBezTo>
                <a:cubicBezTo>
                  <a:pt x="850" y="999"/>
                  <a:pt x="851" y="998"/>
                  <a:pt x="851" y="999"/>
                </a:cubicBezTo>
                <a:cubicBezTo>
                  <a:pt x="853" y="999"/>
                  <a:pt x="853" y="999"/>
                  <a:pt x="854" y="998"/>
                </a:cubicBezTo>
                <a:cubicBezTo>
                  <a:pt x="855" y="999"/>
                  <a:pt x="855" y="999"/>
                  <a:pt x="855" y="999"/>
                </a:cubicBezTo>
                <a:cubicBezTo>
                  <a:pt x="856" y="999"/>
                  <a:pt x="855" y="999"/>
                  <a:pt x="856" y="999"/>
                </a:cubicBezTo>
                <a:cubicBezTo>
                  <a:pt x="856" y="999"/>
                  <a:pt x="856" y="999"/>
                  <a:pt x="856" y="999"/>
                </a:cubicBezTo>
                <a:cubicBezTo>
                  <a:pt x="857" y="1000"/>
                  <a:pt x="857" y="1000"/>
                  <a:pt x="858" y="1000"/>
                </a:cubicBezTo>
                <a:cubicBezTo>
                  <a:pt x="859" y="1000"/>
                  <a:pt x="858" y="999"/>
                  <a:pt x="858" y="999"/>
                </a:cubicBezTo>
                <a:cubicBezTo>
                  <a:pt x="859" y="999"/>
                  <a:pt x="859" y="998"/>
                  <a:pt x="859" y="998"/>
                </a:cubicBezTo>
                <a:cubicBezTo>
                  <a:pt x="859" y="998"/>
                  <a:pt x="859" y="998"/>
                  <a:pt x="858" y="998"/>
                </a:cubicBezTo>
                <a:cubicBezTo>
                  <a:pt x="858" y="997"/>
                  <a:pt x="860" y="997"/>
                  <a:pt x="860" y="997"/>
                </a:cubicBezTo>
                <a:cubicBezTo>
                  <a:pt x="860" y="997"/>
                  <a:pt x="861" y="997"/>
                  <a:pt x="861" y="997"/>
                </a:cubicBezTo>
                <a:cubicBezTo>
                  <a:pt x="862" y="997"/>
                  <a:pt x="864" y="997"/>
                  <a:pt x="866" y="997"/>
                </a:cubicBezTo>
                <a:cubicBezTo>
                  <a:pt x="866" y="997"/>
                  <a:pt x="866" y="997"/>
                  <a:pt x="866" y="997"/>
                </a:cubicBezTo>
                <a:cubicBezTo>
                  <a:pt x="866" y="997"/>
                  <a:pt x="866" y="997"/>
                  <a:pt x="867" y="997"/>
                </a:cubicBezTo>
                <a:cubicBezTo>
                  <a:pt x="868" y="997"/>
                  <a:pt x="868" y="997"/>
                  <a:pt x="869" y="997"/>
                </a:cubicBezTo>
                <a:cubicBezTo>
                  <a:pt x="870" y="998"/>
                  <a:pt x="871" y="998"/>
                  <a:pt x="871" y="998"/>
                </a:cubicBezTo>
                <a:cubicBezTo>
                  <a:pt x="871" y="999"/>
                  <a:pt x="870" y="999"/>
                  <a:pt x="870" y="999"/>
                </a:cubicBezTo>
                <a:cubicBezTo>
                  <a:pt x="869" y="998"/>
                  <a:pt x="869" y="998"/>
                  <a:pt x="869" y="999"/>
                </a:cubicBezTo>
                <a:cubicBezTo>
                  <a:pt x="868" y="999"/>
                  <a:pt x="869" y="999"/>
                  <a:pt x="867" y="999"/>
                </a:cubicBezTo>
                <a:cubicBezTo>
                  <a:pt x="867" y="999"/>
                  <a:pt x="867" y="999"/>
                  <a:pt x="867" y="999"/>
                </a:cubicBezTo>
                <a:cubicBezTo>
                  <a:pt x="866" y="999"/>
                  <a:pt x="866" y="999"/>
                  <a:pt x="865" y="999"/>
                </a:cubicBezTo>
                <a:cubicBezTo>
                  <a:pt x="865" y="999"/>
                  <a:pt x="864" y="999"/>
                  <a:pt x="863" y="999"/>
                </a:cubicBezTo>
                <a:cubicBezTo>
                  <a:pt x="863" y="998"/>
                  <a:pt x="862" y="998"/>
                  <a:pt x="862" y="998"/>
                </a:cubicBezTo>
                <a:cubicBezTo>
                  <a:pt x="861" y="998"/>
                  <a:pt x="860" y="998"/>
                  <a:pt x="859" y="998"/>
                </a:cubicBezTo>
                <a:cubicBezTo>
                  <a:pt x="860" y="998"/>
                  <a:pt x="859" y="999"/>
                  <a:pt x="860" y="999"/>
                </a:cubicBezTo>
                <a:cubicBezTo>
                  <a:pt x="860" y="999"/>
                  <a:pt x="861" y="1000"/>
                  <a:pt x="860" y="1000"/>
                </a:cubicBezTo>
                <a:cubicBezTo>
                  <a:pt x="860" y="1000"/>
                  <a:pt x="860" y="1000"/>
                  <a:pt x="860" y="1000"/>
                </a:cubicBezTo>
                <a:cubicBezTo>
                  <a:pt x="859" y="1000"/>
                  <a:pt x="859" y="1001"/>
                  <a:pt x="859" y="1001"/>
                </a:cubicBezTo>
                <a:cubicBezTo>
                  <a:pt x="859" y="1001"/>
                  <a:pt x="858" y="1001"/>
                  <a:pt x="858" y="1001"/>
                </a:cubicBezTo>
                <a:cubicBezTo>
                  <a:pt x="858" y="1001"/>
                  <a:pt x="857" y="1001"/>
                  <a:pt x="857" y="1001"/>
                </a:cubicBezTo>
                <a:cubicBezTo>
                  <a:pt x="857" y="1001"/>
                  <a:pt x="857" y="1000"/>
                  <a:pt x="857" y="1000"/>
                </a:cubicBezTo>
                <a:cubicBezTo>
                  <a:pt x="856" y="1000"/>
                  <a:pt x="856" y="1001"/>
                  <a:pt x="856" y="1001"/>
                </a:cubicBezTo>
                <a:cubicBezTo>
                  <a:pt x="855" y="1001"/>
                  <a:pt x="854" y="1001"/>
                  <a:pt x="853" y="1000"/>
                </a:cubicBezTo>
                <a:cubicBezTo>
                  <a:pt x="853" y="1000"/>
                  <a:pt x="852" y="1000"/>
                  <a:pt x="852" y="1000"/>
                </a:cubicBezTo>
                <a:cubicBezTo>
                  <a:pt x="852" y="1000"/>
                  <a:pt x="851" y="1000"/>
                  <a:pt x="851" y="1000"/>
                </a:cubicBezTo>
                <a:cubicBezTo>
                  <a:pt x="850" y="1000"/>
                  <a:pt x="850" y="1000"/>
                  <a:pt x="849" y="1000"/>
                </a:cubicBezTo>
                <a:cubicBezTo>
                  <a:pt x="849" y="1000"/>
                  <a:pt x="849" y="1000"/>
                  <a:pt x="848" y="1000"/>
                </a:cubicBezTo>
                <a:cubicBezTo>
                  <a:pt x="848" y="1000"/>
                  <a:pt x="848" y="999"/>
                  <a:pt x="848" y="999"/>
                </a:cubicBezTo>
                <a:cubicBezTo>
                  <a:pt x="847" y="999"/>
                  <a:pt x="847" y="999"/>
                  <a:pt x="846" y="999"/>
                </a:cubicBezTo>
                <a:cubicBezTo>
                  <a:pt x="846" y="999"/>
                  <a:pt x="846" y="999"/>
                  <a:pt x="846" y="999"/>
                </a:cubicBezTo>
                <a:cubicBezTo>
                  <a:pt x="846" y="999"/>
                  <a:pt x="846" y="999"/>
                  <a:pt x="845" y="999"/>
                </a:cubicBezTo>
                <a:cubicBezTo>
                  <a:pt x="845" y="999"/>
                  <a:pt x="845" y="999"/>
                  <a:pt x="845" y="999"/>
                </a:cubicBezTo>
                <a:cubicBezTo>
                  <a:pt x="845" y="999"/>
                  <a:pt x="844" y="999"/>
                  <a:pt x="844" y="999"/>
                </a:cubicBezTo>
                <a:cubicBezTo>
                  <a:pt x="844" y="999"/>
                  <a:pt x="844" y="999"/>
                  <a:pt x="844" y="999"/>
                </a:cubicBezTo>
                <a:cubicBezTo>
                  <a:pt x="843" y="999"/>
                  <a:pt x="842" y="999"/>
                  <a:pt x="841" y="999"/>
                </a:cubicBezTo>
                <a:cubicBezTo>
                  <a:pt x="841" y="999"/>
                  <a:pt x="841" y="999"/>
                  <a:pt x="841" y="999"/>
                </a:cubicBezTo>
                <a:cubicBezTo>
                  <a:pt x="841" y="999"/>
                  <a:pt x="840" y="998"/>
                  <a:pt x="840" y="998"/>
                </a:cubicBezTo>
                <a:cubicBezTo>
                  <a:pt x="840" y="998"/>
                  <a:pt x="840" y="998"/>
                  <a:pt x="840" y="998"/>
                </a:cubicBezTo>
                <a:close/>
                <a:moveTo>
                  <a:pt x="618" y="967"/>
                </a:moveTo>
                <a:cubicBezTo>
                  <a:pt x="617" y="968"/>
                  <a:pt x="616" y="969"/>
                  <a:pt x="616" y="971"/>
                </a:cubicBezTo>
                <a:cubicBezTo>
                  <a:pt x="614" y="970"/>
                  <a:pt x="614" y="969"/>
                  <a:pt x="612" y="970"/>
                </a:cubicBezTo>
                <a:cubicBezTo>
                  <a:pt x="610" y="970"/>
                  <a:pt x="611" y="970"/>
                  <a:pt x="608" y="970"/>
                </a:cubicBezTo>
                <a:cubicBezTo>
                  <a:pt x="608" y="969"/>
                  <a:pt x="606" y="969"/>
                  <a:pt x="607" y="968"/>
                </a:cubicBezTo>
                <a:cubicBezTo>
                  <a:pt x="609" y="967"/>
                  <a:pt x="610" y="968"/>
                  <a:pt x="611" y="969"/>
                </a:cubicBezTo>
                <a:cubicBezTo>
                  <a:pt x="614" y="969"/>
                  <a:pt x="615" y="968"/>
                  <a:pt x="617" y="967"/>
                </a:cubicBezTo>
                <a:cubicBezTo>
                  <a:pt x="618" y="967"/>
                  <a:pt x="617" y="967"/>
                  <a:pt x="618" y="967"/>
                </a:cubicBezTo>
                <a:close/>
                <a:moveTo>
                  <a:pt x="597" y="960"/>
                </a:moveTo>
                <a:cubicBezTo>
                  <a:pt x="597" y="961"/>
                  <a:pt x="597" y="962"/>
                  <a:pt x="598" y="962"/>
                </a:cubicBezTo>
                <a:cubicBezTo>
                  <a:pt x="597" y="963"/>
                  <a:pt x="600" y="964"/>
                  <a:pt x="598" y="964"/>
                </a:cubicBezTo>
                <a:cubicBezTo>
                  <a:pt x="600" y="966"/>
                  <a:pt x="600" y="963"/>
                  <a:pt x="602" y="962"/>
                </a:cubicBezTo>
                <a:cubicBezTo>
                  <a:pt x="603" y="962"/>
                  <a:pt x="602" y="963"/>
                  <a:pt x="603" y="963"/>
                </a:cubicBezTo>
                <a:cubicBezTo>
                  <a:pt x="604" y="964"/>
                  <a:pt x="604" y="963"/>
                  <a:pt x="605" y="963"/>
                </a:cubicBezTo>
                <a:cubicBezTo>
                  <a:pt x="606" y="964"/>
                  <a:pt x="606" y="964"/>
                  <a:pt x="606" y="964"/>
                </a:cubicBezTo>
                <a:cubicBezTo>
                  <a:pt x="607" y="964"/>
                  <a:pt x="607" y="964"/>
                  <a:pt x="608" y="964"/>
                </a:cubicBezTo>
                <a:cubicBezTo>
                  <a:pt x="610" y="964"/>
                  <a:pt x="611" y="964"/>
                  <a:pt x="613" y="965"/>
                </a:cubicBezTo>
                <a:cubicBezTo>
                  <a:pt x="612" y="967"/>
                  <a:pt x="608" y="964"/>
                  <a:pt x="607" y="966"/>
                </a:cubicBezTo>
                <a:cubicBezTo>
                  <a:pt x="607" y="966"/>
                  <a:pt x="606" y="966"/>
                  <a:pt x="605" y="966"/>
                </a:cubicBezTo>
                <a:cubicBezTo>
                  <a:pt x="605" y="966"/>
                  <a:pt x="604" y="966"/>
                  <a:pt x="603" y="966"/>
                </a:cubicBezTo>
                <a:cubicBezTo>
                  <a:pt x="603" y="966"/>
                  <a:pt x="603" y="966"/>
                  <a:pt x="603" y="966"/>
                </a:cubicBezTo>
                <a:cubicBezTo>
                  <a:pt x="601" y="967"/>
                  <a:pt x="599" y="966"/>
                  <a:pt x="598" y="966"/>
                </a:cubicBezTo>
                <a:cubicBezTo>
                  <a:pt x="597" y="966"/>
                  <a:pt x="597" y="965"/>
                  <a:pt x="596" y="965"/>
                </a:cubicBezTo>
                <a:cubicBezTo>
                  <a:pt x="596" y="964"/>
                  <a:pt x="595" y="964"/>
                  <a:pt x="595" y="964"/>
                </a:cubicBezTo>
                <a:cubicBezTo>
                  <a:pt x="595" y="963"/>
                  <a:pt x="595" y="963"/>
                  <a:pt x="595" y="963"/>
                </a:cubicBezTo>
                <a:cubicBezTo>
                  <a:pt x="595" y="962"/>
                  <a:pt x="596" y="961"/>
                  <a:pt x="597" y="960"/>
                </a:cubicBezTo>
                <a:close/>
                <a:moveTo>
                  <a:pt x="590" y="961"/>
                </a:moveTo>
                <a:cubicBezTo>
                  <a:pt x="592" y="961"/>
                  <a:pt x="591" y="963"/>
                  <a:pt x="590" y="965"/>
                </a:cubicBezTo>
                <a:cubicBezTo>
                  <a:pt x="590" y="966"/>
                  <a:pt x="591" y="966"/>
                  <a:pt x="591" y="967"/>
                </a:cubicBezTo>
                <a:cubicBezTo>
                  <a:pt x="589" y="966"/>
                  <a:pt x="588" y="967"/>
                  <a:pt x="586" y="967"/>
                </a:cubicBezTo>
                <a:cubicBezTo>
                  <a:pt x="587" y="965"/>
                  <a:pt x="588" y="964"/>
                  <a:pt x="589" y="963"/>
                </a:cubicBezTo>
                <a:cubicBezTo>
                  <a:pt x="589" y="962"/>
                  <a:pt x="589" y="962"/>
                  <a:pt x="588" y="962"/>
                </a:cubicBezTo>
                <a:cubicBezTo>
                  <a:pt x="589" y="962"/>
                  <a:pt x="590" y="961"/>
                  <a:pt x="590" y="961"/>
                </a:cubicBezTo>
                <a:close/>
                <a:moveTo>
                  <a:pt x="588" y="961"/>
                </a:moveTo>
                <a:cubicBezTo>
                  <a:pt x="588" y="962"/>
                  <a:pt x="586" y="963"/>
                  <a:pt x="584" y="962"/>
                </a:cubicBezTo>
                <a:cubicBezTo>
                  <a:pt x="586" y="962"/>
                  <a:pt x="586" y="960"/>
                  <a:pt x="588" y="961"/>
                </a:cubicBezTo>
                <a:close/>
                <a:moveTo>
                  <a:pt x="583" y="962"/>
                </a:moveTo>
                <a:cubicBezTo>
                  <a:pt x="583" y="964"/>
                  <a:pt x="581" y="963"/>
                  <a:pt x="581" y="964"/>
                </a:cubicBezTo>
                <a:cubicBezTo>
                  <a:pt x="579" y="963"/>
                  <a:pt x="581" y="961"/>
                  <a:pt x="583" y="962"/>
                </a:cubicBezTo>
                <a:close/>
                <a:moveTo>
                  <a:pt x="547" y="976"/>
                </a:moveTo>
                <a:cubicBezTo>
                  <a:pt x="546" y="976"/>
                  <a:pt x="545" y="978"/>
                  <a:pt x="544" y="979"/>
                </a:cubicBezTo>
                <a:cubicBezTo>
                  <a:pt x="543" y="978"/>
                  <a:pt x="544" y="978"/>
                  <a:pt x="544" y="977"/>
                </a:cubicBezTo>
                <a:cubicBezTo>
                  <a:pt x="541" y="978"/>
                  <a:pt x="540" y="979"/>
                  <a:pt x="540" y="982"/>
                </a:cubicBezTo>
                <a:cubicBezTo>
                  <a:pt x="539" y="982"/>
                  <a:pt x="539" y="981"/>
                  <a:pt x="538" y="981"/>
                </a:cubicBezTo>
                <a:cubicBezTo>
                  <a:pt x="538" y="983"/>
                  <a:pt x="537" y="983"/>
                  <a:pt x="537" y="984"/>
                </a:cubicBezTo>
                <a:cubicBezTo>
                  <a:pt x="537" y="986"/>
                  <a:pt x="539" y="987"/>
                  <a:pt x="539" y="988"/>
                </a:cubicBezTo>
                <a:cubicBezTo>
                  <a:pt x="537" y="988"/>
                  <a:pt x="537" y="989"/>
                  <a:pt x="537" y="989"/>
                </a:cubicBezTo>
                <a:cubicBezTo>
                  <a:pt x="536" y="989"/>
                  <a:pt x="535" y="989"/>
                  <a:pt x="534" y="989"/>
                </a:cubicBezTo>
                <a:cubicBezTo>
                  <a:pt x="534" y="989"/>
                  <a:pt x="533" y="990"/>
                  <a:pt x="533" y="990"/>
                </a:cubicBezTo>
                <a:cubicBezTo>
                  <a:pt x="532" y="990"/>
                  <a:pt x="530" y="989"/>
                  <a:pt x="529" y="989"/>
                </a:cubicBezTo>
                <a:cubicBezTo>
                  <a:pt x="528" y="989"/>
                  <a:pt x="528" y="988"/>
                  <a:pt x="526" y="988"/>
                </a:cubicBezTo>
                <a:cubicBezTo>
                  <a:pt x="525" y="990"/>
                  <a:pt x="529" y="989"/>
                  <a:pt x="528" y="991"/>
                </a:cubicBezTo>
                <a:cubicBezTo>
                  <a:pt x="525" y="990"/>
                  <a:pt x="523" y="990"/>
                  <a:pt x="523" y="993"/>
                </a:cubicBezTo>
                <a:cubicBezTo>
                  <a:pt x="522" y="993"/>
                  <a:pt x="521" y="993"/>
                  <a:pt x="521" y="993"/>
                </a:cubicBezTo>
                <a:cubicBezTo>
                  <a:pt x="519" y="993"/>
                  <a:pt x="521" y="990"/>
                  <a:pt x="523" y="991"/>
                </a:cubicBezTo>
                <a:cubicBezTo>
                  <a:pt x="524" y="989"/>
                  <a:pt x="522" y="989"/>
                  <a:pt x="523" y="987"/>
                </a:cubicBezTo>
                <a:cubicBezTo>
                  <a:pt x="525" y="987"/>
                  <a:pt x="528" y="987"/>
                  <a:pt x="528" y="984"/>
                </a:cubicBezTo>
                <a:cubicBezTo>
                  <a:pt x="530" y="984"/>
                  <a:pt x="528" y="986"/>
                  <a:pt x="530" y="987"/>
                </a:cubicBezTo>
                <a:cubicBezTo>
                  <a:pt x="532" y="986"/>
                  <a:pt x="533" y="985"/>
                  <a:pt x="534" y="984"/>
                </a:cubicBezTo>
                <a:cubicBezTo>
                  <a:pt x="533" y="982"/>
                  <a:pt x="535" y="982"/>
                  <a:pt x="536" y="979"/>
                </a:cubicBezTo>
                <a:cubicBezTo>
                  <a:pt x="538" y="980"/>
                  <a:pt x="539" y="979"/>
                  <a:pt x="540" y="977"/>
                </a:cubicBezTo>
                <a:cubicBezTo>
                  <a:pt x="541" y="976"/>
                  <a:pt x="543" y="976"/>
                  <a:pt x="544" y="975"/>
                </a:cubicBezTo>
                <a:cubicBezTo>
                  <a:pt x="546" y="976"/>
                  <a:pt x="547" y="976"/>
                  <a:pt x="548" y="976"/>
                </a:cubicBezTo>
                <a:cubicBezTo>
                  <a:pt x="550" y="975"/>
                  <a:pt x="551" y="974"/>
                  <a:pt x="552" y="973"/>
                </a:cubicBezTo>
                <a:cubicBezTo>
                  <a:pt x="554" y="974"/>
                  <a:pt x="554" y="973"/>
                  <a:pt x="555" y="973"/>
                </a:cubicBezTo>
                <a:cubicBezTo>
                  <a:pt x="557" y="974"/>
                  <a:pt x="559" y="973"/>
                  <a:pt x="560" y="972"/>
                </a:cubicBezTo>
                <a:cubicBezTo>
                  <a:pt x="562" y="972"/>
                  <a:pt x="561" y="973"/>
                  <a:pt x="563" y="973"/>
                </a:cubicBezTo>
                <a:cubicBezTo>
                  <a:pt x="564" y="973"/>
                  <a:pt x="562" y="972"/>
                  <a:pt x="563" y="971"/>
                </a:cubicBezTo>
                <a:cubicBezTo>
                  <a:pt x="565" y="972"/>
                  <a:pt x="567" y="971"/>
                  <a:pt x="568" y="970"/>
                </a:cubicBezTo>
                <a:cubicBezTo>
                  <a:pt x="569" y="970"/>
                  <a:pt x="568" y="971"/>
                  <a:pt x="569" y="971"/>
                </a:cubicBezTo>
                <a:cubicBezTo>
                  <a:pt x="571" y="971"/>
                  <a:pt x="570" y="970"/>
                  <a:pt x="572" y="970"/>
                </a:cubicBezTo>
                <a:cubicBezTo>
                  <a:pt x="572" y="970"/>
                  <a:pt x="573" y="970"/>
                  <a:pt x="573" y="970"/>
                </a:cubicBezTo>
                <a:cubicBezTo>
                  <a:pt x="574" y="972"/>
                  <a:pt x="575" y="970"/>
                  <a:pt x="576" y="972"/>
                </a:cubicBezTo>
                <a:cubicBezTo>
                  <a:pt x="576" y="972"/>
                  <a:pt x="577" y="973"/>
                  <a:pt x="576" y="974"/>
                </a:cubicBezTo>
                <a:cubicBezTo>
                  <a:pt x="574" y="973"/>
                  <a:pt x="573" y="974"/>
                  <a:pt x="572" y="974"/>
                </a:cubicBezTo>
                <a:cubicBezTo>
                  <a:pt x="571" y="976"/>
                  <a:pt x="574" y="975"/>
                  <a:pt x="573" y="977"/>
                </a:cubicBezTo>
                <a:cubicBezTo>
                  <a:pt x="571" y="977"/>
                  <a:pt x="571" y="974"/>
                  <a:pt x="569" y="976"/>
                </a:cubicBezTo>
                <a:cubicBezTo>
                  <a:pt x="567" y="975"/>
                  <a:pt x="569" y="974"/>
                  <a:pt x="567" y="974"/>
                </a:cubicBezTo>
                <a:cubicBezTo>
                  <a:pt x="566" y="974"/>
                  <a:pt x="566" y="974"/>
                  <a:pt x="566" y="975"/>
                </a:cubicBezTo>
                <a:cubicBezTo>
                  <a:pt x="564" y="975"/>
                  <a:pt x="562" y="975"/>
                  <a:pt x="561" y="976"/>
                </a:cubicBezTo>
                <a:cubicBezTo>
                  <a:pt x="560" y="976"/>
                  <a:pt x="559" y="976"/>
                  <a:pt x="558" y="976"/>
                </a:cubicBezTo>
                <a:cubicBezTo>
                  <a:pt x="558" y="977"/>
                  <a:pt x="558" y="977"/>
                  <a:pt x="559" y="978"/>
                </a:cubicBezTo>
                <a:cubicBezTo>
                  <a:pt x="558" y="978"/>
                  <a:pt x="557" y="978"/>
                  <a:pt x="556" y="979"/>
                </a:cubicBezTo>
                <a:cubicBezTo>
                  <a:pt x="555" y="979"/>
                  <a:pt x="556" y="977"/>
                  <a:pt x="556" y="976"/>
                </a:cubicBezTo>
                <a:cubicBezTo>
                  <a:pt x="555" y="977"/>
                  <a:pt x="553" y="976"/>
                  <a:pt x="553" y="976"/>
                </a:cubicBezTo>
                <a:cubicBezTo>
                  <a:pt x="551" y="976"/>
                  <a:pt x="549" y="976"/>
                  <a:pt x="548" y="977"/>
                </a:cubicBezTo>
                <a:cubicBezTo>
                  <a:pt x="547" y="977"/>
                  <a:pt x="547" y="977"/>
                  <a:pt x="547" y="976"/>
                </a:cubicBezTo>
                <a:close/>
                <a:moveTo>
                  <a:pt x="556" y="1099"/>
                </a:moveTo>
                <a:cubicBezTo>
                  <a:pt x="556" y="1099"/>
                  <a:pt x="502" y="996"/>
                  <a:pt x="672" y="1001"/>
                </a:cubicBezTo>
                <a:cubicBezTo>
                  <a:pt x="702" y="1002"/>
                  <a:pt x="743" y="1011"/>
                  <a:pt x="773" y="1017"/>
                </a:cubicBezTo>
                <a:cubicBezTo>
                  <a:pt x="526" y="984"/>
                  <a:pt x="554" y="1086"/>
                  <a:pt x="556" y="1099"/>
                </a:cubicBezTo>
                <a:close/>
                <a:moveTo>
                  <a:pt x="880" y="1011"/>
                </a:moveTo>
                <a:cubicBezTo>
                  <a:pt x="880" y="1011"/>
                  <a:pt x="879" y="1011"/>
                  <a:pt x="879" y="1011"/>
                </a:cubicBezTo>
                <a:cubicBezTo>
                  <a:pt x="878" y="1011"/>
                  <a:pt x="877" y="1012"/>
                  <a:pt x="877" y="1012"/>
                </a:cubicBezTo>
                <a:cubicBezTo>
                  <a:pt x="876" y="1012"/>
                  <a:pt x="876" y="1012"/>
                  <a:pt x="875" y="1012"/>
                </a:cubicBezTo>
                <a:cubicBezTo>
                  <a:pt x="875" y="1012"/>
                  <a:pt x="873" y="1013"/>
                  <a:pt x="873" y="1013"/>
                </a:cubicBezTo>
                <a:cubicBezTo>
                  <a:pt x="872" y="1013"/>
                  <a:pt x="870" y="1013"/>
                  <a:pt x="869" y="1013"/>
                </a:cubicBezTo>
                <a:cubicBezTo>
                  <a:pt x="868" y="1014"/>
                  <a:pt x="868" y="1014"/>
                  <a:pt x="867" y="1014"/>
                </a:cubicBezTo>
                <a:cubicBezTo>
                  <a:pt x="866" y="1014"/>
                  <a:pt x="867" y="1014"/>
                  <a:pt x="866" y="1014"/>
                </a:cubicBezTo>
                <a:cubicBezTo>
                  <a:pt x="865" y="1014"/>
                  <a:pt x="865" y="1014"/>
                  <a:pt x="864" y="1015"/>
                </a:cubicBezTo>
                <a:cubicBezTo>
                  <a:pt x="863" y="1015"/>
                  <a:pt x="863" y="1015"/>
                  <a:pt x="862" y="1015"/>
                </a:cubicBezTo>
                <a:cubicBezTo>
                  <a:pt x="861" y="1016"/>
                  <a:pt x="860" y="1015"/>
                  <a:pt x="859" y="1016"/>
                </a:cubicBezTo>
                <a:cubicBezTo>
                  <a:pt x="857" y="1016"/>
                  <a:pt x="856" y="1016"/>
                  <a:pt x="855" y="1016"/>
                </a:cubicBezTo>
                <a:cubicBezTo>
                  <a:pt x="855" y="1016"/>
                  <a:pt x="855" y="1016"/>
                  <a:pt x="855" y="1016"/>
                </a:cubicBezTo>
                <a:cubicBezTo>
                  <a:pt x="857" y="1016"/>
                  <a:pt x="859" y="1016"/>
                  <a:pt x="860" y="1018"/>
                </a:cubicBezTo>
                <a:cubicBezTo>
                  <a:pt x="858" y="1020"/>
                  <a:pt x="858" y="1021"/>
                  <a:pt x="856" y="1019"/>
                </a:cubicBezTo>
                <a:cubicBezTo>
                  <a:pt x="855" y="1019"/>
                  <a:pt x="855" y="1017"/>
                  <a:pt x="854" y="1019"/>
                </a:cubicBezTo>
                <a:cubicBezTo>
                  <a:pt x="853" y="1020"/>
                  <a:pt x="854" y="1020"/>
                  <a:pt x="851" y="1019"/>
                </a:cubicBezTo>
                <a:cubicBezTo>
                  <a:pt x="850" y="1019"/>
                  <a:pt x="849" y="1020"/>
                  <a:pt x="849" y="1020"/>
                </a:cubicBezTo>
                <a:cubicBezTo>
                  <a:pt x="848" y="1020"/>
                  <a:pt x="847" y="1020"/>
                  <a:pt x="845" y="1020"/>
                </a:cubicBezTo>
                <a:cubicBezTo>
                  <a:pt x="844" y="1020"/>
                  <a:pt x="842" y="1019"/>
                  <a:pt x="840" y="1020"/>
                </a:cubicBezTo>
                <a:cubicBezTo>
                  <a:pt x="839" y="1019"/>
                  <a:pt x="838" y="1018"/>
                  <a:pt x="837" y="1017"/>
                </a:cubicBezTo>
                <a:cubicBezTo>
                  <a:pt x="834" y="1018"/>
                  <a:pt x="833" y="1018"/>
                  <a:pt x="831" y="1018"/>
                </a:cubicBezTo>
                <a:cubicBezTo>
                  <a:pt x="831" y="1019"/>
                  <a:pt x="831" y="1019"/>
                  <a:pt x="832" y="1020"/>
                </a:cubicBezTo>
                <a:cubicBezTo>
                  <a:pt x="832" y="1019"/>
                  <a:pt x="832" y="1019"/>
                  <a:pt x="833" y="1019"/>
                </a:cubicBezTo>
                <a:cubicBezTo>
                  <a:pt x="834" y="1020"/>
                  <a:pt x="833" y="1020"/>
                  <a:pt x="832" y="1020"/>
                </a:cubicBezTo>
                <a:cubicBezTo>
                  <a:pt x="833" y="1021"/>
                  <a:pt x="834" y="1022"/>
                  <a:pt x="834" y="1023"/>
                </a:cubicBezTo>
                <a:cubicBezTo>
                  <a:pt x="833" y="1023"/>
                  <a:pt x="832" y="1023"/>
                  <a:pt x="832" y="1023"/>
                </a:cubicBezTo>
                <a:cubicBezTo>
                  <a:pt x="831" y="1023"/>
                  <a:pt x="831" y="1026"/>
                  <a:pt x="831" y="1026"/>
                </a:cubicBezTo>
                <a:cubicBezTo>
                  <a:pt x="830" y="1026"/>
                  <a:pt x="829" y="1025"/>
                  <a:pt x="828" y="1025"/>
                </a:cubicBezTo>
                <a:cubicBezTo>
                  <a:pt x="827" y="1025"/>
                  <a:pt x="827" y="1025"/>
                  <a:pt x="826" y="1025"/>
                </a:cubicBezTo>
                <a:cubicBezTo>
                  <a:pt x="826" y="1025"/>
                  <a:pt x="825" y="1024"/>
                  <a:pt x="825" y="1024"/>
                </a:cubicBezTo>
                <a:cubicBezTo>
                  <a:pt x="824" y="1024"/>
                  <a:pt x="824" y="1026"/>
                  <a:pt x="823" y="1026"/>
                </a:cubicBezTo>
                <a:cubicBezTo>
                  <a:pt x="821" y="1025"/>
                  <a:pt x="819" y="1025"/>
                  <a:pt x="817" y="1025"/>
                </a:cubicBezTo>
                <a:cubicBezTo>
                  <a:pt x="816" y="1025"/>
                  <a:pt x="815" y="1025"/>
                  <a:pt x="814" y="1025"/>
                </a:cubicBezTo>
                <a:cubicBezTo>
                  <a:pt x="813" y="1024"/>
                  <a:pt x="812" y="1024"/>
                  <a:pt x="811" y="1024"/>
                </a:cubicBezTo>
                <a:cubicBezTo>
                  <a:pt x="810" y="1024"/>
                  <a:pt x="808" y="1024"/>
                  <a:pt x="807" y="1025"/>
                </a:cubicBezTo>
                <a:cubicBezTo>
                  <a:pt x="806" y="1024"/>
                  <a:pt x="805" y="1024"/>
                  <a:pt x="805" y="1024"/>
                </a:cubicBezTo>
                <a:cubicBezTo>
                  <a:pt x="804" y="1023"/>
                  <a:pt x="804" y="1023"/>
                  <a:pt x="803" y="1023"/>
                </a:cubicBezTo>
                <a:cubicBezTo>
                  <a:pt x="803" y="1022"/>
                  <a:pt x="801" y="1023"/>
                  <a:pt x="800" y="1023"/>
                </a:cubicBezTo>
                <a:cubicBezTo>
                  <a:pt x="800" y="1023"/>
                  <a:pt x="799" y="1023"/>
                  <a:pt x="799" y="1023"/>
                </a:cubicBezTo>
                <a:cubicBezTo>
                  <a:pt x="799" y="1022"/>
                  <a:pt x="798" y="1023"/>
                  <a:pt x="797" y="1023"/>
                </a:cubicBezTo>
                <a:cubicBezTo>
                  <a:pt x="797" y="1023"/>
                  <a:pt x="797" y="1022"/>
                  <a:pt x="797" y="1022"/>
                </a:cubicBezTo>
                <a:cubicBezTo>
                  <a:pt x="796" y="1022"/>
                  <a:pt x="795" y="1023"/>
                  <a:pt x="795" y="1023"/>
                </a:cubicBezTo>
                <a:cubicBezTo>
                  <a:pt x="794" y="1023"/>
                  <a:pt x="794" y="1022"/>
                  <a:pt x="794" y="1022"/>
                </a:cubicBezTo>
                <a:cubicBezTo>
                  <a:pt x="793" y="1022"/>
                  <a:pt x="790" y="1022"/>
                  <a:pt x="788" y="1023"/>
                </a:cubicBezTo>
                <a:cubicBezTo>
                  <a:pt x="788" y="1022"/>
                  <a:pt x="787" y="1022"/>
                  <a:pt x="787" y="1022"/>
                </a:cubicBezTo>
                <a:cubicBezTo>
                  <a:pt x="786" y="1021"/>
                  <a:pt x="786" y="1021"/>
                  <a:pt x="785" y="1020"/>
                </a:cubicBezTo>
                <a:cubicBezTo>
                  <a:pt x="785" y="1020"/>
                  <a:pt x="785" y="1020"/>
                  <a:pt x="785" y="1019"/>
                </a:cubicBezTo>
                <a:cubicBezTo>
                  <a:pt x="785" y="1019"/>
                  <a:pt x="785" y="1019"/>
                  <a:pt x="785" y="1019"/>
                </a:cubicBezTo>
                <a:cubicBezTo>
                  <a:pt x="785" y="1019"/>
                  <a:pt x="785" y="1019"/>
                  <a:pt x="785" y="1019"/>
                </a:cubicBezTo>
                <a:cubicBezTo>
                  <a:pt x="787" y="1017"/>
                  <a:pt x="789" y="1019"/>
                  <a:pt x="790" y="1019"/>
                </a:cubicBezTo>
                <a:cubicBezTo>
                  <a:pt x="791" y="1019"/>
                  <a:pt x="793" y="1018"/>
                  <a:pt x="794" y="1018"/>
                </a:cubicBezTo>
                <a:cubicBezTo>
                  <a:pt x="794" y="1018"/>
                  <a:pt x="794" y="1019"/>
                  <a:pt x="794" y="1019"/>
                </a:cubicBezTo>
                <a:cubicBezTo>
                  <a:pt x="795" y="1019"/>
                  <a:pt x="797" y="1019"/>
                  <a:pt x="798" y="1020"/>
                </a:cubicBezTo>
                <a:cubicBezTo>
                  <a:pt x="798" y="1020"/>
                  <a:pt x="801" y="1019"/>
                  <a:pt x="803" y="1019"/>
                </a:cubicBezTo>
                <a:cubicBezTo>
                  <a:pt x="804" y="1019"/>
                  <a:pt x="806" y="1019"/>
                  <a:pt x="807" y="1019"/>
                </a:cubicBezTo>
                <a:cubicBezTo>
                  <a:pt x="808" y="1020"/>
                  <a:pt x="811" y="1020"/>
                  <a:pt x="811" y="1021"/>
                </a:cubicBezTo>
                <a:cubicBezTo>
                  <a:pt x="813" y="1021"/>
                  <a:pt x="814" y="1021"/>
                  <a:pt x="815" y="1020"/>
                </a:cubicBezTo>
                <a:cubicBezTo>
                  <a:pt x="817" y="1021"/>
                  <a:pt x="817" y="1021"/>
                  <a:pt x="817" y="1021"/>
                </a:cubicBezTo>
                <a:cubicBezTo>
                  <a:pt x="818" y="1020"/>
                  <a:pt x="819" y="1020"/>
                  <a:pt x="819" y="1020"/>
                </a:cubicBezTo>
                <a:cubicBezTo>
                  <a:pt x="820" y="1020"/>
                  <a:pt x="821" y="1021"/>
                  <a:pt x="822" y="1021"/>
                </a:cubicBezTo>
                <a:cubicBezTo>
                  <a:pt x="822" y="1021"/>
                  <a:pt x="822" y="1021"/>
                  <a:pt x="822" y="1021"/>
                </a:cubicBezTo>
                <a:cubicBezTo>
                  <a:pt x="823" y="1021"/>
                  <a:pt x="824" y="1021"/>
                  <a:pt x="824" y="1021"/>
                </a:cubicBezTo>
                <a:cubicBezTo>
                  <a:pt x="825" y="1022"/>
                  <a:pt x="827" y="1023"/>
                  <a:pt x="828" y="1023"/>
                </a:cubicBezTo>
                <a:cubicBezTo>
                  <a:pt x="830" y="1023"/>
                  <a:pt x="827" y="1022"/>
                  <a:pt x="829" y="1021"/>
                </a:cubicBezTo>
                <a:cubicBezTo>
                  <a:pt x="829" y="1021"/>
                  <a:pt x="829" y="1021"/>
                  <a:pt x="829" y="1021"/>
                </a:cubicBezTo>
                <a:cubicBezTo>
                  <a:pt x="827" y="1021"/>
                  <a:pt x="821" y="1020"/>
                  <a:pt x="819" y="1020"/>
                </a:cubicBezTo>
                <a:cubicBezTo>
                  <a:pt x="820" y="1018"/>
                  <a:pt x="828" y="1020"/>
                  <a:pt x="829" y="1020"/>
                </a:cubicBezTo>
                <a:cubicBezTo>
                  <a:pt x="829" y="1020"/>
                  <a:pt x="830" y="1020"/>
                  <a:pt x="830" y="1020"/>
                </a:cubicBezTo>
                <a:cubicBezTo>
                  <a:pt x="830" y="1019"/>
                  <a:pt x="830" y="1019"/>
                  <a:pt x="831" y="1018"/>
                </a:cubicBezTo>
                <a:cubicBezTo>
                  <a:pt x="830" y="1018"/>
                  <a:pt x="829" y="1018"/>
                  <a:pt x="828" y="1018"/>
                </a:cubicBezTo>
                <a:cubicBezTo>
                  <a:pt x="828" y="1017"/>
                  <a:pt x="832" y="1015"/>
                  <a:pt x="832" y="1016"/>
                </a:cubicBezTo>
                <a:cubicBezTo>
                  <a:pt x="833" y="1016"/>
                  <a:pt x="834" y="1016"/>
                  <a:pt x="835" y="1016"/>
                </a:cubicBezTo>
                <a:cubicBezTo>
                  <a:pt x="838" y="1016"/>
                  <a:pt x="843" y="1015"/>
                  <a:pt x="846" y="1015"/>
                </a:cubicBezTo>
                <a:cubicBezTo>
                  <a:pt x="847" y="1015"/>
                  <a:pt x="847" y="1015"/>
                  <a:pt x="847" y="1015"/>
                </a:cubicBezTo>
                <a:cubicBezTo>
                  <a:pt x="848" y="1015"/>
                  <a:pt x="848" y="1016"/>
                  <a:pt x="848" y="1016"/>
                </a:cubicBezTo>
                <a:cubicBezTo>
                  <a:pt x="849" y="1016"/>
                  <a:pt x="850" y="1015"/>
                  <a:pt x="850" y="1015"/>
                </a:cubicBezTo>
                <a:cubicBezTo>
                  <a:pt x="852" y="1015"/>
                  <a:pt x="853" y="1015"/>
                  <a:pt x="855" y="1015"/>
                </a:cubicBezTo>
                <a:cubicBezTo>
                  <a:pt x="857" y="1014"/>
                  <a:pt x="859" y="1014"/>
                  <a:pt x="860" y="1013"/>
                </a:cubicBezTo>
                <a:cubicBezTo>
                  <a:pt x="861" y="1013"/>
                  <a:pt x="862" y="1013"/>
                  <a:pt x="863" y="1012"/>
                </a:cubicBezTo>
                <a:cubicBezTo>
                  <a:pt x="865" y="1012"/>
                  <a:pt x="865" y="1013"/>
                  <a:pt x="867" y="1013"/>
                </a:cubicBezTo>
                <a:cubicBezTo>
                  <a:pt x="869" y="1013"/>
                  <a:pt x="871" y="1011"/>
                  <a:pt x="872" y="1010"/>
                </a:cubicBezTo>
                <a:cubicBezTo>
                  <a:pt x="873" y="1011"/>
                  <a:pt x="875" y="1010"/>
                  <a:pt x="876" y="1010"/>
                </a:cubicBezTo>
                <a:cubicBezTo>
                  <a:pt x="877" y="1010"/>
                  <a:pt x="879" y="1011"/>
                  <a:pt x="880" y="1010"/>
                </a:cubicBezTo>
                <a:cubicBezTo>
                  <a:pt x="880" y="1007"/>
                  <a:pt x="882" y="1009"/>
                  <a:pt x="885" y="1009"/>
                </a:cubicBezTo>
                <a:cubicBezTo>
                  <a:pt x="884" y="1011"/>
                  <a:pt x="882" y="1010"/>
                  <a:pt x="880" y="1011"/>
                </a:cubicBezTo>
                <a:close/>
                <a:moveTo>
                  <a:pt x="889" y="1009"/>
                </a:moveTo>
                <a:cubicBezTo>
                  <a:pt x="886" y="1009"/>
                  <a:pt x="886" y="1009"/>
                  <a:pt x="886" y="1009"/>
                </a:cubicBezTo>
                <a:cubicBezTo>
                  <a:pt x="887" y="1008"/>
                  <a:pt x="887" y="1008"/>
                  <a:pt x="887" y="1008"/>
                </a:cubicBezTo>
                <a:cubicBezTo>
                  <a:pt x="889" y="1008"/>
                  <a:pt x="889" y="1008"/>
                  <a:pt x="889" y="1008"/>
                </a:cubicBezTo>
                <a:lnTo>
                  <a:pt x="889" y="1009"/>
                </a:lnTo>
                <a:close/>
                <a:moveTo>
                  <a:pt x="890" y="1008"/>
                </a:moveTo>
                <a:cubicBezTo>
                  <a:pt x="890" y="1007"/>
                  <a:pt x="892" y="1008"/>
                  <a:pt x="892" y="1007"/>
                </a:cubicBezTo>
                <a:cubicBezTo>
                  <a:pt x="893" y="1007"/>
                  <a:pt x="890" y="1009"/>
                  <a:pt x="890" y="1008"/>
                </a:cubicBezTo>
                <a:close/>
                <a:moveTo>
                  <a:pt x="894" y="1007"/>
                </a:moveTo>
                <a:cubicBezTo>
                  <a:pt x="896" y="1005"/>
                  <a:pt x="899" y="1005"/>
                  <a:pt x="902" y="1004"/>
                </a:cubicBezTo>
                <a:cubicBezTo>
                  <a:pt x="900" y="1006"/>
                  <a:pt x="897" y="1007"/>
                  <a:pt x="894" y="1007"/>
                </a:cubicBezTo>
                <a:close/>
                <a:moveTo>
                  <a:pt x="901" y="1003"/>
                </a:moveTo>
                <a:cubicBezTo>
                  <a:pt x="898" y="1005"/>
                  <a:pt x="893" y="1005"/>
                  <a:pt x="889" y="1007"/>
                </a:cubicBezTo>
                <a:cubicBezTo>
                  <a:pt x="888" y="1007"/>
                  <a:pt x="886" y="1006"/>
                  <a:pt x="885" y="1007"/>
                </a:cubicBezTo>
                <a:cubicBezTo>
                  <a:pt x="885" y="1007"/>
                  <a:pt x="885" y="1007"/>
                  <a:pt x="885" y="1007"/>
                </a:cubicBezTo>
                <a:cubicBezTo>
                  <a:pt x="884" y="1007"/>
                  <a:pt x="884" y="1007"/>
                  <a:pt x="883" y="1007"/>
                </a:cubicBezTo>
                <a:cubicBezTo>
                  <a:pt x="883" y="1007"/>
                  <a:pt x="880" y="1007"/>
                  <a:pt x="878" y="1008"/>
                </a:cubicBezTo>
                <a:cubicBezTo>
                  <a:pt x="879" y="1007"/>
                  <a:pt x="880" y="1007"/>
                  <a:pt x="880" y="1007"/>
                </a:cubicBezTo>
                <a:cubicBezTo>
                  <a:pt x="882" y="1007"/>
                  <a:pt x="884" y="1006"/>
                  <a:pt x="886" y="1006"/>
                </a:cubicBezTo>
                <a:cubicBezTo>
                  <a:pt x="887" y="1005"/>
                  <a:pt x="888" y="1005"/>
                  <a:pt x="888" y="1004"/>
                </a:cubicBezTo>
                <a:cubicBezTo>
                  <a:pt x="889" y="1004"/>
                  <a:pt x="890" y="1004"/>
                  <a:pt x="891" y="1004"/>
                </a:cubicBezTo>
                <a:cubicBezTo>
                  <a:pt x="891" y="1004"/>
                  <a:pt x="892" y="1003"/>
                  <a:pt x="892" y="1003"/>
                </a:cubicBezTo>
                <a:cubicBezTo>
                  <a:pt x="893" y="1003"/>
                  <a:pt x="895" y="1003"/>
                  <a:pt x="896" y="1003"/>
                </a:cubicBezTo>
                <a:cubicBezTo>
                  <a:pt x="899" y="1002"/>
                  <a:pt x="901" y="1001"/>
                  <a:pt x="904" y="1001"/>
                </a:cubicBezTo>
                <a:cubicBezTo>
                  <a:pt x="904" y="1003"/>
                  <a:pt x="903" y="1003"/>
                  <a:pt x="901" y="1003"/>
                </a:cubicBezTo>
                <a:close/>
                <a:moveTo>
                  <a:pt x="906" y="1001"/>
                </a:moveTo>
                <a:cubicBezTo>
                  <a:pt x="908" y="997"/>
                  <a:pt x="915" y="999"/>
                  <a:pt x="914" y="999"/>
                </a:cubicBezTo>
                <a:cubicBezTo>
                  <a:pt x="918" y="1001"/>
                  <a:pt x="907" y="1001"/>
                  <a:pt x="906" y="1001"/>
                </a:cubicBezTo>
                <a:close/>
                <a:moveTo>
                  <a:pt x="926" y="994"/>
                </a:moveTo>
                <a:cubicBezTo>
                  <a:pt x="926" y="994"/>
                  <a:pt x="924" y="994"/>
                  <a:pt x="924" y="994"/>
                </a:cubicBezTo>
                <a:cubicBezTo>
                  <a:pt x="923" y="995"/>
                  <a:pt x="924" y="995"/>
                  <a:pt x="923" y="995"/>
                </a:cubicBezTo>
                <a:cubicBezTo>
                  <a:pt x="923" y="996"/>
                  <a:pt x="922" y="995"/>
                  <a:pt x="922" y="995"/>
                </a:cubicBezTo>
                <a:cubicBezTo>
                  <a:pt x="922" y="995"/>
                  <a:pt x="922" y="996"/>
                  <a:pt x="922" y="996"/>
                </a:cubicBezTo>
                <a:cubicBezTo>
                  <a:pt x="922" y="996"/>
                  <a:pt x="921" y="996"/>
                  <a:pt x="921" y="996"/>
                </a:cubicBezTo>
                <a:cubicBezTo>
                  <a:pt x="921" y="996"/>
                  <a:pt x="920" y="997"/>
                  <a:pt x="919" y="996"/>
                </a:cubicBezTo>
                <a:cubicBezTo>
                  <a:pt x="920" y="994"/>
                  <a:pt x="923" y="995"/>
                  <a:pt x="924" y="993"/>
                </a:cubicBezTo>
                <a:cubicBezTo>
                  <a:pt x="925" y="993"/>
                  <a:pt x="927" y="993"/>
                  <a:pt x="926" y="994"/>
                </a:cubicBezTo>
                <a:close/>
                <a:moveTo>
                  <a:pt x="937" y="1010"/>
                </a:moveTo>
                <a:cubicBezTo>
                  <a:pt x="938" y="1009"/>
                  <a:pt x="938" y="1008"/>
                  <a:pt x="940" y="1008"/>
                </a:cubicBezTo>
                <a:cubicBezTo>
                  <a:pt x="939" y="1009"/>
                  <a:pt x="938" y="1010"/>
                  <a:pt x="937" y="1010"/>
                </a:cubicBezTo>
                <a:close/>
                <a:moveTo>
                  <a:pt x="942" y="1008"/>
                </a:moveTo>
                <a:cubicBezTo>
                  <a:pt x="940" y="1007"/>
                  <a:pt x="943" y="1007"/>
                  <a:pt x="943" y="1006"/>
                </a:cubicBezTo>
                <a:cubicBezTo>
                  <a:pt x="945" y="1007"/>
                  <a:pt x="942" y="1007"/>
                  <a:pt x="942" y="1008"/>
                </a:cubicBezTo>
                <a:close/>
                <a:moveTo>
                  <a:pt x="945" y="1005"/>
                </a:moveTo>
                <a:cubicBezTo>
                  <a:pt x="946" y="1005"/>
                  <a:pt x="946" y="1004"/>
                  <a:pt x="947" y="1004"/>
                </a:cubicBezTo>
                <a:cubicBezTo>
                  <a:pt x="949" y="1004"/>
                  <a:pt x="949" y="1002"/>
                  <a:pt x="951" y="1003"/>
                </a:cubicBezTo>
                <a:cubicBezTo>
                  <a:pt x="949" y="1004"/>
                  <a:pt x="948" y="1005"/>
                  <a:pt x="945" y="1005"/>
                </a:cubicBezTo>
                <a:close/>
                <a:moveTo>
                  <a:pt x="950" y="981"/>
                </a:moveTo>
                <a:cubicBezTo>
                  <a:pt x="949" y="981"/>
                  <a:pt x="949" y="980"/>
                  <a:pt x="948" y="981"/>
                </a:cubicBezTo>
                <a:cubicBezTo>
                  <a:pt x="948" y="983"/>
                  <a:pt x="948" y="982"/>
                  <a:pt x="946" y="982"/>
                </a:cubicBezTo>
                <a:cubicBezTo>
                  <a:pt x="945" y="982"/>
                  <a:pt x="945" y="983"/>
                  <a:pt x="945" y="983"/>
                </a:cubicBezTo>
                <a:cubicBezTo>
                  <a:pt x="944" y="983"/>
                  <a:pt x="943" y="983"/>
                  <a:pt x="942" y="983"/>
                </a:cubicBezTo>
                <a:cubicBezTo>
                  <a:pt x="941" y="984"/>
                  <a:pt x="939" y="984"/>
                  <a:pt x="938" y="985"/>
                </a:cubicBezTo>
                <a:cubicBezTo>
                  <a:pt x="937" y="984"/>
                  <a:pt x="936" y="984"/>
                  <a:pt x="935" y="983"/>
                </a:cubicBezTo>
                <a:cubicBezTo>
                  <a:pt x="933" y="984"/>
                  <a:pt x="932" y="985"/>
                  <a:pt x="931" y="985"/>
                </a:cubicBezTo>
                <a:cubicBezTo>
                  <a:pt x="931" y="986"/>
                  <a:pt x="931" y="986"/>
                  <a:pt x="932" y="986"/>
                </a:cubicBezTo>
                <a:cubicBezTo>
                  <a:pt x="933" y="987"/>
                  <a:pt x="934" y="987"/>
                  <a:pt x="934" y="988"/>
                </a:cubicBezTo>
                <a:cubicBezTo>
                  <a:pt x="933" y="988"/>
                  <a:pt x="933" y="989"/>
                  <a:pt x="932" y="989"/>
                </a:cubicBezTo>
                <a:cubicBezTo>
                  <a:pt x="932" y="989"/>
                  <a:pt x="933" y="990"/>
                  <a:pt x="932" y="990"/>
                </a:cubicBezTo>
                <a:cubicBezTo>
                  <a:pt x="932" y="990"/>
                  <a:pt x="930" y="991"/>
                  <a:pt x="930" y="991"/>
                </a:cubicBezTo>
                <a:cubicBezTo>
                  <a:pt x="929" y="991"/>
                  <a:pt x="929" y="991"/>
                  <a:pt x="928" y="991"/>
                </a:cubicBezTo>
                <a:cubicBezTo>
                  <a:pt x="928" y="991"/>
                  <a:pt x="928" y="991"/>
                  <a:pt x="928" y="991"/>
                </a:cubicBezTo>
                <a:cubicBezTo>
                  <a:pt x="927" y="991"/>
                  <a:pt x="927" y="992"/>
                  <a:pt x="926" y="992"/>
                </a:cubicBezTo>
                <a:cubicBezTo>
                  <a:pt x="924" y="993"/>
                  <a:pt x="923" y="993"/>
                  <a:pt x="921" y="993"/>
                </a:cubicBezTo>
                <a:cubicBezTo>
                  <a:pt x="920" y="993"/>
                  <a:pt x="920" y="993"/>
                  <a:pt x="919" y="994"/>
                </a:cubicBezTo>
                <a:cubicBezTo>
                  <a:pt x="918" y="994"/>
                  <a:pt x="917" y="993"/>
                  <a:pt x="917" y="993"/>
                </a:cubicBezTo>
                <a:cubicBezTo>
                  <a:pt x="916" y="994"/>
                  <a:pt x="915" y="995"/>
                  <a:pt x="913" y="995"/>
                </a:cubicBezTo>
                <a:cubicBezTo>
                  <a:pt x="913" y="995"/>
                  <a:pt x="912" y="995"/>
                  <a:pt x="912" y="995"/>
                </a:cubicBezTo>
                <a:cubicBezTo>
                  <a:pt x="911" y="995"/>
                  <a:pt x="911" y="994"/>
                  <a:pt x="911" y="994"/>
                </a:cubicBezTo>
                <a:cubicBezTo>
                  <a:pt x="910" y="994"/>
                  <a:pt x="909" y="995"/>
                  <a:pt x="908" y="995"/>
                </a:cubicBezTo>
                <a:cubicBezTo>
                  <a:pt x="908" y="995"/>
                  <a:pt x="908" y="995"/>
                  <a:pt x="907" y="995"/>
                </a:cubicBezTo>
                <a:cubicBezTo>
                  <a:pt x="907" y="995"/>
                  <a:pt x="906" y="995"/>
                  <a:pt x="906" y="995"/>
                </a:cubicBezTo>
                <a:cubicBezTo>
                  <a:pt x="906" y="996"/>
                  <a:pt x="906" y="995"/>
                  <a:pt x="905" y="995"/>
                </a:cubicBezTo>
                <a:cubicBezTo>
                  <a:pt x="905" y="995"/>
                  <a:pt x="904" y="996"/>
                  <a:pt x="904" y="996"/>
                </a:cubicBezTo>
                <a:cubicBezTo>
                  <a:pt x="904" y="996"/>
                  <a:pt x="904" y="996"/>
                  <a:pt x="903" y="996"/>
                </a:cubicBezTo>
                <a:cubicBezTo>
                  <a:pt x="902" y="996"/>
                  <a:pt x="901" y="996"/>
                  <a:pt x="899" y="997"/>
                </a:cubicBezTo>
                <a:cubicBezTo>
                  <a:pt x="899" y="997"/>
                  <a:pt x="898" y="997"/>
                  <a:pt x="898" y="997"/>
                </a:cubicBezTo>
                <a:cubicBezTo>
                  <a:pt x="897" y="997"/>
                  <a:pt x="897" y="996"/>
                  <a:pt x="896" y="996"/>
                </a:cubicBezTo>
                <a:cubicBezTo>
                  <a:pt x="896" y="995"/>
                  <a:pt x="896" y="995"/>
                  <a:pt x="896" y="995"/>
                </a:cubicBezTo>
                <a:cubicBezTo>
                  <a:pt x="897" y="994"/>
                  <a:pt x="899" y="994"/>
                  <a:pt x="900" y="994"/>
                </a:cubicBezTo>
                <a:cubicBezTo>
                  <a:pt x="901" y="994"/>
                  <a:pt x="902" y="993"/>
                  <a:pt x="902" y="993"/>
                </a:cubicBezTo>
                <a:cubicBezTo>
                  <a:pt x="903" y="993"/>
                  <a:pt x="903" y="993"/>
                  <a:pt x="903" y="993"/>
                </a:cubicBezTo>
                <a:cubicBezTo>
                  <a:pt x="903" y="993"/>
                  <a:pt x="905" y="993"/>
                  <a:pt x="906" y="993"/>
                </a:cubicBezTo>
                <a:cubicBezTo>
                  <a:pt x="906" y="993"/>
                  <a:pt x="908" y="992"/>
                  <a:pt x="909" y="991"/>
                </a:cubicBezTo>
                <a:cubicBezTo>
                  <a:pt x="910" y="991"/>
                  <a:pt x="912" y="991"/>
                  <a:pt x="913" y="990"/>
                </a:cubicBezTo>
                <a:cubicBezTo>
                  <a:pt x="914" y="992"/>
                  <a:pt x="916" y="990"/>
                  <a:pt x="917" y="992"/>
                </a:cubicBezTo>
                <a:cubicBezTo>
                  <a:pt x="919" y="991"/>
                  <a:pt x="920" y="990"/>
                  <a:pt x="922" y="989"/>
                </a:cubicBezTo>
                <a:cubicBezTo>
                  <a:pt x="923" y="989"/>
                  <a:pt x="924" y="989"/>
                  <a:pt x="924" y="989"/>
                </a:cubicBezTo>
                <a:cubicBezTo>
                  <a:pt x="924" y="989"/>
                  <a:pt x="924" y="989"/>
                  <a:pt x="925" y="989"/>
                </a:cubicBezTo>
                <a:cubicBezTo>
                  <a:pt x="925" y="989"/>
                  <a:pt x="926" y="989"/>
                  <a:pt x="926" y="989"/>
                </a:cubicBezTo>
                <a:cubicBezTo>
                  <a:pt x="927" y="989"/>
                  <a:pt x="928" y="990"/>
                  <a:pt x="930" y="990"/>
                </a:cubicBezTo>
                <a:cubicBezTo>
                  <a:pt x="931" y="989"/>
                  <a:pt x="929" y="988"/>
                  <a:pt x="930" y="988"/>
                </a:cubicBezTo>
                <a:cubicBezTo>
                  <a:pt x="930" y="988"/>
                  <a:pt x="930" y="986"/>
                  <a:pt x="931" y="985"/>
                </a:cubicBezTo>
                <a:cubicBezTo>
                  <a:pt x="930" y="986"/>
                  <a:pt x="929" y="986"/>
                  <a:pt x="929" y="986"/>
                </a:cubicBezTo>
                <a:cubicBezTo>
                  <a:pt x="928" y="985"/>
                  <a:pt x="931" y="983"/>
                  <a:pt x="931" y="983"/>
                </a:cubicBezTo>
                <a:cubicBezTo>
                  <a:pt x="932" y="983"/>
                  <a:pt x="933" y="983"/>
                  <a:pt x="933" y="983"/>
                </a:cubicBezTo>
                <a:cubicBezTo>
                  <a:pt x="936" y="982"/>
                  <a:pt x="939" y="980"/>
                  <a:pt x="942" y="980"/>
                </a:cubicBezTo>
                <a:cubicBezTo>
                  <a:pt x="942" y="980"/>
                  <a:pt x="942" y="979"/>
                  <a:pt x="943" y="979"/>
                </a:cubicBezTo>
                <a:cubicBezTo>
                  <a:pt x="943" y="980"/>
                  <a:pt x="943" y="980"/>
                  <a:pt x="944" y="980"/>
                </a:cubicBezTo>
                <a:cubicBezTo>
                  <a:pt x="945" y="980"/>
                  <a:pt x="947" y="979"/>
                  <a:pt x="949" y="979"/>
                </a:cubicBezTo>
                <a:cubicBezTo>
                  <a:pt x="950" y="979"/>
                  <a:pt x="952" y="978"/>
                  <a:pt x="953" y="980"/>
                </a:cubicBezTo>
                <a:cubicBezTo>
                  <a:pt x="952" y="981"/>
                  <a:pt x="951" y="982"/>
                  <a:pt x="950" y="981"/>
                </a:cubicBezTo>
                <a:close/>
                <a:moveTo>
                  <a:pt x="984" y="962"/>
                </a:moveTo>
                <a:cubicBezTo>
                  <a:pt x="983" y="963"/>
                  <a:pt x="983" y="962"/>
                  <a:pt x="982" y="962"/>
                </a:cubicBezTo>
                <a:cubicBezTo>
                  <a:pt x="982" y="962"/>
                  <a:pt x="982" y="962"/>
                  <a:pt x="983" y="962"/>
                </a:cubicBezTo>
                <a:cubicBezTo>
                  <a:pt x="983" y="962"/>
                  <a:pt x="984" y="962"/>
                  <a:pt x="985" y="961"/>
                </a:cubicBezTo>
                <a:cubicBezTo>
                  <a:pt x="985" y="962"/>
                  <a:pt x="985" y="962"/>
                  <a:pt x="984" y="962"/>
                </a:cubicBezTo>
                <a:close/>
                <a:moveTo>
                  <a:pt x="991" y="960"/>
                </a:moveTo>
                <a:cubicBezTo>
                  <a:pt x="991" y="960"/>
                  <a:pt x="989" y="961"/>
                  <a:pt x="987" y="961"/>
                </a:cubicBezTo>
                <a:cubicBezTo>
                  <a:pt x="988" y="960"/>
                  <a:pt x="988" y="960"/>
                  <a:pt x="989" y="960"/>
                </a:cubicBezTo>
                <a:cubicBezTo>
                  <a:pt x="991" y="960"/>
                  <a:pt x="992" y="959"/>
                  <a:pt x="992" y="959"/>
                </a:cubicBezTo>
                <a:cubicBezTo>
                  <a:pt x="992" y="959"/>
                  <a:pt x="993" y="959"/>
                  <a:pt x="993" y="959"/>
                </a:cubicBezTo>
                <a:cubicBezTo>
                  <a:pt x="993" y="959"/>
                  <a:pt x="993" y="959"/>
                  <a:pt x="993" y="959"/>
                </a:cubicBezTo>
                <a:cubicBezTo>
                  <a:pt x="993" y="958"/>
                  <a:pt x="993" y="958"/>
                  <a:pt x="994" y="958"/>
                </a:cubicBezTo>
                <a:cubicBezTo>
                  <a:pt x="993" y="959"/>
                  <a:pt x="992" y="960"/>
                  <a:pt x="991" y="960"/>
                </a:cubicBezTo>
                <a:close/>
                <a:moveTo>
                  <a:pt x="995" y="958"/>
                </a:moveTo>
                <a:cubicBezTo>
                  <a:pt x="995" y="958"/>
                  <a:pt x="995" y="957"/>
                  <a:pt x="995" y="957"/>
                </a:cubicBezTo>
                <a:cubicBezTo>
                  <a:pt x="995" y="957"/>
                  <a:pt x="995" y="958"/>
                  <a:pt x="995" y="958"/>
                </a:cubicBezTo>
                <a:close/>
                <a:moveTo>
                  <a:pt x="1003" y="953"/>
                </a:moveTo>
                <a:cubicBezTo>
                  <a:pt x="1002" y="954"/>
                  <a:pt x="1001" y="954"/>
                  <a:pt x="1000" y="955"/>
                </a:cubicBezTo>
                <a:cubicBezTo>
                  <a:pt x="999" y="955"/>
                  <a:pt x="999" y="955"/>
                  <a:pt x="1000" y="954"/>
                </a:cubicBezTo>
                <a:cubicBezTo>
                  <a:pt x="1002" y="954"/>
                  <a:pt x="1003" y="953"/>
                  <a:pt x="1004" y="952"/>
                </a:cubicBezTo>
                <a:cubicBezTo>
                  <a:pt x="1004" y="953"/>
                  <a:pt x="1004" y="953"/>
                  <a:pt x="1003" y="953"/>
                </a:cubicBezTo>
                <a:close/>
                <a:moveTo>
                  <a:pt x="1006" y="949"/>
                </a:moveTo>
                <a:cubicBezTo>
                  <a:pt x="1005" y="949"/>
                  <a:pt x="1005" y="949"/>
                  <a:pt x="1004" y="949"/>
                </a:cubicBezTo>
                <a:cubicBezTo>
                  <a:pt x="1004" y="949"/>
                  <a:pt x="1004" y="950"/>
                  <a:pt x="1004" y="950"/>
                </a:cubicBezTo>
                <a:cubicBezTo>
                  <a:pt x="1003" y="950"/>
                  <a:pt x="1002" y="950"/>
                  <a:pt x="1002" y="951"/>
                </a:cubicBezTo>
                <a:cubicBezTo>
                  <a:pt x="1001" y="951"/>
                  <a:pt x="1001" y="951"/>
                  <a:pt x="1001" y="952"/>
                </a:cubicBezTo>
                <a:cubicBezTo>
                  <a:pt x="1000" y="952"/>
                  <a:pt x="1000" y="952"/>
                  <a:pt x="999" y="952"/>
                </a:cubicBezTo>
                <a:cubicBezTo>
                  <a:pt x="998" y="952"/>
                  <a:pt x="995" y="954"/>
                  <a:pt x="993" y="953"/>
                </a:cubicBezTo>
                <a:cubicBezTo>
                  <a:pt x="992" y="953"/>
                  <a:pt x="992" y="953"/>
                  <a:pt x="991" y="954"/>
                </a:cubicBezTo>
                <a:cubicBezTo>
                  <a:pt x="991" y="954"/>
                  <a:pt x="990" y="954"/>
                  <a:pt x="989" y="954"/>
                </a:cubicBezTo>
                <a:cubicBezTo>
                  <a:pt x="988" y="955"/>
                  <a:pt x="987" y="956"/>
                  <a:pt x="986" y="957"/>
                </a:cubicBezTo>
                <a:cubicBezTo>
                  <a:pt x="984" y="957"/>
                  <a:pt x="983" y="957"/>
                  <a:pt x="982" y="956"/>
                </a:cubicBezTo>
                <a:cubicBezTo>
                  <a:pt x="983" y="956"/>
                  <a:pt x="984" y="956"/>
                  <a:pt x="984" y="955"/>
                </a:cubicBezTo>
                <a:cubicBezTo>
                  <a:pt x="985" y="955"/>
                  <a:pt x="985" y="954"/>
                  <a:pt x="986" y="954"/>
                </a:cubicBezTo>
                <a:cubicBezTo>
                  <a:pt x="987" y="954"/>
                  <a:pt x="987" y="953"/>
                  <a:pt x="988" y="953"/>
                </a:cubicBezTo>
                <a:cubicBezTo>
                  <a:pt x="988" y="952"/>
                  <a:pt x="989" y="953"/>
                  <a:pt x="989" y="953"/>
                </a:cubicBezTo>
                <a:cubicBezTo>
                  <a:pt x="990" y="952"/>
                  <a:pt x="992" y="952"/>
                  <a:pt x="992" y="951"/>
                </a:cubicBezTo>
                <a:cubicBezTo>
                  <a:pt x="992" y="951"/>
                  <a:pt x="994" y="950"/>
                  <a:pt x="995" y="951"/>
                </a:cubicBezTo>
                <a:cubicBezTo>
                  <a:pt x="997" y="950"/>
                  <a:pt x="999" y="951"/>
                  <a:pt x="1002" y="950"/>
                </a:cubicBezTo>
                <a:cubicBezTo>
                  <a:pt x="1002" y="950"/>
                  <a:pt x="1003" y="949"/>
                  <a:pt x="1002" y="949"/>
                </a:cubicBezTo>
                <a:cubicBezTo>
                  <a:pt x="1005" y="949"/>
                  <a:pt x="1005" y="946"/>
                  <a:pt x="1007" y="947"/>
                </a:cubicBezTo>
                <a:cubicBezTo>
                  <a:pt x="1007" y="947"/>
                  <a:pt x="1006" y="948"/>
                  <a:pt x="1006" y="949"/>
                </a:cubicBezTo>
                <a:close/>
                <a:moveTo>
                  <a:pt x="1004" y="934"/>
                </a:moveTo>
                <a:cubicBezTo>
                  <a:pt x="1003" y="935"/>
                  <a:pt x="1003" y="936"/>
                  <a:pt x="1003" y="936"/>
                </a:cubicBezTo>
                <a:cubicBezTo>
                  <a:pt x="1000" y="936"/>
                  <a:pt x="998" y="937"/>
                  <a:pt x="997" y="939"/>
                </a:cubicBezTo>
                <a:cubicBezTo>
                  <a:pt x="995" y="938"/>
                  <a:pt x="994" y="939"/>
                  <a:pt x="993" y="940"/>
                </a:cubicBezTo>
                <a:cubicBezTo>
                  <a:pt x="991" y="939"/>
                  <a:pt x="994" y="939"/>
                  <a:pt x="994" y="938"/>
                </a:cubicBezTo>
                <a:cubicBezTo>
                  <a:pt x="995" y="937"/>
                  <a:pt x="996" y="936"/>
                  <a:pt x="997" y="936"/>
                </a:cubicBezTo>
                <a:cubicBezTo>
                  <a:pt x="998" y="935"/>
                  <a:pt x="998" y="936"/>
                  <a:pt x="999" y="936"/>
                </a:cubicBezTo>
                <a:cubicBezTo>
                  <a:pt x="999" y="936"/>
                  <a:pt x="999" y="935"/>
                  <a:pt x="999" y="935"/>
                </a:cubicBezTo>
                <a:cubicBezTo>
                  <a:pt x="1001" y="935"/>
                  <a:pt x="1001" y="934"/>
                  <a:pt x="1003" y="934"/>
                </a:cubicBezTo>
                <a:cubicBezTo>
                  <a:pt x="1004" y="934"/>
                  <a:pt x="1004" y="932"/>
                  <a:pt x="1004" y="932"/>
                </a:cubicBezTo>
                <a:cubicBezTo>
                  <a:pt x="1006" y="932"/>
                  <a:pt x="1007" y="933"/>
                  <a:pt x="1007" y="934"/>
                </a:cubicBezTo>
                <a:cubicBezTo>
                  <a:pt x="1006" y="933"/>
                  <a:pt x="1005" y="935"/>
                  <a:pt x="1004" y="934"/>
                </a:cubicBezTo>
                <a:close/>
                <a:moveTo>
                  <a:pt x="1010" y="930"/>
                </a:moveTo>
                <a:cubicBezTo>
                  <a:pt x="1010" y="930"/>
                  <a:pt x="1009" y="929"/>
                  <a:pt x="1010" y="929"/>
                </a:cubicBezTo>
                <a:cubicBezTo>
                  <a:pt x="1010" y="929"/>
                  <a:pt x="1011" y="929"/>
                  <a:pt x="1011" y="928"/>
                </a:cubicBezTo>
                <a:cubicBezTo>
                  <a:pt x="1012" y="928"/>
                  <a:pt x="1012" y="928"/>
                  <a:pt x="1013" y="928"/>
                </a:cubicBezTo>
                <a:cubicBezTo>
                  <a:pt x="1013" y="929"/>
                  <a:pt x="1012" y="929"/>
                  <a:pt x="1012" y="930"/>
                </a:cubicBezTo>
                <a:cubicBezTo>
                  <a:pt x="1011" y="930"/>
                  <a:pt x="1010" y="930"/>
                  <a:pt x="1010" y="932"/>
                </a:cubicBezTo>
                <a:cubicBezTo>
                  <a:pt x="1009" y="932"/>
                  <a:pt x="1009" y="931"/>
                  <a:pt x="1008" y="931"/>
                </a:cubicBezTo>
                <a:cubicBezTo>
                  <a:pt x="1008" y="930"/>
                  <a:pt x="1009" y="930"/>
                  <a:pt x="1010" y="930"/>
                </a:cubicBezTo>
                <a:close/>
                <a:moveTo>
                  <a:pt x="1014" y="944"/>
                </a:moveTo>
                <a:cubicBezTo>
                  <a:pt x="1013" y="945"/>
                  <a:pt x="1012" y="947"/>
                  <a:pt x="1010" y="947"/>
                </a:cubicBezTo>
                <a:cubicBezTo>
                  <a:pt x="1009" y="947"/>
                  <a:pt x="1009" y="946"/>
                  <a:pt x="1008" y="946"/>
                </a:cubicBezTo>
                <a:cubicBezTo>
                  <a:pt x="1008" y="945"/>
                  <a:pt x="1011" y="946"/>
                  <a:pt x="1011" y="944"/>
                </a:cubicBezTo>
                <a:cubicBezTo>
                  <a:pt x="1011" y="944"/>
                  <a:pt x="1011" y="944"/>
                  <a:pt x="1011" y="943"/>
                </a:cubicBezTo>
                <a:cubicBezTo>
                  <a:pt x="1013" y="944"/>
                  <a:pt x="1014" y="944"/>
                  <a:pt x="1016" y="943"/>
                </a:cubicBezTo>
                <a:cubicBezTo>
                  <a:pt x="1016" y="944"/>
                  <a:pt x="1015" y="944"/>
                  <a:pt x="1014" y="944"/>
                </a:cubicBezTo>
                <a:close/>
                <a:moveTo>
                  <a:pt x="1049" y="905"/>
                </a:moveTo>
                <a:cubicBezTo>
                  <a:pt x="1051" y="904"/>
                  <a:pt x="1052" y="904"/>
                  <a:pt x="1053" y="902"/>
                </a:cubicBezTo>
                <a:cubicBezTo>
                  <a:pt x="1055" y="902"/>
                  <a:pt x="1055" y="901"/>
                  <a:pt x="1056" y="900"/>
                </a:cubicBezTo>
                <a:cubicBezTo>
                  <a:pt x="1056" y="900"/>
                  <a:pt x="1057" y="900"/>
                  <a:pt x="1057" y="900"/>
                </a:cubicBezTo>
                <a:cubicBezTo>
                  <a:pt x="1057" y="899"/>
                  <a:pt x="1058" y="899"/>
                  <a:pt x="1058" y="899"/>
                </a:cubicBezTo>
                <a:cubicBezTo>
                  <a:pt x="1059" y="898"/>
                  <a:pt x="1060" y="898"/>
                  <a:pt x="1061" y="897"/>
                </a:cubicBezTo>
                <a:cubicBezTo>
                  <a:pt x="1062" y="898"/>
                  <a:pt x="1059" y="898"/>
                  <a:pt x="1058" y="899"/>
                </a:cubicBezTo>
                <a:cubicBezTo>
                  <a:pt x="1058" y="899"/>
                  <a:pt x="1058" y="900"/>
                  <a:pt x="1057" y="901"/>
                </a:cubicBezTo>
                <a:cubicBezTo>
                  <a:pt x="1056" y="901"/>
                  <a:pt x="1056" y="902"/>
                  <a:pt x="1055" y="903"/>
                </a:cubicBezTo>
                <a:cubicBezTo>
                  <a:pt x="1055" y="903"/>
                  <a:pt x="1053" y="903"/>
                  <a:pt x="1054" y="904"/>
                </a:cubicBezTo>
                <a:cubicBezTo>
                  <a:pt x="1053" y="905"/>
                  <a:pt x="1052" y="904"/>
                  <a:pt x="1052" y="905"/>
                </a:cubicBezTo>
                <a:cubicBezTo>
                  <a:pt x="1051" y="905"/>
                  <a:pt x="1052" y="906"/>
                  <a:pt x="1051" y="906"/>
                </a:cubicBezTo>
                <a:cubicBezTo>
                  <a:pt x="1050" y="906"/>
                  <a:pt x="1050" y="906"/>
                  <a:pt x="1049" y="907"/>
                </a:cubicBezTo>
                <a:cubicBezTo>
                  <a:pt x="1049" y="907"/>
                  <a:pt x="1050" y="907"/>
                  <a:pt x="1049" y="907"/>
                </a:cubicBezTo>
                <a:cubicBezTo>
                  <a:pt x="1049" y="908"/>
                  <a:pt x="1048" y="907"/>
                  <a:pt x="1049" y="908"/>
                </a:cubicBezTo>
                <a:cubicBezTo>
                  <a:pt x="1048" y="908"/>
                  <a:pt x="1047" y="908"/>
                  <a:pt x="1047" y="908"/>
                </a:cubicBezTo>
                <a:cubicBezTo>
                  <a:pt x="1047" y="907"/>
                  <a:pt x="1048" y="906"/>
                  <a:pt x="1049" y="905"/>
                </a:cubicBezTo>
                <a:close/>
                <a:moveTo>
                  <a:pt x="1042" y="915"/>
                </a:moveTo>
                <a:cubicBezTo>
                  <a:pt x="1042" y="915"/>
                  <a:pt x="1042" y="916"/>
                  <a:pt x="1040" y="916"/>
                </a:cubicBezTo>
                <a:cubicBezTo>
                  <a:pt x="1040" y="916"/>
                  <a:pt x="1040" y="915"/>
                  <a:pt x="1040" y="915"/>
                </a:cubicBezTo>
                <a:cubicBezTo>
                  <a:pt x="1040" y="915"/>
                  <a:pt x="1041" y="914"/>
                  <a:pt x="1042" y="915"/>
                </a:cubicBezTo>
                <a:close/>
                <a:moveTo>
                  <a:pt x="1020" y="924"/>
                </a:moveTo>
                <a:cubicBezTo>
                  <a:pt x="1021" y="923"/>
                  <a:pt x="1022" y="923"/>
                  <a:pt x="1022" y="922"/>
                </a:cubicBezTo>
                <a:cubicBezTo>
                  <a:pt x="1023" y="922"/>
                  <a:pt x="1025" y="922"/>
                  <a:pt x="1025" y="921"/>
                </a:cubicBezTo>
                <a:cubicBezTo>
                  <a:pt x="1026" y="921"/>
                  <a:pt x="1026" y="920"/>
                  <a:pt x="1026" y="920"/>
                </a:cubicBezTo>
                <a:cubicBezTo>
                  <a:pt x="1026" y="920"/>
                  <a:pt x="1027" y="920"/>
                  <a:pt x="1027" y="920"/>
                </a:cubicBezTo>
                <a:cubicBezTo>
                  <a:pt x="1028" y="920"/>
                  <a:pt x="1028" y="919"/>
                  <a:pt x="1028" y="919"/>
                </a:cubicBezTo>
                <a:cubicBezTo>
                  <a:pt x="1029" y="919"/>
                  <a:pt x="1029" y="919"/>
                  <a:pt x="1030" y="919"/>
                </a:cubicBezTo>
                <a:cubicBezTo>
                  <a:pt x="1031" y="918"/>
                  <a:pt x="1030" y="918"/>
                  <a:pt x="1032" y="917"/>
                </a:cubicBezTo>
                <a:cubicBezTo>
                  <a:pt x="1033" y="917"/>
                  <a:pt x="1033" y="915"/>
                  <a:pt x="1033" y="915"/>
                </a:cubicBezTo>
                <a:cubicBezTo>
                  <a:pt x="1034" y="915"/>
                  <a:pt x="1036" y="915"/>
                  <a:pt x="1036" y="914"/>
                </a:cubicBezTo>
                <a:cubicBezTo>
                  <a:pt x="1038" y="914"/>
                  <a:pt x="1036" y="915"/>
                  <a:pt x="1036" y="915"/>
                </a:cubicBezTo>
                <a:cubicBezTo>
                  <a:pt x="1036" y="916"/>
                  <a:pt x="1035" y="916"/>
                  <a:pt x="1034" y="917"/>
                </a:cubicBezTo>
                <a:cubicBezTo>
                  <a:pt x="1034" y="917"/>
                  <a:pt x="1033" y="917"/>
                  <a:pt x="1033" y="917"/>
                </a:cubicBezTo>
                <a:cubicBezTo>
                  <a:pt x="1033" y="918"/>
                  <a:pt x="1031" y="918"/>
                  <a:pt x="1031" y="919"/>
                </a:cubicBezTo>
                <a:cubicBezTo>
                  <a:pt x="1030" y="920"/>
                  <a:pt x="1029" y="920"/>
                  <a:pt x="1028" y="921"/>
                </a:cubicBezTo>
                <a:cubicBezTo>
                  <a:pt x="1028" y="922"/>
                  <a:pt x="1030" y="921"/>
                  <a:pt x="1030" y="924"/>
                </a:cubicBezTo>
                <a:cubicBezTo>
                  <a:pt x="1029" y="924"/>
                  <a:pt x="1029" y="924"/>
                  <a:pt x="1029" y="924"/>
                </a:cubicBezTo>
                <a:cubicBezTo>
                  <a:pt x="1028" y="923"/>
                  <a:pt x="1027" y="923"/>
                  <a:pt x="1026" y="923"/>
                </a:cubicBezTo>
                <a:cubicBezTo>
                  <a:pt x="1025" y="923"/>
                  <a:pt x="1026" y="923"/>
                  <a:pt x="1025" y="923"/>
                </a:cubicBezTo>
                <a:cubicBezTo>
                  <a:pt x="1025" y="923"/>
                  <a:pt x="1024" y="922"/>
                  <a:pt x="1024" y="922"/>
                </a:cubicBezTo>
                <a:cubicBezTo>
                  <a:pt x="1023" y="923"/>
                  <a:pt x="1024" y="923"/>
                  <a:pt x="1024" y="924"/>
                </a:cubicBezTo>
                <a:cubicBezTo>
                  <a:pt x="1023" y="924"/>
                  <a:pt x="1022" y="926"/>
                  <a:pt x="1021" y="926"/>
                </a:cubicBezTo>
                <a:cubicBezTo>
                  <a:pt x="1019" y="926"/>
                  <a:pt x="1019" y="925"/>
                  <a:pt x="1018" y="925"/>
                </a:cubicBezTo>
                <a:cubicBezTo>
                  <a:pt x="1018" y="924"/>
                  <a:pt x="1020" y="923"/>
                  <a:pt x="1020" y="924"/>
                </a:cubicBezTo>
                <a:close/>
                <a:moveTo>
                  <a:pt x="1034" y="922"/>
                </a:moveTo>
                <a:cubicBezTo>
                  <a:pt x="1033" y="922"/>
                  <a:pt x="1032" y="922"/>
                  <a:pt x="1031" y="922"/>
                </a:cubicBezTo>
                <a:cubicBezTo>
                  <a:pt x="1031" y="921"/>
                  <a:pt x="1033" y="921"/>
                  <a:pt x="1033" y="920"/>
                </a:cubicBezTo>
                <a:cubicBezTo>
                  <a:pt x="1035" y="920"/>
                  <a:pt x="1035" y="919"/>
                  <a:pt x="1037" y="918"/>
                </a:cubicBezTo>
                <a:cubicBezTo>
                  <a:pt x="1038" y="920"/>
                  <a:pt x="1035" y="919"/>
                  <a:pt x="1035" y="920"/>
                </a:cubicBezTo>
                <a:cubicBezTo>
                  <a:pt x="1035" y="921"/>
                  <a:pt x="1034" y="921"/>
                  <a:pt x="1034" y="922"/>
                </a:cubicBezTo>
                <a:close/>
                <a:moveTo>
                  <a:pt x="1026" y="926"/>
                </a:moveTo>
                <a:cubicBezTo>
                  <a:pt x="1025" y="927"/>
                  <a:pt x="1024" y="928"/>
                  <a:pt x="1023" y="928"/>
                </a:cubicBezTo>
                <a:cubicBezTo>
                  <a:pt x="1022" y="926"/>
                  <a:pt x="1024" y="926"/>
                  <a:pt x="1026" y="926"/>
                </a:cubicBezTo>
                <a:close/>
                <a:moveTo>
                  <a:pt x="1052" y="916"/>
                </a:moveTo>
                <a:cubicBezTo>
                  <a:pt x="1052" y="917"/>
                  <a:pt x="1051" y="917"/>
                  <a:pt x="1051" y="918"/>
                </a:cubicBezTo>
                <a:cubicBezTo>
                  <a:pt x="1051" y="918"/>
                  <a:pt x="1051" y="918"/>
                  <a:pt x="1051" y="918"/>
                </a:cubicBezTo>
                <a:cubicBezTo>
                  <a:pt x="1050" y="919"/>
                  <a:pt x="1049" y="920"/>
                  <a:pt x="1048" y="921"/>
                </a:cubicBezTo>
                <a:cubicBezTo>
                  <a:pt x="1047" y="921"/>
                  <a:pt x="1047" y="920"/>
                  <a:pt x="1046" y="921"/>
                </a:cubicBezTo>
                <a:cubicBezTo>
                  <a:pt x="1046" y="921"/>
                  <a:pt x="1046" y="922"/>
                  <a:pt x="1045" y="922"/>
                </a:cubicBezTo>
                <a:cubicBezTo>
                  <a:pt x="1045" y="922"/>
                  <a:pt x="1045" y="922"/>
                  <a:pt x="1045" y="922"/>
                </a:cubicBezTo>
                <a:cubicBezTo>
                  <a:pt x="1044" y="922"/>
                  <a:pt x="1043" y="923"/>
                  <a:pt x="1043" y="924"/>
                </a:cubicBezTo>
                <a:cubicBezTo>
                  <a:pt x="1043" y="924"/>
                  <a:pt x="1043" y="924"/>
                  <a:pt x="1043" y="924"/>
                </a:cubicBezTo>
                <a:cubicBezTo>
                  <a:pt x="1042" y="925"/>
                  <a:pt x="1041" y="925"/>
                  <a:pt x="1041" y="926"/>
                </a:cubicBezTo>
                <a:cubicBezTo>
                  <a:pt x="1041" y="926"/>
                  <a:pt x="1041" y="927"/>
                  <a:pt x="1041" y="927"/>
                </a:cubicBezTo>
                <a:cubicBezTo>
                  <a:pt x="1040" y="927"/>
                  <a:pt x="1040" y="927"/>
                  <a:pt x="1040" y="927"/>
                </a:cubicBezTo>
                <a:cubicBezTo>
                  <a:pt x="1040" y="927"/>
                  <a:pt x="1039" y="927"/>
                  <a:pt x="1039" y="927"/>
                </a:cubicBezTo>
                <a:cubicBezTo>
                  <a:pt x="1039" y="927"/>
                  <a:pt x="1039" y="927"/>
                  <a:pt x="1039" y="927"/>
                </a:cubicBezTo>
                <a:cubicBezTo>
                  <a:pt x="1038" y="927"/>
                  <a:pt x="1039" y="928"/>
                  <a:pt x="1038" y="928"/>
                </a:cubicBezTo>
                <a:cubicBezTo>
                  <a:pt x="1038" y="928"/>
                  <a:pt x="1038" y="928"/>
                  <a:pt x="1038" y="929"/>
                </a:cubicBezTo>
                <a:cubicBezTo>
                  <a:pt x="1037" y="929"/>
                  <a:pt x="1037" y="929"/>
                  <a:pt x="1037" y="929"/>
                </a:cubicBezTo>
                <a:cubicBezTo>
                  <a:pt x="1037" y="929"/>
                  <a:pt x="1037" y="929"/>
                  <a:pt x="1037" y="929"/>
                </a:cubicBezTo>
                <a:cubicBezTo>
                  <a:pt x="1037" y="929"/>
                  <a:pt x="1036" y="929"/>
                  <a:pt x="1036" y="929"/>
                </a:cubicBezTo>
                <a:cubicBezTo>
                  <a:pt x="1035" y="929"/>
                  <a:pt x="1035" y="930"/>
                  <a:pt x="1035" y="931"/>
                </a:cubicBezTo>
                <a:cubicBezTo>
                  <a:pt x="1035" y="931"/>
                  <a:pt x="1035" y="931"/>
                  <a:pt x="1035" y="931"/>
                </a:cubicBezTo>
                <a:cubicBezTo>
                  <a:pt x="1035" y="931"/>
                  <a:pt x="1034" y="931"/>
                  <a:pt x="1034" y="931"/>
                </a:cubicBezTo>
                <a:cubicBezTo>
                  <a:pt x="1032" y="933"/>
                  <a:pt x="1030" y="933"/>
                  <a:pt x="1029" y="935"/>
                </a:cubicBezTo>
                <a:cubicBezTo>
                  <a:pt x="1028" y="935"/>
                  <a:pt x="1028" y="936"/>
                  <a:pt x="1027" y="936"/>
                </a:cubicBezTo>
                <a:cubicBezTo>
                  <a:pt x="1026" y="936"/>
                  <a:pt x="1026" y="937"/>
                  <a:pt x="1026" y="937"/>
                </a:cubicBezTo>
                <a:cubicBezTo>
                  <a:pt x="1025" y="937"/>
                  <a:pt x="1025" y="938"/>
                  <a:pt x="1025" y="938"/>
                </a:cubicBezTo>
                <a:cubicBezTo>
                  <a:pt x="1024" y="938"/>
                  <a:pt x="1024" y="938"/>
                  <a:pt x="1023" y="938"/>
                </a:cubicBezTo>
                <a:cubicBezTo>
                  <a:pt x="1023" y="938"/>
                  <a:pt x="1023" y="939"/>
                  <a:pt x="1022" y="939"/>
                </a:cubicBezTo>
                <a:cubicBezTo>
                  <a:pt x="1022" y="939"/>
                  <a:pt x="1022" y="940"/>
                  <a:pt x="1022" y="940"/>
                </a:cubicBezTo>
                <a:cubicBezTo>
                  <a:pt x="1021" y="940"/>
                  <a:pt x="1021" y="940"/>
                  <a:pt x="1020" y="941"/>
                </a:cubicBezTo>
                <a:cubicBezTo>
                  <a:pt x="1020" y="941"/>
                  <a:pt x="1019" y="942"/>
                  <a:pt x="1018" y="942"/>
                </a:cubicBezTo>
                <a:cubicBezTo>
                  <a:pt x="1017" y="942"/>
                  <a:pt x="1018" y="941"/>
                  <a:pt x="1018" y="941"/>
                </a:cubicBezTo>
                <a:cubicBezTo>
                  <a:pt x="1019" y="940"/>
                  <a:pt x="1019" y="939"/>
                  <a:pt x="1021" y="939"/>
                </a:cubicBezTo>
                <a:cubicBezTo>
                  <a:pt x="1021" y="938"/>
                  <a:pt x="1021" y="938"/>
                  <a:pt x="1021" y="937"/>
                </a:cubicBezTo>
                <a:cubicBezTo>
                  <a:pt x="1023" y="938"/>
                  <a:pt x="1023" y="936"/>
                  <a:pt x="1024" y="936"/>
                </a:cubicBezTo>
                <a:cubicBezTo>
                  <a:pt x="1024" y="936"/>
                  <a:pt x="1025" y="936"/>
                  <a:pt x="1026" y="936"/>
                </a:cubicBezTo>
                <a:cubicBezTo>
                  <a:pt x="1027" y="935"/>
                  <a:pt x="1028" y="933"/>
                  <a:pt x="1029" y="932"/>
                </a:cubicBezTo>
                <a:cubicBezTo>
                  <a:pt x="1031" y="933"/>
                  <a:pt x="1031" y="931"/>
                  <a:pt x="1033" y="931"/>
                </a:cubicBezTo>
                <a:cubicBezTo>
                  <a:pt x="1033" y="930"/>
                  <a:pt x="1032" y="930"/>
                  <a:pt x="1033" y="929"/>
                </a:cubicBezTo>
                <a:cubicBezTo>
                  <a:pt x="1033" y="929"/>
                  <a:pt x="1033" y="930"/>
                  <a:pt x="1034" y="930"/>
                </a:cubicBezTo>
                <a:cubicBezTo>
                  <a:pt x="1035" y="929"/>
                  <a:pt x="1035" y="928"/>
                  <a:pt x="1036" y="927"/>
                </a:cubicBezTo>
                <a:cubicBezTo>
                  <a:pt x="1037" y="927"/>
                  <a:pt x="1038" y="926"/>
                  <a:pt x="1040" y="926"/>
                </a:cubicBezTo>
                <a:cubicBezTo>
                  <a:pt x="1040" y="926"/>
                  <a:pt x="1039" y="925"/>
                  <a:pt x="1039" y="925"/>
                </a:cubicBezTo>
                <a:cubicBezTo>
                  <a:pt x="1039" y="925"/>
                  <a:pt x="1041" y="925"/>
                  <a:pt x="1040" y="923"/>
                </a:cubicBezTo>
                <a:cubicBezTo>
                  <a:pt x="1041" y="923"/>
                  <a:pt x="1042" y="923"/>
                  <a:pt x="1043" y="923"/>
                </a:cubicBezTo>
                <a:cubicBezTo>
                  <a:pt x="1043" y="922"/>
                  <a:pt x="1041" y="922"/>
                  <a:pt x="1042" y="921"/>
                </a:cubicBezTo>
                <a:cubicBezTo>
                  <a:pt x="1044" y="921"/>
                  <a:pt x="1044" y="920"/>
                  <a:pt x="1045" y="920"/>
                </a:cubicBezTo>
                <a:cubicBezTo>
                  <a:pt x="1046" y="920"/>
                  <a:pt x="1046" y="919"/>
                  <a:pt x="1047" y="919"/>
                </a:cubicBezTo>
                <a:cubicBezTo>
                  <a:pt x="1049" y="918"/>
                  <a:pt x="1049" y="917"/>
                  <a:pt x="1051" y="917"/>
                </a:cubicBezTo>
                <a:cubicBezTo>
                  <a:pt x="1051" y="916"/>
                  <a:pt x="1051" y="916"/>
                  <a:pt x="1050" y="915"/>
                </a:cubicBezTo>
                <a:cubicBezTo>
                  <a:pt x="1052" y="915"/>
                  <a:pt x="1053" y="916"/>
                  <a:pt x="1052" y="914"/>
                </a:cubicBezTo>
                <a:cubicBezTo>
                  <a:pt x="1053" y="914"/>
                  <a:pt x="1053" y="914"/>
                  <a:pt x="1054" y="914"/>
                </a:cubicBezTo>
                <a:cubicBezTo>
                  <a:pt x="1055" y="914"/>
                  <a:pt x="1054" y="912"/>
                  <a:pt x="1056" y="912"/>
                </a:cubicBezTo>
                <a:cubicBezTo>
                  <a:pt x="1056" y="914"/>
                  <a:pt x="1054" y="915"/>
                  <a:pt x="1052" y="916"/>
                </a:cubicBezTo>
                <a:close/>
                <a:moveTo>
                  <a:pt x="1062" y="909"/>
                </a:moveTo>
                <a:cubicBezTo>
                  <a:pt x="1060" y="908"/>
                  <a:pt x="1058" y="913"/>
                  <a:pt x="1055" y="911"/>
                </a:cubicBezTo>
                <a:cubicBezTo>
                  <a:pt x="1056" y="910"/>
                  <a:pt x="1057" y="910"/>
                  <a:pt x="1058" y="909"/>
                </a:cubicBezTo>
                <a:cubicBezTo>
                  <a:pt x="1058" y="908"/>
                  <a:pt x="1060" y="908"/>
                  <a:pt x="1061" y="908"/>
                </a:cubicBezTo>
                <a:cubicBezTo>
                  <a:pt x="1061" y="908"/>
                  <a:pt x="1062" y="908"/>
                  <a:pt x="1062" y="908"/>
                </a:cubicBezTo>
                <a:cubicBezTo>
                  <a:pt x="1062" y="908"/>
                  <a:pt x="1062" y="908"/>
                  <a:pt x="1062" y="909"/>
                </a:cubicBezTo>
                <a:close/>
                <a:moveTo>
                  <a:pt x="1085" y="883"/>
                </a:moveTo>
                <a:cubicBezTo>
                  <a:pt x="1085" y="883"/>
                  <a:pt x="1085" y="883"/>
                  <a:pt x="1085" y="883"/>
                </a:cubicBezTo>
                <a:cubicBezTo>
                  <a:pt x="1085" y="883"/>
                  <a:pt x="1085" y="883"/>
                  <a:pt x="1085" y="883"/>
                </a:cubicBezTo>
                <a:cubicBezTo>
                  <a:pt x="1085" y="883"/>
                  <a:pt x="1085" y="883"/>
                  <a:pt x="1085" y="883"/>
                </a:cubicBezTo>
                <a:close/>
                <a:moveTo>
                  <a:pt x="1086" y="882"/>
                </a:moveTo>
                <a:cubicBezTo>
                  <a:pt x="1086" y="882"/>
                  <a:pt x="1086" y="882"/>
                  <a:pt x="1086" y="881"/>
                </a:cubicBezTo>
                <a:cubicBezTo>
                  <a:pt x="1087" y="881"/>
                  <a:pt x="1087" y="881"/>
                  <a:pt x="1087" y="881"/>
                </a:cubicBezTo>
                <a:cubicBezTo>
                  <a:pt x="1087" y="881"/>
                  <a:pt x="1087" y="882"/>
                  <a:pt x="1086" y="882"/>
                </a:cubicBezTo>
                <a:close/>
                <a:moveTo>
                  <a:pt x="1091" y="876"/>
                </a:moveTo>
                <a:cubicBezTo>
                  <a:pt x="1091" y="877"/>
                  <a:pt x="1090" y="877"/>
                  <a:pt x="1090" y="877"/>
                </a:cubicBezTo>
                <a:cubicBezTo>
                  <a:pt x="1090" y="877"/>
                  <a:pt x="1091" y="876"/>
                  <a:pt x="1091" y="875"/>
                </a:cubicBezTo>
                <a:cubicBezTo>
                  <a:pt x="1091" y="875"/>
                  <a:pt x="1091" y="875"/>
                  <a:pt x="1091" y="875"/>
                </a:cubicBezTo>
                <a:lnTo>
                  <a:pt x="1091" y="876"/>
                </a:lnTo>
                <a:close/>
                <a:moveTo>
                  <a:pt x="1094" y="872"/>
                </a:moveTo>
                <a:cubicBezTo>
                  <a:pt x="1094" y="872"/>
                  <a:pt x="1094" y="872"/>
                  <a:pt x="1094" y="872"/>
                </a:cubicBezTo>
                <a:cubicBezTo>
                  <a:pt x="1094" y="872"/>
                  <a:pt x="1094" y="872"/>
                  <a:pt x="1094" y="871"/>
                </a:cubicBezTo>
                <a:cubicBezTo>
                  <a:pt x="1094" y="871"/>
                  <a:pt x="1094" y="871"/>
                  <a:pt x="1094" y="871"/>
                </a:cubicBezTo>
                <a:cubicBezTo>
                  <a:pt x="1094" y="871"/>
                  <a:pt x="1094" y="871"/>
                  <a:pt x="1094" y="871"/>
                </a:cubicBezTo>
                <a:cubicBezTo>
                  <a:pt x="1094" y="871"/>
                  <a:pt x="1095" y="871"/>
                  <a:pt x="1095" y="871"/>
                </a:cubicBezTo>
                <a:cubicBezTo>
                  <a:pt x="1095" y="871"/>
                  <a:pt x="1095" y="872"/>
                  <a:pt x="1094" y="872"/>
                </a:cubicBezTo>
                <a:close/>
                <a:moveTo>
                  <a:pt x="1095" y="871"/>
                </a:moveTo>
                <a:cubicBezTo>
                  <a:pt x="1096" y="871"/>
                  <a:pt x="1096" y="871"/>
                  <a:pt x="1096" y="871"/>
                </a:cubicBezTo>
                <a:cubicBezTo>
                  <a:pt x="1096" y="871"/>
                  <a:pt x="1096" y="871"/>
                  <a:pt x="1096" y="871"/>
                </a:cubicBezTo>
                <a:cubicBezTo>
                  <a:pt x="1096" y="871"/>
                  <a:pt x="1096" y="871"/>
                  <a:pt x="1095" y="871"/>
                </a:cubicBezTo>
                <a:close/>
                <a:moveTo>
                  <a:pt x="1096" y="870"/>
                </a:moveTo>
                <a:cubicBezTo>
                  <a:pt x="1096" y="869"/>
                  <a:pt x="1096" y="869"/>
                  <a:pt x="1096" y="869"/>
                </a:cubicBezTo>
                <a:cubicBezTo>
                  <a:pt x="1096" y="869"/>
                  <a:pt x="1096" y="869"/>
                  <a:pt x="1096" y="869"/>
                </a:cubicBezTo>
                <a:cubicBezTo>
                  <a:pt x="1096" y="869"/>
                  <a:pt x="1096" y="869"/>
                  <a:pt x="1097" y="870"/>
                </a:cubicBezTo>
                <a:cubicBezTo>
                  <a:pt x="1096" y="870"/>
                  <a:pt x="1096" y="870"/>
                  <a:pt x="1096" y="870"/>
                </a:cubicBezTo>
                <a:close/>
                <a:moveTo>
                  <a:pt x="132" y="891"/>
                </a:moveTo>
                <a:cubicBezTo>
                  <a:pt x="118" y="852"/>
                  <a:pt x="110" y="812"/>
                  <a:pt x="111" y="771"/>
                </a:cubicBezTo>
                <a:cubicBezTo>
                  <a:pt x="112" y="759"/>
                  <a:pt x="113" y="748"/>
                  <a:pt x="114" y="736"/>
                </a:cubicBezTo>
                <a:cubicBezTo>
                  <a:pt x="115" y="733"/>
                  <a:pt x="115" y="731"/>
                  <a:pt x="116" y="728"/>
                </a:cubicBezTo>
                <a:cubicBezTo>
                  <a:pt x="117" y="718"/>
                  <a:pt x="119" y="710"/>
                  <a:pt x="122" y="701"/>
                </a:cubicBezTo>
                <a:cubicBezTo>
                  <a:pt x="126" y="690"/>
                  <a:pt x="132" y="683"/>
                  <a:pt x="132" y="671"/>
                </a:cubicBezTo>
                <a:cubicBezTo>
                  <a:pt x="132" y="665"/>
                  <a:pt x="131" y="659"/>
                  <a:pt x="127" y="654"/>
                </a:cubicBezTo>
                <a:cubicBezTo>
                  <a:pt x="119" y="644"/>
                  <a:pt x="107" y="646"/>
                  <a:pt x="106" y="647"/>
                </a:cubicBezTo>
                <a:cubicBezTo>
                  <a:pt x="107" y="645"/>
                  <a:pt x="109" y="643"/>
                  <a:pt x="110" y="636"/>
                </a:cubicBezTo>
                <a:cubicBezTo>
                  <a:pt x="114" y="602"/>
                  <a:pt x="74" y="599"/>
                  <a:pt x="55" y="616"/>
                </a:cubicBezTo>
                <a:cubicBezTo>
                  <a:pt x="52" y="620"/>
                  <a:pt x="48" y="624"/>
                  <a:pt x="47" y="629"/>
                </a:cubicBezTo>
                <a:cubicBezTo>
                  <a:pt x="46" y="633"/>
                  <a:pt x="45" y="641"/>
                  <a:pt x="47" y="644"/>
                </a:cubicBezTo>
                <a:cubicBezTo>
                  <a:pt x="38" y="639"/>
                  <a:pt x="32" y="644"/>
                  <a:pt x="27" y="647"/>
                </a:cubicBezTo>
                <a:cubicBezTo>
                  <a:pt x="0" y="662"/>
                  <a:pt x="8" y="714"/>
                  <a:pt x="33" y="728"/>
                </a:cubicBezTo>
                <a:cubicBezTo>
                  <a:pt x="80" y="755"/>
                  <a:pt x="101" y="669"/>
                  <a:pt x="54" y="680"/>
                </a:cubicBezTo>
                <a:cubicBezTo>
                  <a:pt x="47" y="682"/>
                  <a:pt x="44" y="691"/>
                  <a:pt x="45" y="699"/>
                </a:cubicBezTo>
                <a:cubicBezTo>
                  <a:pt x="44" y="698"/>
                  <a:pt x="39" y="691"/>
                  <a:pt x="42" y="682"/>
                </a:cubicBezTo>
                <a:cubicBezTo>
                  <a:pt x="46" y="670"/>
                  <a:pt x="57" y="665"/>
                  <a:pt x="68" y="667"/>
                </a:cubicBezTo>
                <a:cubicBezTo>
                  <a:pt x="90" y="673"/>
                  <a:pt x="88" y="695"/>
                  <a:pt x="85" y="713"/>
                </a:cubicBezTo>
                <a:cubicBezTo>
                  <a:pt x="81" y="743"/>
                  <a:pt x="78" y="775"/>
                  <a:pt x="84" y="806"/>
                </a:cubicBezTo>
                <a:cubicBezTo>
                  <a:pt x="91" y="847"/>
                  <a:pt x="105" y="885"/>
                  <a:pt x="125" y="922"/>
                </a:cubicBezTo>
                <a:cubicBezTo>
                  <a:pt x="135" y="942"/>
                  <a:pt x="146" y="962"/>
                  <a:pt x="158" y="981"/>
                </a:cubicBezTo>
                <a:cubicBezTo>
                  <a:pt x="165" y="992"/>
                  <a:pt x="172" y="1003"/>
                  <a:pt x="179" y="1013"/>
                </a:cubicBezTo>
                <a:cubicBezTo>
                  <a:pt x="188" y="1025"/>
                  <a:pt x="195" y="1029"/>
                  <a:pt x="205" y="1040"/>
                </a:cubicBezTo>
                <a:cubicBezTo>
                  <a:pt x="217" y="1051"/>
                  <a:pt x="217" y="1051"/>
                  <a:pt x="217" y="1051"/>
                </a:cubicBezTo>
                <a:cubicBezTo>
                  <a:pt x="199" y="1023"/>
                  <a:pt x="181" y="996"/>
                  <a:pt x="165" y="966"/>
                </a:cubicBezTo>
                <a:cubicBezTo>
                  <a:pt x="152" y="942"/>
                  <a:pt x="141" y="917"/>
                  <a:pt x="132" y="891"/>
                </a:cubicBezTo>
                <a:close/>
                <a:moveTo>
                  <a:pt x="154" y="969"/>
                </a:moveTo>
                <a:cubicBezTo>
                  <a:pt x="154" y="969"/>
                  <a:pt x="153" y="969"/>
                  <a:pt x="153" y="968"/>
                </a:cubicBezTo>
                <a:cubicBezTo>
                  <a:pt x="153" y="968"/>
                  <a:pt x="153" y="968"/>
                  <a:pt x="153" y="968"/>
                </a:cubicBezTo>
                <a:cubicBezTo>
                  <a:pt x="153" y="967"/>
                  <a:pt x="153" y="967"/>
                  <a:pt x="153" y="967"/>
                </a:cubicBezTo>
                <a:cubicBezTo>
                  <a:pt x="153" y="967"/>
                  <a:pt x="153" y="967"/>
                  <a:pt x="153" y="967"/>
                </a:cubicBezTo>
                <a:cubicBezTo>
                  <a:pt x="153" y="966"/>
                  <a:pt x="153" y="966"/>
                  <a:pt x="153" y="965"/>
                </a:cubicBezTo>
                <a:cubicBezTo>
                  <a:pt x="152" y="965"/>
                  <a:pt x="152" y="965"/>
                  <a:pt x="152" y="964"/>
                </a:cubicBezTo>
                <a:cubicBezTo>
                  <a:pt x="152" y="964"/>
                  <a:pt x="151" y="963"/>
                  <a:pt x="151" y="963"/>
                </a:cubicBezTo>
                <a:cubicBezTo>
                  <a:pt x="151" y="962"/>
                  <a:pt x="151" y="962"/>
                  <a:pt x="150" y="961"/>
                </a:cubicBezTo>
                <a:cubicBezTo>
                  <a:pt x="150" y="961"/>
                  <a:pt x="150" y="960"/>
                  <a:pt x="149" y="960"/>
                </a:cubicBezTo>
                <a:cubicBezTo>
                  <a:pt x="149" y="959"/>
                  <a:pt x="149" y="959"/>
                  <a:pt x="149" y="958"/>
                </a:cubicBezTo>
                <a:cubicBezTo>
                  <a:pt x="149" y="958"/>
                  <a:pt x="149" y="957"/>
                  <a:pt x="149" y="957"/>
                </a:cubicBezTo>
                <a:cubicBezTo>
                  <a:pt x="148" y="957"/>
                  <a:pt x="148" y="956"/>
                  <a:pt x="148" y="956"/>
                </a:cubicBezTo>
                <a:cubicBezTo>
                  <a:pt x="148" y="956"/>
                  <a:pt x="148" y="955"/>
                  <a:pt x="147" y="955"/>
                </a:cubicBezTo>
                <a:cubicBezTo>
                  <a:pt x="147" y="955"/>
                  <a:pt x="147" y="955"/>
                  <a:pt x="147" y="954"/>
                </a:cubicBezTo>
                <a:cubicBezTo>
                  <a:pt x="146" y="954"/>
                  <a:pt x="146" y="953"/>
                  <a:pt x="146" y="952"/>
                </a:cubicBezTo>
                <a:cubicBezTo>
                  <a:pt x="146" y="952"/>
                  <a:pt x="146" y="951"/>
                  <a:pt x="146" y="950"/>
                </a:cubicBezTo>
                <a:cubicBezTo>
                  <a:pt x="146" y="950"/>
                  <a:pt x="145" y="949"/>
                  <a:pt x="145" y="949"/>
                </a:cubicBezTo>
                <a:cubicBezTo>
                  <a:pt x="144" y="949"/>
                  <a:pt x="144" y="948"/>
                  <a:pt x="144" y="948"/>
                </a:cubicBezTo>
                <a:cubicBezTo>
                  <a:pt x="144" y="947"/>
                  <a:pt x="144" y="947"/>
                  <a:pt x="143" y="946"/>
                </a:cubicBezTo>
                <a:cubicBezTo>
                  <a:pt x="143" y="946"/>
                  <a:pt x="142" y="945"/>
                  <a:pt x="142" y="945"/>
                </a:cubicBezTo>
                <a:cubicBezTo>
                  <a:pt x="142" y="944"/>
                  <a:pt x="142" y="943"/>
                  <a:pt x="142" y="943"/>
                </a:cubicBezTo>
                <a:cubicBezTo>
                  <a:pt x="141" y="942"/>
                  <a:pt x="141" y="942"/>
                  <a:pt x="141" y="941"/>
                </a:cubicBezTo>
                <a:cubicBezTo>
                  <a:pt x="140" y="941"/>
                  <a:pt x="140" y="940"/>
                  <a:pt x="140" y="939"/>
                </a:cubicBezTo>
                <a:cubicBezTo>
                  <a:pt x="140" y="938"/>
                  <a:pt x="140" y="938"/>
                  <a:pt x="140" y="937"/>
                </a:cubicBezTo>
                <a:cubicBezTo>
                  <a:pt x="140" y="936"/>
                  <a:pt x="140" y="936"/>
                  <a:pt x="140" y="935"/>
                </a:cubicBezTo>
                <a:cubicBezTo>
                  <a:pt x="139" y="936"/>
                  <a:pt x="139" y="935"/>
                  <a:pt x="139" y="934"/>
                </a:cubicBezTo>
                <a:cubicBezTo>
                  <a:pt x="139" y="934"/>
                  <a:pt x="139" y="934"/>
                  <a:pt x="139" y="934"/>
                </a:cubicBezTo>
                <a:cubicBezTo>
                  <a:pt x="139" y="933"/>
                  <a:pt x="139" y="932"/>
                  <a:pt x="139" y="931"/>
                </a:cubicBezTo>
                <a:cubicBezTo>
                  <a:pt x="138" y="931"/>
                  <a:pt x="138" y="931"/>
                  <a:pt x="138" y="931"/>
                </a:cubicBezTo>
                <a:cubicBezTo>
                  <a:pt x="138" y="930"/>
                  <a:pt x="137" y="930"/>
                  <a:pt x="137" y="930"/>
                </a:cubicBezTo>
                <a:cubicBezTo>
                  <a:pt x="137" y="927"/>
                  <a:pt x="137" y="929"/>
                  <a:pt x="138" y="928"/>
                </a:cubicBezTo>
                <a:cubicBezTo>
                  <a:pt x="138" y="928"/>
                  <a:pt x="138" y="928"/>
                  <a:pt x="139" y="930"/>
                </a:cubicBezTo>
                <a:cubicBezTo>
                  <a:pt x="139" y="930"/>
                  <a:pt x="139" y="931"/>
                  <a:pt x="139" y="931"/>
                </a:cubicBezTo>
                <a:cubicBezTo>
                  <a:pt x="139" y="931"/>
                  <a:pt x="140" y="932"/>
                  <a:pt x="140" y="932"/>
                </a:cubicBezTo>
                <a:cubicBezTo>
                  <a:pt x="140" y="933"/>
                  <a:pt x="140" y="933"/>
                  <a:pt x="140" y="934"/>
                </a:cubicBezTo>
                <a:cubicBezTo>
                  <a:pt x="140" y="934"/>
                  <a:pt x="140" y="934"/>
                  <a:pt x="140" y="935"/>
                </a:cubicBezTo>
                <a:cubicBezTo>
                  <a:pt x="140" y="935"/>
                  <a:pt x="140" y="935"/>
                  <a:pt x="140" y="935"/>
                </a:cubicBezTo>
                <a:cubicBezTo>
                  <a:pt x="141" y="935"/>
                  <a:pt x="141" y="936"/>
                  <a:pt x="141" y="936"/>
                </a:cubicBezTo>
                <a:cubicBezTo>
                  <a:pt x="141" y="936"/>
                  <a:pt x="141" y="936"/>
                  <a:pt x="141" y="936"/>
                </a:cubicBezTo>
                <a:cubicBezTo>
                  <a:pt x="141" y="937"/>
                  <a:pt x="141" y="937"/>
                  <a:pt x="141" y="937"/>
                </a:cubicBezTo>
                <a:cubicBezTo>
                  <a:pt x="142" y="937"/>
                  <a:pt x="142" y="938"/>
                  <a:pt x="142" y="938"/>
                </a:cubicBezTo>
                <a:cubicBezTo>
                  <a:pt x="142" y="938"/>
                  <a:pt x="141" y="938"/>
                  <a:pt x="142" y="938"/>
                </a:cubicBezTo>
                <a:cubicBezTo>
                  <a:pt x="142" y="939"/>
                  <a:pt x="142" y="939"/>
                  <a:pt x="142" y="939"/>
                </a:cubicBezTo>
                <a:cubicBezTo>
                  <a:pt x="142" y="939"/>
                  <a:pt x="142" y="939"/>
                  <a:pt x="143" y="939"/>
                </a:cubicBezTo>
                <a:cubicBezTo>
                  <a:pt x="143" y="940"/>
                  <a:pt x="142" y="940"/>
                  <a:pt x="143" y="941"/>
                </a:cubicBezTo>
                <a:cubicBezTo>
                  <a:pt x="143" y="941"/>
                  <a:pt x="144" y="941"/>
                  <a:pt x="144" y="942"/>
                </a:cubicBezTo>
                <a:cubicBezTo>
                  <a:pt x="144" y="942"/>
                  <a:pt x="144" y="943"/>
                  <a:pt x="144" y="943"/>
                </a:cubicBezTo>
                <a:cubicBezTo>
                  <a:pt x="144" y="943"/>
                  <a:pt x="144" y="943"/>
                  <a:pt x="144" y="944"/>
                </a:cubicBezTo>
                <a:cubicBezTo>
                  <a:pt x="144" y="944"/>
                  <a:pt x="144" y="944"/>
                  <a:pt x="144" y="944"/>
                </a:cubicBezTo>
                <a:cubicBezTo>
                  <a:pt x="144" y="945"/>
                  <a:pt x="144" y="945"/>
                  <a:pt x="145" y="945"/>
                </a:cubicBezTo>
                <a:cubicBezTo>
                  <a:pt x="145" y="946"/>
                  <a:pt x="145" y="947"/>
                  <a:pt x="145" y="947"/>
                </a:cubicBezTo>
                <a:cubicBezTo>
                  <a:pt x="145" y="948"/>
                  <a:pt x="145" y="948"/>
                  <a:pt x="146" y="948"/>
                </a:cubicBezTo>
                <a:cubicBezTo>
                  <a:pt x="146" y="948"/>
                  <a:pt x="146" y="947"/>
                  <a:pt x="146" y="947"/>
                </a:cubicBezTo>
                <a:cubicBezTo>
                  <a:pt x="146" y="947"/>
                  <a:pt x="146" y="947"/>
                  <a:pt x="146" y="947"/>
                </a:cubicBezTo>
                <a:cubicBezTo>
                  <a:pt x="146" y="947"/>
                  <a:pt x="146" y="946"/>
                  <a:pt x="146" y="947"/>
                </a:cubicBezTo>
                <a:cubicBezTo>
                  <a:pt x="147" y="947"/>
                  <a:pt x="147" y="947"/>
                  <a:pt x="147" y="947"/>
                </a:cubicBezTo>
                <a:cubicBezTo>
                  <a:pt x="147" y="948"/>
                  <a:pt x="147" y="948"/>
                  <a:pt x="147" y="948"/>
                </a:cubicBezTo>
                <a:cubicBezTo>
                  <a:pt x="147" y="949"/>
                  <a:pt x="147" y="949"/>
                  <a:pt x="147" y="949"/>
                </a:cubicBezTo>
                <a:cubicBezTo>
                  <a:pt x="147" y="950"/>
                  <a:pt x="147" y="950"/>
                  <a:pt x="147" y="950"/>
                </a:cubicBezTo>
                <a:cubicBezTo>
                  <a:pt x="146" y="950"/>
                  <a:pt x="147" y="950"/>
                  <a:pt x="147" y="951"/>
                </a:cubicBezTo>
                <a:cubicBezTo>
                  <a:pt x="147" y="951"/>
                  <a:pt x="147" y="952"/>
                  <a:pt x="147" y="952"/>
                </a:cubicBezTo>
                <a:cubicBezTo>
                  <a:pt x="147" y="953"/>
                  <a:pt x="147" y="953"/>
                  <a:pt x="148" y="953"/>
                </a:cubicBezTo>
                <a:cubicBezTo>
                  <a:pt x="148" y="954"/>
                  <a:pt x="148" y="954"/>
                  <a:pt x="148" y="955"/>
                </a:cubicBezTo>
                <a:cubicBezTo>
                  <a:pt x="148" y="955"/>
                  <a:pt x="149" y="956"/>
                  <a:pt x="149" y="956"/>
                </a:cubicBezTo>
                <a:cubicBezTo>
                  <a:pt x="149" y="957"/>
                  <a:pt x="150" y="957"/>
                  <a:pt x="150" y="958"/>
                </a:cubicBezTo>
                <a:cubicBezTo>
                  <a:pt x="150" y="958"/>
                  <a:pt x="150" y="959"/>
                  <a:pt x="150" y="959"/>
                </a:cubicBezTo>
                <a:cubicBezTo>
                  <a:pt x="151" y="960"/>
                  <a:pt x="151" y="960"/>
                  <a:pt x="151" y="961"/>
                </a:cubicBezTo>
                <a:cubicBezTo>
                  <a:pt x="152" y="961"/>
                  <a:pt x="152" y="962"/>
                  <a:pt x="152" y="963"/>
                </a:cubicBezTo>
                <a:cubicBezTo>
                  <a:pt x="152" y="963"/>
                  <a:pt x="152" y="963"/>
                  <a:pt x="153" y="964"/>
                </a:cubicBezTo>
                <a:cubicBezTo>
                  <a:pt x="153" y="964"/>
                  <a:pt x="153" y="965"/>
                  <a:pt x="153" y="965"/>
                </a:cubicBezTo>
                <a:cubicBezTo>
                  <a:pt x="154" y="966"/>
                  <a:pt x="154" y="966"/>
                  <a:pt x="154" y="967"/>
                </a:cubicBezTo>
                <a:cubicBezTo>
                  <a:pt x="154" y="967"/>
                  <a:pt x="154" y="967"/>
                  <a:pt x="154" y="968"/>
                </a:cubicBezTo>
                <a:cubicBezTo>
                  <a:pt x="154" y="968"/>
                  <a:pt x="154" y="968"/>
                  <a:pt x="154" y="969"/>
                </a:cubicBezTo>
                <a:cubicBezTo>
                  <a:pt x="155" y="969"/>
                  <a:pt x="155" y="969"/>
                  <a:pt x="154" y="969"/>
                </a:cubicBezTo>
                <a:close/>
                <a:moveTo>
                  <a:pt x="158" y="976"/>
                </a:moveTo>
                <a:cubicBezTo>
                  <a:pt x="157" y="976"/>
                  <a:pt x="157" y="976"/>
                  <a:pt x="157" y="975"/>
                </a:cubicBezTo>
                <a:cubicBezTo>
                  <a:pt x="156" y="975"/>
                  <a:pt x="156" y="973"/>
                  <a:pt x="156" y="972"/>
                </a:cubicBezTo>
                <a:cubicBezTo>
                  <a:pt x="156" y="972"/>
                  <a:pt x="155" y="971"/>
                  <a:pt x="155" y="970"/>
                </a:cubicBezTo>
                <a:cubicBezTo>
                  <a:pt x="155" y="969"/>
                  <a:pt x="156" y="970"/>
                  <a:pt x="157" y="971"/>
                </a:cubicBezTo>
                <a:cubicBezTo>
                  <a:pt x="157" y="972"/>
                  <a:pt x="157" y="972"/>
                  <a:pt x="158" y="973"/>
                </a:cubicBezTo>
                <a:cubicBezTo>
                  <a:pt x="157" y="974"/>
                  <a:pt x="158" y="974"/>
                  <a:pt x="158" y="975"/>
                </a:cubicBezTo>
                <a:cubicBezTo>
                  <a:pt x="158" y="976"/>
                  <a:pt x="159" y="976"/>
                  <a:pt x="159" y="978"/>
                </a:cubicBezTo>
                <a:cubicBezTo>
                  <a:pt x="158" y="978"/>
                  <a:pt x="158" y="976"/>
                  <a:pt x="158" y="976"/>
                </a:cubicBezTo>
                <a:close/>
                <a:moveTo>
                  <a:pt x="163" y="985"/>
                </a:moveTo>
                <a:cubicBezTo>
                  <a:pt x="162" y="984"/>
                  <a:pt x="162" y="983"/>
                  <a:pt x="161" y="982"/>
                </a:cubicBezTo>
                <a:cubicBezTo>
                  <a:pt x="161" y="981"/>
                  <a:pt x="160" y="981"/>
                  <a:pt x="160" y="980"/>
                </a:cubicBezTo>
                <a:cubicBezTo>
                  <a:pt x="161" y="980"/>
                  <a:pt x="161" y="980"/>
                  <a:pt x="162" y="980"/>
                </a:cubicBezTo>
                <a:cubicBezTo>
                  <a:pt x="162" y="982"/>
                  <a:pt x="164" y="983"/>
                  <a:pt x="163" y="985"/>
                </a:cubicBezTo>
                <a:close/>
                <a:moveTo>
                  <a:pt x="186" y="1012"/>
                </a:moveTo>
                <a:cubicBezTo>
                  <a:pt x="186" y="1013"/>
                  <a:pt x="187" y="1013"/>
                  <a:pt x="187" y="1014"/>
                </a:cubicBezTo>
                <a:cubicBezTo>
                  <a:pt x="187" y="1014"/>
                  <a:pt x="188" y="1014"/>
                  <a:pt x="188" y="1015"/>
                </a:cubicBezTo>
                <a:cubicBezTo>
                  <a:pt x="189" y="1015"/>
                  <a:pt x="189" y="1016"/>
                  <a:pt x="189" y="1017"/>
                </a:cubicBezTo>
                <a:cubicBezTo>
                  <a:pt x="189" y="1017"/>
                  <a:pt x="189" y="1016"/>
                  <a:pt x="189" y="1016"/>
                </a:cubicBezTo>
                <a:cubicBezTo>
                  <a:pt x="190" y="1016"/>
                  <a:pt x="190" y="1017"/>
                  <a:pt x="191" y="1017"/>
                </a:cubicBezTo>
                <a:cubicBezTo>
                  <a:pt x="191" y="1018"/>
                  <a:pt x="192" y="1018"/>
                  <a:pt x="192" y="1019"/>
                </a:cubicBezTo>
                <a:cubicBezTo>
                  <a:pt x="194" y="1021"/>
                  <a:pt x="195" y="1023"/>
                  <a:pt x="196" y="1024"/>
                </a:cubicBezTo>
                <a:cubicBezTo>
                  <a:pt x="196" y="1025"/>
                  <a:pt x="197" y="1026"/>
                  <a:pt x="197" y="1025"/>
                </a:cubicBezTo>
                <a:cubicBezTo>
                  <a:pt x="196" y="1024"/>
                  <a:pt x="196" y="1024"/>
                  <a:pt x="196" y="1023"/>
                </a:cubicBezTo>
                <a:cubicBezTo>
                  <a:pt x="196" y="1024"/>
                  <a:pt x="197" y="1024"/>
                  <a:pt x="197" y="1024"/>
                </a:cubicBezTo>
                <a:cubicBezTo>
                  <a:pt x="197" y="1025"/>
                  <a:pt x="197" y="1025"/>
                  <a:pt x="198" y="1025"/>
                </a:cubicBezTo>
                <a:cubicBezTo>
                  <a:pt x="198" y="1026"/>
                  <a:pt x="198" y="1027"/>
                  <a:pt x="199" y="1028"/>
                </a:cubicBezTo>
                <a:cubicBezTo>
                  <a:pt x="199" y="1028"/>
                  <a:pt x="199" y="1028"/>
                  <a:pt x="200" y="1029"/>
                </a:cubicBezTo>
                <a:cubicBezTo>
                  <a:pt x="200" y="1029"/>
                  <a:pt x="200" y="1029"/>
                  <a:pt x="201" y="1030"/>
                </a:cubicBezTo>
                <a:cubicBezTo>
                  <a:pt x="202" y="1030"/>
                  <a:pt x="202" y="1031"/>
                  <a:pt x="203" y="1032"/>
                </a:cubicBezTo>
                <a:cubicBezTo>
                  <a:pt x="204" y="1033"/>
                  <a:pt x="205" y="1034"/>
                  <a:pt x="205" y="1034"/>
                </a:cubicBezTo>
                <a:cubicBezTo>
                  <a:pt x="206" y="1035"/>
                  <a:pt x="207" y="1036"/>
                  <a:pt x="208" y="1037"/>
                </a:cubicBezTo>
                <a:cubicBezTo>
                  <a:pt x="208" y="1037"/>
                  <a:pt x="209" y="1039"/>
                  <a:pt x="208" y="1038"/>
                </a:cubicBezTo>
                <a:cubicBezTo>
                  <a:pt x="207" y="1038"/>
                  <a:pt x="207" y="1036"/>
                  <a:pt x="206" y="1036"/>
                </a:cubicBezTo>
                <a:cubicBezTo>
                  <a:pt x="205" y="1035"/>
                  <a:pt x="204" y="1034"/>
                  <a:pt x="203" y="1033"/>
                </a:cubicBezTo>
                <a:cubicBezTo>
                  <a:pt x="202" y="1032"/>
                  <a:pt x="201" y="1031"/>
                  <a:pt x="201" y="1031"/>
                </a:cubicBezTo>
                <a:cubicBezTo>
                  <a:pt x="200" y="1030"/>
                  <a:pt x="199" y="1029"/>
                  <a:pt x="199" y="1029"/>
                </a:cubicBezTo>
                <a:cubicBezTo>
                  <a:pt x="198" y="1028"/>
                  <a:pt x="198" y="1027"/>
                  <a:pt x="198" y="1027"/>
                </a:cubicBezTo>
                <a:cubicBezTo>
                  <a:pt x="197" y="1027"/>
                  <a:pt x="197" y="1026"/>
                  <a:pt x="197" y="1026"/>
                </a:cubicBezTo>
                <a:cubicBezTo>
                  <a:pt x="196" y="1025"/>
                  <a:pt x="195" y="1025"/>
                  <a:pt x="195" y="1025"/>
                </a:cubicBezTo>
                <a:cubicBezTo>
                  <a:pt x="194" y="1024"/>
                  <a:pt x="194" y="1023"/>
                  <a:pt x="193" y="1022"/>
                </a:cubicBezTo>
                <a:cubicBezTo>
                  <a:pt x="191" y="1020"/>
                  <a:pt x="191" y="1020"/>
                  <a:pt x="191" y="1020"/>
                </a:cubicBezTo>
                <a:cubicBezTo>
                  <a:pt x="190" y="1019"/>
                  <a:pt x="190" y="1018"/>
                  <a:pt x="190" y="1018"/>
                </a:cubicBezTo>
                <a:cubicBezTo>
                  <a:pt x="190" y="1019"/>
                  <a:pt x="189" y="1018"/>
                  <a:pt x="189" y="1018"/>
                </a:cubicBezTo>
                <a:cubicBezTo>
                  <a:pt x="189" y="1017"/>
                  <a:pt x="189" y="1017"/>
                  <a:pt x="188" y="1016"/>
                </a:cubicBezTo>
                <a:cubicBezTo>
                  <a:pt x="188" y="1016"/>
                  <a:pt x="188" y="1015"/>
                  <a:pt x="187" y="1015"/>
                </a:cubicBezTo>
                <a:cubicBezTo>
                  <a:pt x="187" y="1015"/>
                  <a:pt x="187" y="1015"/>
                  <a:pt x="187" y="1015"/>
                </a:cubicBezTo>
                <a:cubicBezTo>
                  <a:pt x="186" y="1014"/>
                  <a:pt x="186" y="1013"/>
                  <a:pt x="185" y="1013"/>
                </a:cubicBezTo>
                <a:cubicBezTo>
                  <a:pt x="185" y="1012"/>
                  <a:pt x="185" y="1012"/>
                  <a:pt x="186" y="1012"/>
                </a:cubicBezTo>
                <a:close/>
                <a:moveTo>
                  <a:pt x="175" y="998"/>
                </a:moveTo>
                <a:cubicBezTo>
                  <a:pt x="175" y="998"/>
                  <a:pt x="175" y="997"/>
                  <a:pt x="176" y="998"/>
                </a:cubicBezTo>
                <a:cubicBezTo>
                  <a:pt x="176" y="999"/>
                  <a:pt x="179" y="1001"/>
                  <a:pt x="178" y="1002"/>
                </a:cubicBezTo>
                <a:cubicBezTo>
                  <a:pt x="176" y="1002"/>
                  <a:pt x="177" y="1000"/>
                  <a:pt x="176" y="999"/>
                </a:cubicBezTo>
                <a:cubicBezTo>
                  <a:pt x="175" y="999"/>
                  <a:pt x="174" y="999"/>
                  <a:pt x="175" y="998"/>
                </a:cubicBezTo>
                <a:close/>
                <a:moveTo>
                  <a:pt x="170" y="989"/>
                </a:moveTo>
                <a:cubicBezTo>
                  <a:pt x="170" y="990"/>
                  <a:pt x="171" y="990"/>
                  <a:pt x="171" y="991"/>
                </a:cubicBezTo>
                <a:cubicBezTo>
                  <a:pt x="171" y="992"/>
                  <a:pt x="172" y="992"/>
                  <a:pt x="172" y="993"/>
                </a:cubicBezTo>
                <a:cubicBezTo>
                  <a:pt x="172" y="994"/>
                  <a:pt x="174" y="994"/>
                  <a:pt x="174" y="996"/>
                </a:cubicBezTo>
                <a:cubicBezTo>
                  <a:pt x="173" y="995"/>
                  <a:pt x="172" y="994"/>
                  <a:pt x="172" y="994"/>
                </a:cubicBezTo>
                <a:cubicBezTo>
                  <a:pt x="171" y="994"/>
                  <a:pt x="171" y="993"/>
                  <a:pt x="171" y="993"/>
                </a:cubicBezTo>
                <a:cubicBezTo>
                  <a:pt x="170" y="992"/>
                  <a:pt x="170" y="991"/>
                  <a:pt x="170" y="990"/>
                </a:cubicBezTo>
                <a:cubicBezTo>
                  <a:pt x="170" y="990"/>
                  <a:pt x="169" y="989"/>
                  <a:pt x="169" y="988"/>
                </a:cubicBezTo>
                <a:cubicBezTo>
                  <a:pt x="169" y="987"/>
                  <a:pt x="170" y="988"/>
                  <a:pt x="170" y="989"/>
                </a:cubicBezTo>
                <a:close/>
                <a:moveTo>
                  <a:pt x="171" y="996"/>
                </a:moveTo>
                <a:cubicBezTo>
                  <a:pt x="171" y="996"/>
                  <a:pt x="171" y="997"/>
                  <a:pt x="172" y="997"/>
                </a:cubicBezTo>
                <a:cubicBezTo>
                  <a:pt x="172" y="998"/>
                  <a:pt x="172" y="998"/>
                  <a:pt x="173" y="998"/>
                </a:cubicBezTo>
                <a:cubicBezTo>
                  <a:pt x="173" y="999"/>
                  <a:pt x="173" y="1000"/>
                  <a:pt x="174" y="1001"/>
                </a:cubicBezTo>
                <a:cubicBezTo>
                  <a:pt x="174" y="1001"/>
                  <a:pt x="174" y="1000"/>
                  <a:pt x="174" y="1000"/>
                </a:cubicBezTo>
                <a:cubicBezTo>
                  <a:pt x="175" y="1000"/>
                  <a:pt x="175" y="1001"/>
                  <a:pt x="176" y="1001"/>
                </a:cubicBezTo>
                <a:cubicBezTo>
                  <a:pt x="176" y="1002"/>
                  <a:pt x="176" y="1002"/>
                  <a:pt x="177" y="1003"/>
                </a:cubicBezTo>
                <a:cubicBezTo>
                  <a:pt x="178" y="1005"/>
                  <a:pt x="179" y="1007"/>
                  <a:pt x="180" y="1009"/>
                </a:cubicBezTo>
                <a:cubicBezTo>
                  <a:pt x="180" y="1009"/>
                  <a:pt x="181" y="1010"/>
                  <a:pt x="181" y="1009"/>
                </a:cubicBezTo>
                <a:cubicBezTo>
                  <a:pt x="181" y="1009"/>
                  <a:pt x="180" y="1008"/>
                  <a:pt x="180" y="1008"/>
                </a:cubicBezTo>
                <a:cubicBezTo>
                  <a:pt x="181" y="1008"/>
                  <a:pt x="181" y="1009"/>
                  <a:pt x="181" y="1009"/>
                </a:cubicBezTo>
                <a:cubicBezTo>
                  <a:pt x="181" y="1009"/>
                  <a:pt x="182" y="1009"/>
                  <a:pt x="182" y="1010"/>
                </a:cubicBezTo>
                <a:cubicBezTo>
                  <a:pt x="182" y="1011"/>
                  <a:pt x="182" y="1011"/>
                  <a:pt x="183" y="1012"/>
                </a:cubicBezTo>
                <a:cubicBezTo>
                  <a:pt x="183" y="1013"/>
                  <a:pt x="183" y="1013"/>
                  <a:pt x="184" y="1013"/>
                </a:cubicBezTo>
                <a:cubicBezTo>
                  <a:pt x="184" y="1014"/>
                  <a:pt x="184" y="1014"/>
                  <a:pt x="185" y="1015"/>
                </a:cubicBezTo>
                <a:cubicBezTo>
                  <a:pt x="185" y="1015"/>
                  <a:pt x="186" y="1016"/>
                  <a:pt x="187" y="1017"/>
                </a:cubicBezTo>
                <a:cubicBezTo>
                  <a:pt x="187" y="1018"/>
                  <a:pt x="188" y="1019"/>
                  <a:pt x="189" y="1020"/>
                </a:cubicBezTo>
                <a:cubicBezTo>
                  <a:pt x="190" y="1020"/>
                  <a:pt x="190" y="1022"/>
                  <a:pt x="189" y="1021"/>
                </a:cubicBezTo>
                <a:cubicBezTo>
                  <a:pt x="188" y="1020"/>
                  <a:pt x="188" y="1019"/>
                  <a:pt x="187" y="1018"/>
                </a:cubicBezTo>
                <a:cubicBezTo>
                  <a:pt x="186" y="1017"/>
                  <a:pt x="185" y="1016"/>
                  <a:pt x="184" y="1015"/>
                </a:cubicBezTo>
                <a:cubicBezTo>
                  <a:pt x="184" y="1015"/>
                  <a:pt x="183" y="1014"/>
                  <a:pt x="183" y="1013"/>
                </a:cubicBezTo>
                <a:cubicBezTo>
                  <a:pt x="182" y="1013"/>
                  <a:pt x="182" y="1012"/>
                  <a:pt x="182" y="1011"/>
                </a:cubicBezTo>
                <a:cubicBezTo>
                  <a:pt x="181" y="1011"/>
                  <a:pt x="181" y="1011"/>
                  <a:pt x="181" y="1010"/>
                </a:cubicBezTo>
                <a:cubicBezTo>
                  <a:pt x="180" y="1010"/>
                  <a:pt x="179" y="1010"/>
                  <a:pt x="179" y="1009"/>
                </a:cubicBezTo>
                <a:cubicBezTo>
                  <a:pt x="178" y="1008"/>
                  <a:pt x="178" y="1007"/>
                  <a:pt x="178" y="1006"/>
                </a:cubicBezTo>
                <a:cubicBezTo>
                  <a:pt x="175" y="1004"/>
                  <a:pt x="175" y="1004"/>
                  <a:pt x="175" y="1004"/>
                </a:cubicBezTo>
                <a:cubicBezTo>
                  <a:pt x="175" y="1003"/>
                  <a:pt x="174" y="1002"/>
                  <a:pt x="174" y="1002"/>
                </a:cubicBezTo>
                <a:cubicBezTo>
                  <a:pt x="174" y="1003"/>
                  <a:pt x="174" y="1002"/>
                  <a:pt x="174" y="1001"/>
                </a:cubicBezTo>
                <a:cubicBezTo>
                  <a:pt x="173" y="1001"/>
                  <a:pt x="173" y="1000"/>
                  <a:pt x="173" y="1000"/>
                </a:cubicBezTo>
                <a:cubicBezTo>
                  <a:pt x="173" y="999"/>
                  <a:pt x="172" y="999"/>
                  <a:pt x="172" y="998"/>
                </a:cubicBezTo>
                <a:cubicBezTo>
                  <a:pt x="172" y="998"/>
                  <a:pt x="172" y="998"/>
                  <a:pt x="171" y="998"/>
                </a:cubicBezTo>
                <a:cubicBezTo>
                  <a:pt x="171" y="998"/>
                  <a:pt x="171" y="997"/>
                  <a:pt x="170" y="996"/>
                </a:cubicBezTo>
                <a:cubicBezTo>
                  <a:pt x="169" y="995"/>
                  <a:pt x="169" y="995"/>
                  <a:pt x="168" y="994"/>
                </a:cubicBezTo>
                <a:cubicBezTo>
                  <a:pt x="168" y="994"/>
                  <a:pt x="168" y="993"/>
                  <a:pt x="167" y="993"/>
                </a:cubicBezTo>
                <a:cubicBezTo>
                  <a:pt x="167" y="992"/>
                  <a:pt x="167" y="991"/>
                  <a:pt x="167" y="991"/>
                </a:cubicBezTo>
                <a:cubicBezTo>
                  <a:pt x="168" y="991"/>
                  <a:pt x="168" y="993"/>
                  <a:pt x="169" y="993"/>
                </a:cubicBezTo>
                <a:cubicBezTo>
                  <a:pt x="169" y="994"/>
                  <a:pt x="170" y="995"/>
                  <a:pt x="171" y="996"/>
                </a:cubicBezTo>
                <a:close/>
                <a:moveTo>
                  <a:pt x="166" y="982"/>
                </a:moveTo>
                <a:cubicBezTo>
                  <a:pt x="166" y="982"/>
                  <a:pt x="167" y="983"/>
                  <a:pt x="167" y="983"/>
                </a:cubicBezTo>
                <a:cubicBezTo>
                  <a:pt x="167" y="984"/>
                  <a:pt x="167" y="984"/>
                  <a:pt x="167" y="985"/>
                </a:cubicBezTo>
                <a:cubicBezTo>
                  <a:pt x="168" y="985"/>
                  <a:pt x="168" y="986"/>
                  <a:pt x="168" y="986"/>
                </a:cubicBezTo>
                <a:cubicBezTo>
                  <a:pt x="168" y="986"/>
                  <a:pt x="168" y="986"/>
                  <a:pt x="168" y="987"/>
                </a:cubicBezTo>
                <a:cubicBezTo>
                  <a:pt x="168" y="987"/>
                  <a:pt x="168" y="987"/>
                  <a:pt x="168" y="987"/>
                </a:cubicBezTo>
                <a:cubicBezTo>
                  <a:pt x="168" y="987"/>
                  <a:pt x="167" y="987"/>
                  <a:pt x="167" y="987"/>
                </a:cubicBezTo>
                <a:cubicBezTo>
                  <a:pt x="167" y="986"/>
                  <a:pt x="167" y="986"/>
                  <a:pt x="167" y="986"/>
                </a:cubicBezTo>
                <a:cubicBezTo>
                  <a:pt x="167" y="986"/>
                  <a:pt x="167" y="985"/>
                  <a:pt x="167" y="985"/>
                </a:cubicBezTo>
                <a:cubicBezTo>
                  <a:pt x="167" y="985"/>
                  <a:pt x="166" y="985"/>
                  <a:pt x="166" y="985"/>
                </a:cubicBezTo>
                <a:cubicBezTo>
                  <a:pt x="166" y="984"/>
                  <a:pt x="166" y="984"/>
                  <a:pt x="166" y="984"/>
                </a:cubicBezTo>
                <a:cubicBezTo>
                  <a:pt x="166" y="983"/>
                  <a:pt x="165" y="983"/>
                  <a:pt x="165" y="982"/>
                </a:cubicBezTo>
                <a:cubicBezTo>
                  <a:pt x="165" y="982"/>
                  <a:pt x="165" y="982"/>
                  <a:pt x="164" y="981"/>
                </a:cubicBezTo>
                <a:cubicBezTo>
                  <a:pt x="164" y="981"/>
                  <a:pt x="164" y="980"/>
                  <a:pt x="164" y="980"/>
                </a:cubicBezTo>
                <a:cubicBezTo>
                  <a:pt x="163" y="979"/>
                  <a:pt x="163" y="979"/>
                  <a:pt x="163" y="978"/>
                </a:cubicBezTo>
                <a:cubicBezTo>
                  <a:pt x="163" y="978"/>
                  <a:pt x="162" y="977"/>
                  <a:pt x="162" y="977"/>
                </a:cubicBezTo>
                <a:cubicBezTo>
                  <a:pt x="162" y="976"/>
                  <a:pt x="162" y="976"/>
                  <a:pt x="162" y="976"/>
                </a:cubicBezTo>
                <a:cubicBezTo>
                  <a:pt x="161" y="976"/>
                  <a:pt x="161" y="975"/>
                  <a:pt x="161" y="975"/>
                </a:cubicBezTo>
                <a:cubicBezTo>
                  <a:pt x="161" y="974"/>
                  <a:pt x="160" y="974"/>
                  <a:pt x="160" y="974"/>
                </a:cubicBezTo>
                <a:cubicBezTo>
                  <a:pt x="160" y="974"/>
                  <a:pt x="160" y="974"/>
                  <a:pt x="160" y="973"/>
                </a:cubicBezTo>
                <a:cubicBezTo>
                  <a:pt x="159" y="973"/>
                  <a:pt x="159" y="972"/>
                  <a:pt x="159" y="971"/>
                </a:cubicBezTo>
                <a:cubicBezTo>
                  <a:pt x="159" y="971"/>
                  <a:pt x="158" y="970"/>
                  <a:pt x="158" y="969"/>
                </a:cubicBezTo>
                <a:cubicBezTo>
                  <a:pt x="158" y="969"/>
                  <a:pt x="158" y="968"/>
                  <a:pt x="158" y="968"/>
                </a:cubicBezTo>
                <a:cubicBezTo>
                  <a:pt x="157" y="968"/>
                  <a:pt x="157" y="967"/>
                  <a:pt x="157" y="967"/>
                </a:cubicBezTo>
                <a:cubicBezTo>
                  <a:pt x="157" y="966"/>
                  <a:pt x="156" y="966"/>
                  <a:pt x="156" y="965"/>
                </a:cubicBezTo>
                <a:cubicBezTo>
                  <a:pt x="155" y="965"/>
                  <a:pt x="155" y="965"/>
                  <a:pt x="154" y="964"/>
                </a:cubicBezTo>
                <a:cubicBezTo>
                  <a:pt x="154" y="963"/>
                  <a:pt x="154" y="963"/>
                  <a:pt x="154" y="962"/>
                </a:cubicBezTo>
                <a:cubicBezTo>
                  <a:pt x="154" y="961"/>
                  <a:pt x="153" y="961"/>
                  <a:pt x="153" y="961"/>
                </a:cubicBezTo>
                <a:cubicBezTo>
                  <a:pt x="153" y="960"/>
                  <a:pt x="152" y="959"/>
                  <a:pt x="152" y="958"/>
                </a:cubicBezTo>
                <a:cubicBezTo>
                  <a:pt x="152" y="958"/>
                  <a:pt x="152" y="957"/>
                  <a:pt x="152" y="956"/>
                </a:cubicBezTo>
                <a:cubicBezTo>
                  <a:pt x="151" y="956"/>
                  <a:pt x="152" y="955"/>
                  <a:pt x="151" y="955"/>
                </a:cubicBezTo>
                <a:cubicBezTo>
                  <a:pt x="151" y="955"/>
                  <a:pt x="151" y="954"/>
                  <a:pt x="151" y="954"/>
                </a:cubicBezTo>
                <a:cubicBezTo>
                  <a:pt x="151" y="953"/>
                  <a:pt x="150" y="954"/>
                  <a:pt x="150" y="953"/>
                </a:cubicBezTo>
                <a:cubicBezTo>
                  <a:pt x="150" y="952"/>
                  <a:pt x="151" y="951"/>
                  <a:pt x="150" y="951"/>
                </a:cubicBezTo>
                <a:cubicBezTo>
                  <a:pt x="150" y="950"/>
                  <a:pt x="150" y="950"/>
                  <a:pt x="149" y="950"/>
                </a:cubicBezTo>
                <a:cubicBezTo>
                  <a:pt x="149" y="950"/>
                  <a:pt x="149" y="950"/>
                  <a:pt x="149" y="950"/>
                </a:cubicBezTo>
                <a:cubicBezTo>
                  <a:pt x="148" y="947"/>
                  <a:pt x="149" y="948"/>
                  <a:pt x="149" y="948"/>
                </a:cubicBezTo>
                <a:cubicBezTo>
                  <a:pt x="149" y="948"/>
                  <a:pt x="149" y="948"/>
                  <a:pt x="150" y="949"/>
                </a:cubicBezTo>
                <a:cubicBezTo>
                  <a:pt x="150" y="949"/>
                  <a:pt x="151" y="950"/>
                  <a:pt x="151" y="950"/>
                </a:cubicBezTo>
                <a:cubicBezTo>
                  <a:pt x="151" y="951"/>
                  <a:pt x="151" y="951"/>
                  <a:pt x="152" y="952"/>
                </a:cubicBezTo>
                <a:cubicBezTo>
                  <a:pt x="152" y="952"/>
                  <a:pt x="152" y="953"/>
                  <a:pt x="152" y="953"/>
                </a:cubicBezTo>
                <a:cubicBezTo>
                  <a:pt x="152" y="953"/>
                  <a:pt x="152" y="954"/>
                  <a:pt x="152" y="954"/>
                </a:cubicBezTo>
                <a:cubicBezTo>
                  <a:pt x="152" y="954"/>
                  <a:pt x="152" y="954"/>
                  <a:pt x="152" y="955"/>
                </a:cubicBezTo>
                <a:cubicBezTo>
                  <a:pt x="152" y="955"/>
                  <a:pt x="153" y="955"/>
                  <a:pt x="153" y="955"/>
                </a:cubicBezTo>
                <a:cubicBezTo>
                  <a:pt x="153" y="955"/>
                  <a:pt x="153" y="955"/>
                  <a:pt x="153" y="956"/>
                </a:cubicBezTo>
                <a:cubicBezTo>
                  <a:pt x="153" y="956"/>
                  <a:pt x="153" y="956"/>
                  <a:pt x="153" y="956"/>
                </a:cubicBezTo>
                <a:cubicBezTo>
                  <a:pt x="153" y="957"/>
                  <a:pt x="153" y="957"/>
                  <a:pt x="154" y="957"/>
                </a:cubicBezTo>
                <a:cubicBezTo>
                  <a:pt x="154" y="957"/>
                  <a:pt x="153" y="958"/>
                  <a:pt x="154" y="958"/>
                </a:cubicBezTo>
                <a:cubicBezTo>
                  <a:pt x="154" y="958"/>
                  <a:pt x="154" y="958"/>
                  <a:pt x="154" y="958"/>
                </a:cubicBezTo>
                <a:cubicBezTo>
                  <a:pt x="154" y="958"/>
                  <a:pt x="154" y="958"/>
                  <a:pt x="155" y="959"/>
                </a:cubicBezTo>
                <a:cubicBezTo>
                  <a:pt x="155" y="959"/>
                  <a:pt x="155" y="959"/>
                  <a:pt x="155" y="960"/>
                </a:cubicBezTo>
                <a:cubicBezTo>
                  <a:pt x="155" y="960"/>
                  <a:pt x="156" y="961"/>
                  <a:pt x="156" y="961"/>
                </a:cubicBezTo>
                <a:cubicBezTo>
                  <a:pt x="156" y="961"/>
                  <a:pt x="156" y="962"/>
                  <a:pt x="156" y="962"/>
                </a:cubicBezTo>
                <a:cubicBezTo>
                  <a:pt x="156" y="962"/>
                  <a:pt x="156" y="962"/>
                  <a:pt x="156" y="963"/>
                </a:cubicBezTo>
                <a:cubicBezTo>
                  <a:pt x="156" y="963"/>
                  <a:pt x="156" y="963"/>
                  <a:pt x="156" y="963"/>
                </a:cubicBezTo>
                <a:cubicBezTo>
                  <a:pt x="156" y="964"/>
                  <a:pt x="157" y="964"/>
                  <a:pt x="157" y="964"/>
                </a:cubicBezTo>
                <a:cubicBezTo>
                  <a:pt x="157" y="965"/>
                  <a:pt x="157" y="966"/>
                  <a:pt x="157" y="966"/>
                </a:cubicBezTo>
                <a:cubicBezTo>
                  <a:pt x="157" y="967"/>
                  <a:pt x="158" y="967"/>
                  <a:pt x="158" y="967"/>
                </a:cubicBezTo>
                <a:cubicBezTo>
                  <a:pt x="158" y="967"/>
                  <a:pt x="158" y="966"/>
                  <a:pt x="158" y="966"/>
                </a:cubicBezTo>
                <a:cubicBezTo>
                  <a:pt x="158" y="965"/>
                  <a:pt x="158" y="965"/>
                  <a:pt x="159" y="965"/>
                </a:cubicBezTo>
                <a:cubicBezTo>
                  <a:pt x="159" y="965"/>
                  <a:pt x="159" y="965"/>
                  <a:pt x="159" y="965"/>
                </a:cubicBezTo>
                <a:cubicBezTo>
                  <a:pt x="159" y="965"/>
                  <a:pt x="159" y="966"/>
                  <a:pt x="159" y="966"/>
                </a:cubicBezTo>
                <a:cubicBezTo>
                  <a:pt x="159" y="967"/>
                  <a:pt x="159" y="967"/>
                  <a:pt x="159" y="967"/>
                </a:cubicBezTo>
                <a:cubicBezTo>
                  <a:pt x="160" y="967"/>
                  <a:pt x="160" y="968"/>
                  <a:pt x="160" y="968"/>
                </a:cubicBezTo>
                <a:cubicBezTo>
                  <a:pt x="160" y="968"/>
                  <a:pt x="159" y="968"/>
                  <a:pt x="159" y="969"/>
                </a:cubicBezTo>
                <a:cubicBezTo>
                  <a:pt x="159" y="969"/>
                  <a:pt x="159" y="969"/>
                  <a:pt x="159" y="969"/>
                </a:cubicBezTo>
                <a:cubicBezTo>
                  <a:pt x="159" y="970"/>
                  <a:pt x="160" y="970"/>
                  <a:pt x="160" y="971"/>
                </a:cubicBezTo>
                <a:cubicBezTo>
                  <a:pt x="160" y="971"/>
                  <a:pt x="160" y="972"/>
                  <a:pt x="161" y="972"/>
                </a:cubicBezTo>
                <a:cubicBezTo>
                  <a:pt x="161" y="973"/>
                  <a:pt x="161" y="973"/>
                  <a:pt x="161" y="973"/>
                </a:cubicBezTo>
                <a:cubicBezTo>
                  <a:pt x="161" y="974"/>
                  <a:pt x="162" y="974"/>
                  <a:pt x="162" y="975"/>
                </a:cubicBezTo>
                <a:cubicBezTo>
                  <a:pt x="162" y="975"/>
                  <a:pt x="163" y="976"/>
                  <a:pt x="163" y="976"/>
                </a:cubicBezTo>
                <a:cubicBezTo>
                  <a:pt x="163" y="977"/>
                  <a:pt x="163" y="977"/>
                  <a:pt x="164" y="978"/>
                </a:cubicBezTo>
                <a:cubicBezTo>
                  <a:pt x="164" y="978"/>
                  <a:pt x="164" y="979"/>
                  <a:pt x="165" y="979"/>
                </a:cubicBezTo>
                <a:cubicBezTo>
                  <a:pt x="165" y="980"/>
                  <a:pt x="165" y="980"/>
                  <a:pt x="165" y="981"/>
                </a:cubicBezTo>
                <a:cubicBezTo>
                  <a:pt x="165" y="981"/>
                  <a:pt x="166" y="982"/>
                  <a:pt x="166" y="982"/>
                </a:cubicBezTo>
                <a:close/>
                <a:moveTo>
                  <a:pt x="195" y="205"/>
                </a:moveTo>
                <a:cubicBezTo>
                  <a:pt x="195" y="205"/>
                  <a:pt x="195" y="206"/>
                  <a:pt x="195" y="206"/>
                </a:cubicBezTo>
                <a:cubicBezTo>
                  <a:pt x="195" y="207"/>
                  <a:pt x="195" y="208"/>
                  <a:pt x="195" y="208"/>
                </a:cubicBezTo>
                <a:cubicBezTo>
                  <a:pt x="196" y="208"/>
                  <a:pt x="196" y="208"/>
                  <a:pt x="196" y="207"/>
                </a:cubicBezTo>
                <a:cubicBezTo>
                  <a:pt x="196" y="208"/>
                  <a:pt x="197" y="208"/>
                  <a:pt x="197" y="208"/>
                </a:cubicBezTo>
                <a:cubicBezTo>
                  <a:pt x="197" y="209"/>
                  <a:pt x="197" y="209"/>
                  <a:pt x="198" y="209"/>
                </a:cubicBezTo>
                <a:cubicBezTo>
                  <a:pt x="197" y="210"/>
                  <a:pt x="197" y="210"/>
                  <a:pt x="196" y="211"/>
                </a:cubicBezTo>
                <a:cubicBezTo>
                  <a:pt x="195" y="212"/>
                  <a:pt x="195" y="213"/>
                  <a:pt x="194" y="212"/>
                </a:cubicBezTo>
                <a:cubicBezTo>
                  <a:pt x="195" y="214"/>
                  <a:pt x="195" y="215"/>
                  <a:pt x="193" y="216"/>
                </a:cubicBezTo>
                <a:cubicBezTo>
                  <a:pt x="193" y="217"/>
                  <a:pt x="194" y="217"/>
                  <a:pt x="194" y="217"/>
                </a:cubicBezTo>
                <a:cubicBezTo>
                  <a:pt x="195" y="220"/>
                  <a:pt x="192" y="216"/>
                  <a:pt x="193" y="220"/>
                </a:cubicBezTo>
                <a:cubicBezTo>
                  <a:pt x="192" y="220"/>
                  <a:pt x="191" y="220"/>
                  <a:pt x="190" y="221"/>
                </a:cubicBezTo>
                <a:cubicBezTo>
                  <a:pt x="190" y="222"/>
                  <a:pt x="191" y="223"/>
                  <a:pt x="192" y="224"/>
                </a:cubicBezTo>
                <a:cubicBezTo>
                  <a:pt x="189" y="224"/>
                  <a:pt x="190" y="227"/>
                  <a:pt x="188" y="227"/>
                </a:cubicBezTo>
                <a:cubicBezTo>
                  <a:pt x="188" y="229"/>
                  <a:pt x="188" y="231"/>
                  <a:pt x="188" y="232"/>
                </a:cubicBezTo>
                <a:cubicBezTo>
                  <a:pt x="187" y="232"/>
                  <a:pt x="187" y="234"/>
                  <a:pt x="187" y="234"/>
                </a:cubicBezTo>
                <a:cubicBezTo>
                  <a:pt x="186" y="235"/>
                  <a:pt x="185" y="235"/>
                  <a:pt x="185" y="236"/>
                </a:cubicBezTo>
                <a:cubicBezTo>
                  <a:pt x="185" y="238"/>
                  <a:pt x="186" y="238"/>
                  <a:pt x="186" y="240"/>
                </a:cubicBezTo>
                <a:cubicBezTo>
                  <a:pt x="184" y="240"/>
                  <a:pt x="185" y="242"/>
                  <a:pt x="183" y="242"/>
                </a:cubicBezTo>
                <a:cubicBezTo>
                  <a:pt x="183" y="245"/>
                  <a:pt x="182" y="246"/>
                  <a:pt x="182" y="248"/>
                </a:cubicBezTo>
                <a:cubicBezTo>
                  <a:pt x="181" y="248"/>
                  <a:pt x="181" y="249"/>
                  <a:pt x="181" y="249"/>
                </a:cubicBezTo>
                <a:cubicBezTo>
                  <a:pt x="180" y="249"/>
                  <a:pt x="180" y="249"/>
                  <a:pt x="180" y="249"/>
                </a:cubicBezTo>
                <a:cubicBezTo>
                  <a:pt x="179" y="249"/>
                  <a:pt x="180" y="250"/>
                  <a:pt x="180" y="251"/>
                </a:cubicBezTo>
                <a:cubicBezTo>
                  <a:pt x="179" y="254"/>
                  <a:pt x="182" y="253"/>
                  <a:pt x="182" y="255"/>
                </a:cubicBezTo>
                <a:cubicBezTo>
                  <a:pt x="180" y="255"/>
                  <a:pt x="180" y="257"/>
                  <a:pt x="178" y="258"/>
                </a:cubicBezTo>
                <a:cubicBezTo>
                  <a:pt x="178" y="259"/>
                  <a:pt x="179" y="260"/>
                  <a:pt x="179" y="261"/>
                </a:cubicBezTo>
                <a:cubicBezTo>
                  <a:pt x="178" y="261"/>
                  <a:pt x="177" y="261"/>
                  <a:pt x="178" y="262"/>
                </a:cubicBezTo>
                <a:cubicBezTo>
                  <a:pt x="178" y="263"/>
                  <a:pt x="179" y="263"/>
                  <a:pt x="179" y="265"/>
                </a:cubicBezTo>
                <a:cubicBezTo>
                  <a:pt x="178" y="264"/>
                  <a:pt x="178" y="265"/>
                  <a:pt x="178" y="265"/>
                </a:cubicBezTo>
                <a:cubicBezTo>
                  <a:pt x="177" y="266"/>
                  <a:pt x="176" y="267"/>
                  <a:pt x="176" y="268"/>
                </a:cubicBezTo>
                <a:cubicBezTo>
                  <a:pt x="175" y="268"/>
                  <a:pt x="175" y="269"/>
                  <a:pt x="175" y="269"/>
                </a:cubicBezTo>
                <a:cubicBezTo>
                  <a:pt x="174" y="272"/>
                  <a:pt x="174" y="273"/>
                  <a:pt x="174" y="276"/>
                </a:cubicBezTo>
                <a:cubicBezTo>
                  <a:pt x="174" y="277"/>
                  <a:pt x="174" y="277"/>
                  <a:pt x="173" y="277"/>
                </a:cubicBezTo>
                <a:cubicBezTo>
                  <a:pt x="173" y="278"/>
                  <a:pt x="173" y="277"/>
                  <a:pt x="173" y="278"/>
                </a:cubicBezTo>
                <a:cubicBezTo>
                  <a:pt x="173" y="279"/>
                  <a:pt x="173" y="279"/>
                  <a:pt x="172" y="280"/>
                </a:cubicBezTo>
                <a:cubicBezTo>
                  <a:pt x="172" y="281"/>
                  <a:pt x="172" y="282"/>
                  <a:pt x="172" y="284"/>
                </a:cubicBezTo>
                <a:cubicBezTo>
                  <a:pt x="170" y="284"/>
                  <a:pt x="171" y="286"/>
                  <a:pt x="170" y="286"/>
                </a:cubicBezTo>
                <a:cubicBezTo>
                  <a:pt x="169" y="282"/>
                  <a:pt x="171" y="278"/>
                  <a:pt x="171" y="273"/>
                </a:cubicBezTo>
                <a:cubicBezTo>
                  <a:pt x="172" y="272"/>
                  <a:pt x="173" y="271"/>
                  <a:pt x="174" y="271"/>
                </a:cubicBezTo>
                <a:cubicBezTo>
                  <a:pt x="174" y="268"/>
                  <a:pt x="176" y="267"/>
                  <a:pt x="176" y="264"/>
                </a:cubicBezTo>
                <a:cubicBezTo>
                  <a:pt x="177" y="262"/>
                  <a:pt x="175" y="263"/>
                  <a:pt x="175" y="262"/>
                </a:cubicBezTo>
                <a:cubicBezTo>
                  <a:pt x="176" y="262"/>
                  <a:pt x="176" y="260"/>
                  <a:pt x="177" y="260"/>
                </a:cubicBezTo>
                <a:cubicBezTo>
                  <a:pt x="177" y="255"/>
                  <a:pt x="179" y="251"/>
                  <a:pt x="179" y="246"/>
                </a:cubicBezTo>
                <a:cubicBezTo>
                  <a:pt x="180" y="246"/>
                  <a:pt x="180" y="245"/>
                  <a:pt x="180" y="244"/>
                </a:cubicBezTo>
                <a:cubicBezTo>
                  <a:pt x="182" y="244"/>
                  <a:pt x="183" y="243"/>
                  <a:pt x="183" y="241"/>
                </a:cubicBezTo>
                <a:cubicBezTo>
                  <a:pt x="183" y="240"/>
                  <a:pt x="181" y="241"/>
                  <a:pt x="181" y="240"/>
                </a:cubicBezTo>
                <a:cubicBezTo>
                  <a:pt x="182" y="240"/>
                  <a:pt x="183" y="239"/>
                  <a:pt x="183" y="237"/>
                </a:cubicBezTo>
                <a:cubicBezTo>
                  <a:pt x="184" y="237"/>
                  <a:pt x="184" y="236"/>
                  <a:pt x="185" y="236"/>
                </a:cubicBezTo>
                <a:cubicBezTo>
                  <a:pt x="185" y="233"/>
                  <a:pt x="188" y="230"/>
                  <a:pt x="186" y="226"/>
                </a:cubicBezTo>
                <a:cubicBezTo>
                  <a:pt x="188" y="227"/>
                  <a:pt x="187" y="224"/>
                  <a:pt x="188" y="224"/>
                </a:cubicBezTo>
                <a:cubicBezTo>
                  <a:pt x="188" y="223"/>
                  <a:pt x="188" y="223"/>
                  <a:pt x="189" y="222"/>
                </a:cubicBezTo>
                <a:cubicBezTo>
                  <a:pt x="189" y="221"/>
                  <a:pt x="189" y="220"/>
                  <a:pt x="190" y="219"/>
                </a:cubicBezTo>
                <a:cubicBezTo>
                  <a:pt x="190" y="218"/>
                  <a:pt x="191" y="218"/>
                  <a:pt x="191" y="217"/>
                </a:cubicBezTo>
                <a:cubicBezTo>
                  <a:pt x="192" y="216"/>
                  <a:pt x="192" y="216"/>
                  <a:pt x="192" y="215"/>
                </a:cubicBezTo>
                <a:cubicBezTo>
                  <a:pt x="190" y="214"/>
                  <a:pt x="189" y="216"/>
                  <a:pt x="189" y="218"/>
                </a:cubicBezTo>
                <a:cubicBezTo>
                  <a:pt x="188" y="218"/>
                  <a:pt x="189" y="219"/>
                  <a:pt x="189" y="219"/>
                </a:cubicBezTo>
                <a:cubicBezTo>
                  <a:pt x="188" y="220"/>
                  <a:pt x="187" y="221"/>
                  <a:pt x="187" y="221"/>
                </a:cubicBezTo>
                <a:cubicBezTo>
                  <a:pt x="187" y="222"/>
                  <a:pt x="187" y="223"/>
                  <a:pt x="187" y="224"/>
                </a:cubicBezTo>
                <a:cubicBezTo>
                  <a:pt x="185" y="224"/>
                  <a:pt x="186" y="225"/>
                  <a:pt x="185" y="225"/>
                </a:cubicBezTo>
                <a:cubicBezTo>
                  <a:pt x="185" y="228"/>
                  <a:pt x="185" y="227"/>
                  <a:pt x="184" y="229"/>
                </a:cubicBezTo>
                <a:cubicBezTo>
                  <a:pt x="183" y="230"/>
                  <a:pt x="183" y="231"/>
                  <a:pt x="183" y="232"/>
                </a:cubicBezTo>
                <a:cubicBezTo>
                  <a:pt x="183" y="232"/>
                  <a:pt x="182" y="232"/>
                  <a:pt x="182" y="232"/>
                </a:cubicBezTo>
                <a:cubicBezTo>
                  <a:pt x="182" y="232"/>
                  <a:pt x="182" y="232"/>
                  <a:pt x="182" y="233"/>
                </a:cubicBezTo>
                <a:cubicBezTo>
                  <a:pt x="182" y="233"/>
                  <a:pt x="182" y="233"/>
                  <a:pt x="182" y="233"/>
                </a:cubicBezTo>
                <a:cubicBezTo>
                  <a:pt x="182" y="233"/>
                  <a:pt x="182" y="234"/>
                  <a:pt x="182" y="234"/>
                </a:cubicBezTo>
                <a:cubicBezTo>
                  <a:pt x="181" y="235"/>
                  <a:pt x="181" y="235"/>
                  <a:pt x="181" y="236"/>
                </a:cubicBezTo>
                <a:cubicBezTo>
                  <a:pt x="180" y="238"/>
                  <a:pt x="181" y="238"/>
                  <a:pt x="181" y="239"/>
                </a:cubicBezTo>
                <a:cubicBezTo>
                  <a:pt x="181" y="239"/>
                  <a:pt x="180" y="240"/>
                  <a:pt x="180" y="240"/>
                </a:cubicBezTo>
                <a:cubicBezTo>
                  <a:pt x="180" y="241"/>
                  <a:pt x="180" y="242"/>
                  <a:pt x="180" y="243"/>
                </a:cubicBezTo>
                <a:cubicBezTo>
                  <a:pt x="179" y="243"/>
                  <a:pt x="179" y="245"/>
                  <a:pt x="178" y="246"/>
                </a:cubicBezTo>
                <a:cubicBezTo>
                  <a:pt x="178" y="248"/>
                  <a:pt x="178" y="249"/>
                  <a:pt x="178" y="250"/>
                </a:cubicBezTo>
                <a:cubicBezTo>
                  <a:pt x="177" y="249"/>
                  <a:pt x="178" y="248"/>
                  <a:pt x="176" y="248"/>
                </a:cubicBezTo>
                <a:cubicBezTo>
                  <a:pt x="175" y="249"/>
                  <a:pt x="176" y="250"/>
                  <a:pt x="176" y="252"/>
                </a:cubicBezTo>
                <a:cubicBezTo>
                  <a:pt x="175" y="253"/>
                  <a:pt x="173" y="254"/>
                  <a:pt x="175" y="255"/>
                </a:cubicBezTo>
                <a:cubicBezTo>
                  <a:pt x="175" y="254"/>
                  <a:pt x="176" y="254"/>
                  <a:pt x="176" y="254"/>
                </a:cubicBezTo>
                <a:cubicBezTo>
                  <a:pt x="176" y="253"/>
                  <a:pt x="176" y="252"/>
                  <a:pt x="176" y="252"/>
                </a:cubicBezTo>
                <a:cubicBezTo>
                  <a:pt x="176" y="251"/>
                  <a:pt x="177" y="251"/>
                  <a:pt x="178" y="251"/>
                </a:cubicBezTo>
                <a:cubicBezTo>
                  <a:pt x="177" y="252"/>
                  <a:pt x="177" y="252"/>
                  <a:pt x="177" y="252"/>
                </a:cubicBezTo>
                <a:cubicBezTo>
                  <a:pt x="177" y="252"/>
                  <a:pt x="177" y="253"/>
                  <a:pt x="177" y="253"/>
                </a:cubicBezTo>
                <a:cubicBezTo>
                  <a:pt x="176" y="255"/>
                  <a:pt x="176" y="258"/>
                  <a:pt x="175" y="260"/>
                </a:cubicBezTo>
                <a:cubicBezTo>
                  <a:pt x="174" y="260"/>
                  <a:pt x="175" y="261"/>
                  <a:pt x="175" y="261"/>
                </a:cubicBezTo>
                <a:cubicBezTo>
                  <a:pt x="174" y="262"/>
                  <a:pt x="172" y="262"/>
                  <a:pt x="173" y="264"/>
                </a:cubicBezTo>
                <a:cubicBezTo>
                  <a:pt x="172" y="266"/>
                  <a:pt x="174" y="264"/>
                  <a:pt x="174" y="266"/>
                </a:cubicBezTo>
                <a:cubicBezTo>
                  <a:pt x="172" y="266"/>
                  <a:pt x="172" y="267"/>
                  <a:pt x="171" y="268"/>
                </a:cubicBezTo>
                <a:cubicBezTo>
                  <a:pt x="171" y="269"/>
                  <a:pt x="171" y="269"/>
                  <a:pt x="171" y="270"/>
                </a:cubicBezTo>
                <a:cubicBezTo>
                  <a:pt x="170" y="270"/>
                  <a:pt x="170" y="270"/>
                  <a:pt x="170" y="270"/>
                </a:cubicBezTo>
                <a:cubicBezTo>
                  <a:pt x="169" y="270"/>
                  <a:pt x="170" y="271"/>
                  <a:pt x="169" y="271"/>
                </a:cubicBezTo>
                <a:cubicBezTo>
                  <a:pt x="169" y="272"/>
                  <a:pt x="170" y="272"/>
                  <a:pt x="170" y="273"/>
                </a:cubicBezTo>
                <a:cubicBezTo>
                  <a:pt x="169" y="275"/>
                  <a:pt x="169" y="276"/>
                  <a:pt x="169" y="278"/>
                </a:cubicBezTo>
                <a:cubicBezTo>
                  <a:pt x="169" y="279"/>
                  <a:pt x="168" y="281"/>
                  <a:pt x="168" y="282"/>
                </a:cubicBezTo>
                <a:cubicBezTo>
                  <a:pt x="168" y="283"/>
                  <a:pt x="168" y="285"/>
                  <a:pt x="168" y="286"/>
                </a:cubicBezTo>
                <a:cubicBezTo>
                  <a:pt x="168" y="287"/>
                  <a:pt x="167" y="288"/>
                  <a:pt x="167" y="288"/>
                </a:cubicBezTo>
                <a:cubicBezTo>
                  <a:pt x="167" y="289"/>
                  <a:pt x="167" y="290"/>
                  <a:pt x="166" y="291"/>
                </a:cubicBezTo>
                <a:cubicBezTo>
                  <a:pt x="166" y="295"/>
                  <a:pt x="166" y="298"/>
                  <a:pt x="165" y="302"/>
                </a:cubicBezTo>
                <a:cubicBezTo>
                  <a:pt x="165" y="303"/>
                  <a:pt x="165" y="303"/>
                  <a:pt x="165" y="304"/>
                </a:cubicBezTo>
                <a:cubicBezTo>
                  <a:pt x="165" y="305"/>
                  <a:pt x="165" y="306"/>
                  <a:pt x="165" y="307"/>
                </a:cubicBezTo>
                <a:cubicBezTo>
                  <a:pt x="165" y="307"/>
                  <a:pt x="164" y="308"/>
                  <a:pt x="164" y="308"/>
                </a:cubicBezTo>
                <a:cubicBezTo>
                  <a:pt x="164" y="308"/>
                  <a:pt x="164" y="309"/>
                  <a:pt x="164" y="309"/>
                </a:cubicBezTo>
                <a:cubicBezTo>
                  <a:pt x="164" y="309"/>
                  <a:pt x="164" y="309"/>
                  <a:pt x="164" y="309"/>
                </a:cubicBezTo>
                <a:cubicBezTo>
                  <a:pt x="164" y="310"/>
                  <a:pt x="163" y="311"/>
                  <a:pt x="164" y="311"/>
                </a:cubicBezTo>
                <a:cubicBezTo>
                  <a:pt x="165" y="312"/>
                  <a:pt x="165" y="313"/>
                  <a:pt x="165" y="313"/>
                </a:cubicBezTo>
                <a:cubicBezTo>
                  <a:pt x="165" y="316"/>
                  <a:pt x="165" y="319"/>
                  <a:pt x="165" y="321"/>
                </a:cubicBezTo>
                <a:cubicBezTo>
                  <a:pt x="165" y="322"/>
                  <a:pt x="164" y="323"/>
                  <a:pt x="164" y="323"/>
                </a:cubicBezTo>
                <a:cubicBezTo>
                  <a:pt x="164" y="324"/>
                  <a:pt x="165" y="324"/>
                  <a:pt x="165" y="326"/>
                </a:cubicBezTo>
                <a:cubicBezTo>
                  <a:pt x="165" y="328"/>
                  <a:pt x="165" y="329"/>
                  <a:pt x="165" y="331"/>
                </a:cubicBezTo>
                <a:cubicBezTo>
                  <a:pt x="165" y="333"/>
                  <a:pt x="165" y="336"/>
                  <a:pt x="166" y="338"/>
                </a:cubicBezTo>
                <a:cubicBezTo>
                  <a:pt x="169" y="371"/>
                  <a:pt x="186" y="398"/>
                  <a:pt x="214" y="416"/>
                </a:cubicBezTo>
                <a:cubicBezTo>
                  <a:pt x="244" y="435"/>
                  <a:pt x="280" y="436"/>
                  <a:pt x="311" y="420"/>
                </a:cubicBezTo>
                <a:cubicBezTo>
                  <a:pt x="330" y="410"/>
                  <a:pt x="345" y="396"/>
                  <a:pt x="357" y="378"/>
                </a:cubicBezTo>
                <a:cubicBezTo>
                  <a:pt x="367" y="364"/>
                  <a:pt x="377" y="343"/>
                  <a:pt x="372" y="325"/>
                </a:cubicBezTo>
                <a:cubicBezTo>
                  <a:pt x="370" y="315"/>
                  <a:pt x="365" y="307"/>
                  <a:pt x="357" y="303"/>
                </a:cubicBezTo>
                <a:cubicBezTo>
                  <a:pt x="355" y="302"/>
                  <a:pt x="352" y="302"/>
                  <a:pt x="350" y="301"/>
                </a:cubicBezTo>
                <a:cubicBezTo>
                  <a:pt x="360" y="287"/>
                  <a:pt x="358" y="269"/>
                  <a:pt x="347" y="257"/>
                </a:cubicBezTo>
                <a:cubicBezTo>
                  <a:pt x="334" y="244"/>
                  <a:pt x="313" y="239"/>
                  <a:pt x="298" y="250"/>
                </a:cubicBezTo>
                <a:cubicBezTo>
                  <a:pt x="297" y="251"/>
                  <a:pt x="287" y="260"/>
                  <a:pt x="287" y="260"/>
                </a:cubicBezTo>
                <a:cubicBezTo>
                  <a:pt x="274" y="251"/>
                  <a:pt x="258" y="258"/>
                  <a:pt x="249" y="269"/>
                </a:cubicBezTo>
                <a:cubicBezTo>
                  <a:pt x="240" y="280"/>
                  <a:pt x="236" y="298"/>
                  <a:pt x="239" y="313"/>
                </a:cubicBezTo>
                <a:cubicBezTo>
                  <a:pt x="242" y="329"/>
                  <a:pt x="252" y="342"/>
                  <a:pt x="270" y="342"/>
                </a:cubicBezTo>
                <a:cubicBezTo>
                  <a:pt x="286" y="343"/>
                  <a:pt x="300" y="316"/>
                  <a:pt x="286" y="307"/>
                </a:cubicBezTo>
                <a:cubicBezTo>
                  <a:pt x="277" y="300"/>
                  <a:pt x="272" y="307"/>
                  <a:pt x="272" y="307"/>
                </a:cubicBezTo>
                <a:cubicBezTo>
                  <a:pt x="273" y="297"/>
                  <a:pt x="286" y="299"/>
                  <a:pt x="286" y="299"/>
                </a:cubicBezTo>
                <a:cubicBezTo>
                  <a:pt x="320" y="302"/>
                  <a:pt x="301" y="343"/>
                  <a:pt x="301" y="343"/>
                </a:cubicBezTo>
                <a:cubicBezTo>
                  <a:pt x="301" y="344"/>
                  <a:pt x="299" y="346"/>
                  <a:pt x="298" y="347"/>
                </a:cubicBezTo>
                <a:cubicBezTo>
                  <a:pt x="298" y="347"/>
                  <a:pt x="298" y="348"/>
                  <a:pt x="297" y="348"/>
                </a:cubicBezTo>
                <a:cubicBezTo>
                  <a:pt x="297" y="349"/>
                  <a:pt x="297" y="349"/>
                  <a:pt x="297" y="350"/>
                </a:cubicBezTo>
                <a:cubicBezTo>
                  <a:pt x="297" y="350"/>
                  <a:pt x="296" y="351"/>
                  <a:pt x="296" y="351"/>
                </a:cubicBezTo>
                <a:cubicBezTo>
                  <a:pt x="295" y="353"/>
                  <a:pt x="294" y="354"/>
                  <a:pt x="293" y="355"/>
                </a:cubicBezTo>
                <a:cubicBezTo>
                  <a:pt x="292" y="356"/>
                  <a:pt x="292" y="355"/>
                  <a:pt x="291" y="356"/>
                </a:cubicBezTo>
                <a:cubicBezTo>
                  <a:pt x="290" y="357"/>
                  <a:pt x="290" y="359"/>
                  <a:pt x="289" y="359"/>
                </a:cubicBezTo>
                <a:cubicBezTo>
                  <a:pt x="289" y="359"/>
                  <a:pt x="289" y="358"/>
                  <a:pt x="288" y="358"/>
                </a:cubicBezTo>
                <a:cubicBezTo>
                  <a:pt x="288" y="359"/>
                  <a:pt x="287" y="359"/>
                  <a:pt x="286" y="359"/>
                </a:cubicBezTo>
                <a:cubicBezTo>
                  <a:pt x="286" y="359"/>
                  <a:pt x="286" y="360"/>
                  <a:pt x="286" y="360"/>
                </a:cubicBezTo>
                <a:cubicBezTo>
                  <a:pt x="286" y="360"/>
                  <a:pt x="285" y="360"/>
                  <a:pt x="284" y="361"/>
                </a:cubicBezTo>
                <a:cubicBezTo>
                  <a:pt x="284" y="361"/>
                  <a:pt x="284" y="361"/>
                  <a:pt x="284" y="361"/>
                </a:cubicBezTo>
                <a:cubicBezTo>
                  <a:pt x="284" y="361"/>
                  <a:pt x="283" y="361"/>
                  <a:pt x="283" y="362"/>
                </a:cubicBezTo>
                <a:cubicBezTo>
                  <a:pt x="283" y="362"/>
                  <a:pt x="282" y="362"/>
                  <a:pt x="282" y="363"/>
                </a:cubicBezTo>
                <a:cubicBezTo>
                  <a:pt x="281" y="363"/>
                  <a:pt x="281" y="363"/>
                  <a:pt x="280" y="363"/>
                </a:cubicBezTo>
                <a:cubicBezTo>
                  <a:pt x="280" y="363"/>
                  <a:pt x="279" y="364"/>
                  <a:pt x="279" y="364"/>
                </a:cubicBezTo>
                <a:cubicBezTo>
                  <a:pt x="278" y="365"/>
                  <a:pt x="278" y="364"/>
                  <a:pt x="277" y="365"/>
                </a:cubicBezTo>
                <a:cubicBezTo>
                  <a:pt x="276" y="365"/>
                  <a:pt x="276" y="366"/>
                  <a:pt x="275" y="366"/>
                </a:cubicBezTo>
                <a:cubicBezTo>
                  <a:pt x="274" y="366"/>
                  <a:pt x="274" y="366"/>
                  <a:pt x="274" y="366"/>
                </a:cubicBezTo>
                <a:cubicBezTo>
                  <a:pt x="273" y="367"/>
                  <a:pt x="271" y="367"/>
                  <a:pt x="270" y="367"/>
                </a:cubicBezTo>
                <a:cubicBezTo>
                  <a:pt x="269" y="367"/>
                  <a:pt x="267" y="368"/>
                  <a:pt x="266" y="368"/>
                </a:cubicBezTo>
                <a:cubicBezTo>
                  <a:pt x="262" y="368"/>
                  <a:pt x="256" y="368"/>
                  <a:pt x="254" y="367"/>
                </a:cubicBezTo>
                <a:cubicBezTo>
                  <a:pt x="254" y="367"/>
                  <a:pt x="253" y="367"/>
                  <a:pt x="252" y="367"/>
                </a:cubicBezTo>
                <a:cubicBezTo>
                  <a:pt x="250" y="367"/>
                  <a:pt x="248" y="366"/>
                  <a:pt x="246" y="366"/>
                </a:cubicBezTo>
                <a:cubicBezTo>
                  <a:pt x="214" y="356"/>
                  <a:pt x="205" y="322"/>
                  <a:pt x="206" y="291"/>
                </a:cubicBezTo>
                <a:cubicBezTo>
                  <a:pt x="208" y="243"/>
                  <a:pt x="229" y="193"/>
                  <a:pt x="262" y="158"/>
                </a:cubicBezTo>
                <a:cubicBezTo>
                  <a:pt x="265" y="156"/>
                  <a:pt x="267" y="152"/>
                  <a:pt x="270" y="150"/>
                </a:cubicBezTo>
                <a:cubicBezTo>
                  <a:pt x="270" y="150"/>
                  <a:pt x="271" y="149"/>
                  <a:pt x="272" y="148"/>
                </a:cubicBezTo>
                <a:cubicBezTo>
                  <a:pt x="272" y="148"/>
                  <a:pt x="272" y="147"/>
                  <a:pt x="273" y="146"/>
                </a:cubicBezTo>
                <a:cubicBezTo>
                  <a:pt x="273" y="146"/>
                  <a:pt x="275" y="146"/>
                  <a:pt x="274" y="145"/>
                </a:cubicBezTo>
                <a:cubicBezTo>
                  <a:pt x="274" y="144"/>
                  <a:pt x="271" y="145"/>
                  <a:pt x="272" y="143"/>
                </a:cubicBezTo>
                <a:cubicBezTo>
                  <a:pt x="273" y="143"/>
                  <a:pt x="273" y="143"/>
                  <a:pt x="274" y="143"/>
                </a:cubicBezTo>
                <a:cubicBezTo>
                  <a:pt x="274" y="142"/>
                  <a:pt x="275" y="142"/>
                  <a:pt x="275" y="142"/>
                </a:cubicBezTo>
                <a:cubicBezTo>
                  <a:pt x="277" y="141"/>
                  <a:pt x="278" y="140"/>
                  <a:pt x="278" y="139"/>
                </a:cubicBezTo>
                <a:cubicBezTo>
                  <a:pt x="278" y="139"/>
                  <a:pt x="279" y="139"/>
                  <a:pt x="279" y="139"/>
                </a:cubicBezTo>
                <a:cubicBezTo>
                  <a:pt x="280" y="138"/>
                  <a:pt x="279" y="137"/>
                  <a:pt x="280" y="137"/>
                </a:cubicBezTo>
                <a:cubicBezTo>
                  <a:pt x="282" y="136"/>
                  <a:pt x="283" y="134"/>
                  <a:pt x="285" y="133"/>
                </a:cubicBezTo>
                <a:cubicBezTo>
                  <a:pt x="284" y="131"/>
                  <a:pt x="286" y="131"/>
                  <a:pt x="286" y="130"/>
                </a:cubicBezTo>
                <a:cubicBezTo>
                  <a:pt x="287" y="129"/>
                  <a:pt x="286" y="128"/>
                  <a:pt x="287" y="128"/>
                </a:cubicBezTo>
                <a:cubicBezTo>
                  <a:pt x="288" y="128"/>
                  <a:pt x="288" y="127"/>
                  <a:pt x="289" y="127"/>
                </a:cubicBezTo>
                <a:cubicBezTo>
                  <a:pt x="290" y="126"/>
                  <a:pt x="292" y="125"/>
                  <a:pt x="293" y="124"/>
                </a:cubicBezTo>
                <a:cubicBezTo>
                  <a:pt x="293" y="124"/>
                  <a:pt x="294" y="123"/>
                  <a:pt x="294" y="122"/>
                </a:cubicBezTo>
                <a:cubicBezTo>
                  <a:pt x="292" y="122"/>
                  <a:pt x="291" y="122"/>
                  <a:pt x="290" y="123"/>
                </a:cubicBezTo>
                <a:cubicBezTo>
                  <a:pt x="290" y="123"/>
                  <a:pt x="289" y="122"/>
                  <a:pt x="289" y="123"/>
                </a:cubicBezTo>
                <a:cubicBezTo>
                  <a:pt x="289" y="123"/>
                  <a:pt x="289" y="123"/>
                  <a:pt x="289" y="124"/>
                </a:cubicBezTo>
                <a:cubicBezTo>
                  <a:pt x="288" y="125"/>
                  <a:pt x="286" y="125"/>
                  <a:pt x="286" y="127"/>
                </a:cubicBezTo>
                <a:cubicBezTo>
                  <a:pt x="286" y="127"/>
                  <a:pt x="285" y="128"/>
                  <a:pt x="285" y="128"/>
                </a:cubicBezTo>
                <a:cubicBezTo>
                  <a:pt x="284" y="128"/>
                  <a:pt x="283" y="129"/>
                  <a:pt x="282" y="130"/>
                </a:cubicBezTo>
                <a:cubicBezTo>
                  <a:pt x="282" y="131"/>
                  <a:pt x="281" y="132"/>
                  <a:pt x="280" y="134"/>
                </a:cubicBezTo>
                <a:cubicBezTo>
                  <a:pt x="279" y="135"/>
                  <a:pt x="277" y="136"/>
                  <a:pt x="276" y="137"/>
                </a:cubicBezTo>
                <a:cubicBezTo>
                  <a:pt x="275" y="137"/>
                  <a:pt x="275" y="139"/>
                  <a:pt x="274" y="137"/>
                </a:cubicBezTo>
                <a:cubicBezTo>
                  <a:pt x="276" y="136"/>
                  <a:pt x="278" y="135"/>
                  <a:pt x="279" y="133"/>
                </a:cubicBezTo>
                <a:cubicBezTo>
                  <a:pt x="279" y="133"/>
                  <a:pt x="279" y="132"/>
                  <a:pt x="279" y="131"/>
                </a:cubicBezTo>
                <a:cubicBezTo>
                  <a:pt x="280" y="130"/>
                  <a:pt x="282" y="130"/>
                  <a:pt x="282" y="128"/>
                </a:cubicBezTo>
                <a:cubicBezTo>
                  <a:pt x="282" y="128"/>
                  <a:pt x="283" y="128"/>
                  <a:pt x="283" y="127"/>
                </a:cubicBezTo>
                <a:cubicBezTo>
                  <a:pt x="283" y="127"/>
                  <a:pt x="283" y="126"/>
                  <a:pt x="284" y="126"/>
                </a:cubicBezTo>
                <a:cubicBezTo>
                  <a:pt x="285" y="126"/>
                  <a:pt x="284" y="124"/>
                  <a:pt x="286" y="125"/>
                </a:cubicBezTo>
                <a:cubicBezTo>
                  <a:pt x="287" y="122"/>
                  <a:pt x="289" y="120"/>
                  <a:pt x="292" y="119"/>
                </a:cubicBezTo>
                <a:cubicBezTo>
                  <a:pt x="293" y="120"/>
                  <a:pt x="292" y="121"/>
                  <a:pt x="294" y="120"/>
                </a:cubicBezTo>
                <a:cubicBezTo>
                  <a:pt x="295" y="121"/>
                  <a:pt x="296" y="119"/>
                  <a:pt x="297" y="118"/>
                </a:cubicBezTo>
                <a:cubicBezTo>
                  <a:pt x="297" y="118"/>
                  <a:pt x="298" y="118"/>
                  <a:pt x="298" y="117"/>
                </a:cubicBezTo>
                <a:cubicBezTo>
                  <a:pt x="299" y="117"/>
                  <a:pt x="298" y="116"/>
                  <a:pt x="299" y="115"/>
                </a:cubicBezTo>
                <a:cubicBezTo>
                  <a:pt x="297" y="116"/>
                  <a:pt x="296" y="117"/>
                  <a:pt x="296" y="114"/>
                </a:cubicBezTo>
                <a:cubicBezTo>
                  <a:pt x="296" y="113"/>
                  <a:pt x="299" y="115"/>
                  <a:pt x="299" y="113"/>
                </a:cubicBezTo>
                <a:cubicBezTo>
                  <a:pt x="297" y="113"/>
                  <a:pt x="299" y="112"/>
                  <a:pt x="299" y="110"/>
                </a:cubicBezTo>
                <a:cubicBezTo>
                  <a:pt x="300" y="110"/>
                  <a:pt x="301" y="110"/>
                  <a:pt x="302" y="109"/>
                </a:cubicBezTo>
                <a:cubicBezTo>
                  <a:pt x="302" y="107"/>
                  <a:pt x="305" y="107"/>
                  <a:pt x="305" y="108"/>
                </a:cubicBezTo>
                <a:cubicBezTo>
                  <a:pt x="304" y="108"/>
                  <a:pt x="305" y="109"/>
                  <a:pt x="304" y="109"/>
                </a:cubicBezTo>
                <a:cubicBezTo>
                  <a:pt x="304" y="110"/>
                  <a:pt x="303" y="110"/>
                  <a:pt x="303" y="110"/>
                </a:cubicBezTo>
                <a:cubicBezTo>
                  <a:pt x="302" y="110"/>
                  <a:pt x="302" y="111"/>
                  <a:pt x="302" y="111"/>
                </a:cubicBezTo>
                <a:cubicBezTo>
                  <a:pt x="301" y="111"/>
                  <a:pt x="301" y="111"/>
                  <a:pt x="301" y="113"/>
                </a:cubicBezTo>
                <a:cubicBezTo>
                  <a:pt x="303" y="115"/>
                  <a:pt x="304" y="111"/>
                  <a:pt x="305" y="110"/>
                </a:cubicBezTo>
                <a:cubicBezTo>
                  <a:pt x="306" y="109"/>
                  <a:pt x="307" y="107"/>
                  <a:pt x="308" y="106"/>
                </a:cubicBezTo>
                <a:cubicBezTo>
                  <a:pt x="308" y="105"/>
                  <a:pt x="306" y="105"/>
                  <a:pt x="306" y="105"/>
                </a:cubicBezTo>
                <a:cubicBezTo>
                  <a:pt x="307" y="104"/>
                  <a:pt x="308" y="102"/>
                  <a:pt x="308" y="105"/>
                </a:cubicBezTo>
                <a:cubicBezTo>
                  <a:pt x="309" y="105"/>
                  <a:pt x="309" y="104"/>
                  <a:pt x="310" y="104"/>
                </a:cubicBezTo>
                <a:cubicBezTo>
                  <a:pt x="310" y="103"/>
                  <a:pt x="308" y="104"/>
                  <a:pt x="308" y="103"/>
                </a:cubicBezTo>
                <a:cubicBezTo>
                  <a:pt x="309" y="101"/>
                  <a:pt x="311" y="101"/>
                  <a:pt x="313" y="100"/>
                </a:cubicBezTo>
                <a:cubicBezTo>
                  <a:pt x="314" y="99"/>
                  <a:pt x="314" y="98"/>
                  <a:pt x="315" y="98"/>
                </a:cubicBezTo>
                <a:cubicBezTo>
                  <a:pt x="315" y="97"/>
                  <a:pt x="316" y="96"/>
                  <a:pt x="316" y="95"/>
                </a:cubicBezTo>
                <a:cubicBezTo>
                  <a:pt x="317" y="95"/>
                  <a:pt x="317" y="95"/>
                  <a:pt x="318" y="95"/>
                </a:cubicBezTo>
                <a:cubicBezTo>
                  <a:pt x="318" y="94"/>
                  <a:pt x="318" y="93"/>
                  <a:pt x="319" y="93"/>
                </a:cubicBezTo>
                <a:cubicBezTo>
                  <a:pt x="321" y="93"/>
                  <a:pt x="322" y="91"/>
                  <a:pt x="323" y="90"/>
                </a:cubicBezTo>
                <a:cubicBezTo>
                  <a:pt x="324" y="89"/>
                  <a:pt x="325" y="88"/>
                  <a:pt x="327" y="88"/>
                </a:cubicBezTo>
                <a:cubicBezTo>
                  <a:pt x="327" y="88"/>
                  <a:pt x="327" y="87"/>
                  <a:pt x="327" y="87"/>
                </a:cubicBezTo>
                <a:cubicBezTo>
                  <a:pt x="327" y="87"/>
                  <a:pt x="328" y="87"/>
                  <a:pt x="329" y="87"/>
                </a:cubicBezTo>
                <a:cubicBezTo>
                  <a:pt x="329" y="85"/>
                  <a:pt x="330" y="84"/>
                  <a:pt x="331" y="83"/>
                </a:cubicBezTo>
                <a:cubicBezTo>
                  <a:pt x="331" y="83"/>
                  <a:pt x="332" y="83"/>
                  <a:pt x="332" y="83"/>
                </a:cubicBezTo>
                <a:cubicBezTo>
                  <a:pt x="332" y="83"/>
                  <a:pt x="332" y="82"/>
                  <a:pt x="332" y="82"/>
                </a:cubicBezTo>
                <a:cubicBezTo>
                  <a:pt x="332" y="82"/>
                  <a:pt x="333" y="82"/>
                  <a:pt x="333" y="82"/>
                </a:cubicBezTo>
                <a:cubicBezTo>
                  <a:pt x="333" y="82"/>
                  <a:pt x="334" y="81"/>
                  <a:pt x="335" y="80"/>
                </a:cubicBezTo>
                <a:cubicBezTo>
                  <a:pt x="335" y="80"/>
                  <a:pt x="336" y="80"/>
                  <a:pt x="336" y="80"/>
                </a:cubicBezTo>
                <a:cubicBezTo>
                  <a:pt x="337" y="80"/>
                  <a:pt x="337" y="79"/>
                  <a:pt x="338" y="79"/>
                </a:cubicBezTo>
                <a:cubicBezTo>
                  <a:pt x="339" y="78"/>
                  <a:pt x="339" y="78"/>
                  <a:pt x="340" y="77"/>
                </a:cubicBezTo>
                <a:cubicBezTo>
                  <a:pt x="341" y="76"/>
                  <a:pt x="342" y="75"/>
                  <a:pt x="343" y="75"/>
                </a:cubicBezTo>
                <a:cubicBezTo>
                  <a:pt x="343" y="75"/>
                  <a:pt x="343" y="75"/>
                  <a:pt x="343" y="75"/>
                </a:cubicBezTo>
                <a:cubicBezTo>
                  <a:pt x="344" y="74"/>
                  <a:pt x="345" y="74"/>
                  <a:pt x="346" y="73"/>
                </a:cubicBezTo>
                <a:cubicBezTo>
                  <a:pt x="346" y="72"/>
                  <a:pt x="346" y="73"/>
                  <a:pt x="346" y="72"/>
                </a:cubicBezTo>
                <a:cubicBezTo>
                  <a:pt x="348" y="71"/>
                  <a:pt x="349" y="71"/>
                  <a:pt x="351" y="70"/>
                </a:cubicBezTo>
                <a:cubicBezTo>
                  <a:pt x="353" y="69"/>
                  <a:pt x="355" y="67"/>
                  <a:pt x="357" y="67"/>
                </a:cubicBezTo>
                <a:cubicBezTo>
                  <a:pt x="358" y="65"/>
                  <a:pt x="359" y="65"/>
                  <a:pt x="360" y="64"/>
                </a:cubicBezTo>
                <a:cubicBezTo>
                  <a:pt x="360" y="64"/>
                  <a:pt x="360" y="64"/>
                  <a:pt x="360" y="64"/>
                </a:cubicBezTo>
                <a:cubicBezTo>
                  <a:pt x="362" y="63"/>
                  <a:pt x="362" y="63"/>
                  <a:pt x="362" y="63"/>
                </a:cubicBezTo>
                <a:cubicBezTo>
                  <a:pt x="363" y="62"/>
                  <a:pt x="364" y="62"/>
                  <a:pt x="364" y="61"/>
                </a:cubicBezTo>
                <a:cubicBezTo>
                  <a:pt x="366" y="61"/>
                  <a:pt x="366" y="61"/>
                  <a:pt x="367" y="61"/>
                </a:cubicBezTo>
                <a:cubicBezTo>
                  <a:pt x="369" y="58"/>
                  <a:pt x="373" y="57"/>
                  <a:pt x="376" y="55"/>
                </a:cubicBezTo>
                <a:cubicBezTo>
                  <a:pt x="376" y="54"/>
                  <a:pt x="377" y="53"/>
                  <a:pt x="378" y="53"/>
                </a:cubicBezTo>
                <a:cubicBezTo>
                  <a:pt x="379" y="52"/>
                  <a:pt x="380" y="51"/>
                  <a:pt x="380" y="50"/>
                </a:cubicBezTo>
                <a:cubicBezTo>
                  <a:pt x="375" y="50"/>
                  <a:pt x="374" y="53"/>
                  <a:pt x="370" y="55"/>
                </a:cubicBezTo>
                <a:cubicBezTo>
                  <a:pt x="370" y="54"/>
                  <a:pt x="372" y="53"/>
                  <a:pt x="370" y="53"/>
                </a:cubicBezTo>
                <a:cubicBezTo>
                  <a:pt x="370" y="54"/>
                  <a:pt x="367" y="53"/>
                  <a:pt x="367" y="55"/>
                </a:cubicBezTo>
                <a:cubicBezTo>
                  <a:pt x="368" y="56"/>
                  <a:pt x="369" y="54"/>
                  <a:pt x="369" y="55"/>
                </a:cubicBezTo>
                <a:cubicBezTo>
                  <a:pt x="368" y="56"/>
                  <a:pt x="368" y="57"/>
                  <a:pt x="366" y="56"/>
                </a:cubicBezTo>
                <a:cubicBezTo>
                  <a:pt x="365" y="54"/>
                  <a:pt x="368" y="54"/>
                  <a:pt x="367" y="52"/>
                </a:cubicBezTo>
                <a:cubicBezTo>
                  <a:pt x="366" y="52"/>
                  <a:pt x="366" y="53"/>
                  <a:pt x="365" y="54"/>
                </a:cubicBezTo>
                <a:cubicBezTo>
                  <a:pt x="364" y="54"/>
                  <a:pt x="365" y="54"/>
                  <a:pt x="364" y="54"/>
                </a:cubicBezTo>
                <a:cubicBezTo>
                  <a:pt x="364" y="54"/>
                  <a:pt x="363" y="54"/>
                  <a:pt x="362" y="55"/>
                </a:cubicBezTo>
                <a:cubicBezTo>
                  <a:pt x="362" y="55"/>
                  <a:pt x="362" y="56"/>
                  <a:pt x="361" y="56"/>
                </a:cubicBezTo>
                <a:cubicBezTo>
                  <a:pt x="360" y="56"/>
                  <a:pt x="360" y="56"/>
                  <a:pt x="359" y="57"/>
                </a:cubicBezTo>
                <a:cubicBezTo>
                  <a:pt x="362" y="57"/>
                  <a:pt x="359" y="58"/>
                  <a:pt x="360" y="60"/>
                </a:cubicBezTo>
                <a:cubicBezTo>
                  <a:pt x="360" y="60"/>
                  <a:pt x="359" y="60"/>
                  <a:pt x="359" y="61"/>
                </a:cubicBezTo>
                <a:cubicBezTo>
                  <a:pt x="357" y="61"/>
                  <a:pt x="357" y="63"/>
                  <a:pt x="355" y="63"/>
                </a:cubicBezTo>
                <a:cubicBezTo>
                  <a:pt x="354" y="63"/>
                  <a:pt x="355" y="62"/>
                  <a:pt x="354" y="62"/>
                </a:cubicBezTo>
                <a:cubicBezTo>
                  <a:pt x="353" y="63"/>
                  <a:pt x="352" y="62"/>
                  <a:pt x="351" y="62"/>
                </a:cubicBezTo>
                <a:cubicBezTo>
                  <a:pt x="350" y="63"/>
                  <a:pt x="350" y="63"/>
                  <a:pt x="349" y="63"/>
                </a:cubicBezTo>
                <a:cubicBezTo>
                  <a:pt x="348" y="64"/>
                  <a:pt x="348" y="64"/>
                  <a:pt x="347" y="65"/>
                </a:cubicBezTo>
                <a:cubicBezTo>
                  <a:pt x="346" y="65"/>
                  <a:pt x="346" y="65"/>
                  <a:pt x="345" y="65"/>
                </a:cubicBezTo>
                <a:cubicBezTo>
                  <a:pt x="345" y="65"/>
                  <a:pt x="344" y="66"/>
                  <a:pt x="344" y="66"/>
                </a:cubicBezTo>
                <a:cubicBezTo>
                  <a:pt x="343" y="67"/>
                  <a:pt x="343" y="67"/>
                  <a:pt x="342" y="68"/>
                </a:cubicBezTo>
                <a:cubicBezTo>
                  <a:pt x="341" y="68"/>
                  <a:pt x="340" y="68"/>
                  <a:pt x="340" y="69"/>
                </a:cubicBezTo>
                <a:cubicBezTo>
                  <a:pt x="340" y="70"/>
                  <a:pt x="339" y="70"/>
                  <a:pt x="338" y="70"/>
                </a:cubicBezTo>
                <a:cubicBezTo>
                  <a:pt x="338" y="73"/>
                  <a:pt x="337" y="75"/>
                  <a:pt x="334" y="75"/>
                </a:cubicBezTo>
                <a:cubicBezTo>
                  <a:pt x="334" y="73"/>
                  <a:pt x="336" y="74"/>
                  <a:pt x="336" y="72"/>
                </a:cubicBezTo>
                <a:cubicBezTo>
                  <a:pt x="334" y="72"/>
                  <a:pt x="332" y="73"/>
                  <a:pt x="332" y="74"/>
                </a:cubicBezTo>
                <a:cubicBezTo>
                  <a:pt x="331" y="74"/>
                  <a:pt x="331" y="74"/>
                  <a:pt x="331" y="74"/>
                </a:cubicBezTo>
                <a:cubicBezTo>
                  <a:pt x="330" y="75"/>
                  <a:pt x="329" y="75"/>
                  <a:pt x="329" y="76"/>
                </a:cubicBezTo>
                <a:cubicBezTo>
                  <a:pt x="328" y="76"/>
                  <a:pt x="328" y="76"/>
                  <a:pt x="328" y="76"/>
                </a:cubicBezTo>
                <a:cubicBezTo>
                  <a:pt x="327" y="76"/>
                  <a:pt x="326" y="77"/>
                  <a:pt x="326" y="77"/>
                </a:cubicBezTo>
                <a:cubicBezTo>
                  <a:pt x="326" y="77"/>
                  <a:pt x="326" y="77"/>
                  <a:pt x="325" y="78"/>
                </a:cubicBezTo>
                <a:cubicBezTo>
                  <a:pt x="325" y="78"/>
                  <a:pt x="324" y="78"/>
                  <a:pt x="324" y="78"/>
                </a:cubicBezTo>
                <a:cubicBezTo>
                  <a:pt x="323" y="79"/>
                  <a:pt x="322" y="80"/>
                  <a:pt x="321" y="81"/>
                </a:cubicBezTo>
                <a:cubicBezTo>
                  <a:pt x="319" y="81"/>
                  <a:pt x="319" y="83"/>
                  <a:pt x="316" y="83"/>
                </a:cubicBezTo>
                <a:cubicBezTo>
                  <a:pt x="314" y="86"/>
                  <a:pt x="310" y="87"/>
                  <a:pt x="308" y="90"/>
                </a:cubicBezTo>
                <a:cubicBezTo>
                  <a:pt x="307" y="90"/>
                  <a:pt x="306" y="90"/>
                  <a:pt x="305" y="91"/>
                </a:cubicBezTo>
                <a:cubicBezTo>
                  <a:pt x="304" y="91"/>
                  <a:pt x="304" y="92"/>
                  <a:pt x="303" y="92"/>
                </a:cubicBezTo>
                <a:cubicBezTo>
                  <a:pt x="303" y="93"/>
                  <a:pt x="303" y="93"/>
                  <a:pt x="302" y="93"/>
                </a:cubicBezTo>
                <a:cubicBezTo>
                  <a:pt x="302" y="94"/>
                  <a:pt x="302" y="93"/>
                  <a:pt x="301" y="93"/>
                </a:cubicBezTo>
                <a:cubicBezTo>
                  <a:pt x="301" y="94"/>
                  <a:pt x="301" y="95"/>
                  <a:pt x="300" y="96"/>
                </a:cubicBezTo>
                <a:cubicBezTo>
                  <a:pt x="300" y="96"/>
                  <a:pt x="299" y="96"/>
                  <a:pt x="299" y="96"/>
                </a:cubicBezTo>
                <a:cubicBezTo>
                  <a:pt x="299" y="97"/>
                  <a:pt x="298" y="97"/>
                  <a:pt x="297" y="98"/>
                </a:cubicBezTo>
                <a:cubicBezTo>
                  <a:pt x="296" y="98"/>
                  <a:pt x="296" y="99"/>
                  <a:pt x="295" y="100"/>
                </a:cubicBezTo>
                <a:cubicBezTo>
                  <a:pt x="294" y="100"/>
                  <a:pt x="294" y="100"/>
                  <a:pt x="293" y="100"/>
                </a:cubicBezTo>
                <a:cubicBezTo>
                  <a:pt x="293" y="100"/>
                  <a:pt x="293" y="101"/>
                  <a:pt x="292" y="101"/>
                </a:cubicBezTo>
                <a:cubicBezTo>
                  <a:pt x="292" y="102"/>
                  <a:pt x="291" y="103"/>
                  <a:pt x="290" y="103"/>
                </a:cubicBezTo>
                <a:cubicBezTo>
                  <a:pt x="288" y="104"/>
                  <a:pt x="288" y="105"/>
                  <a:pt x="286" y="104"/>
                </a:cubicBezTo>
                <a:cubicBezTo>
                  <a:pt x="286" y="106"/>
                  <a:pt x="285" y="107"/>
                  <a:pt x="283" y="107"/>
                </a:cubicBezTo>
                <a:cubicBezTo>
                  <a:pt x="282" y="108"/>
                  <a:pt x="283" y="109"/>
                  <a:pt x="281" y="109"/>
                </a:cubicBezTo>
                <a:cubicBezTo>
                  <a:pt x="280" y="109"/>
                  <a:pt x="280" y="110"/>
                  <a:pt x="279" y="111"/>
                </a:cubicBezTo>
                <a:cubicBezTo>
                  <a:pt x="279" y="111"/>
                  <a:pt x="278" y="111"/>
                  <a:pt x="278" y="111"/>
                </a:cubicBezTo>
                <a:cubicBezTo>
                  <a:pt x="277" y="112"/>
                  <a:pt x="277" y="112"/>
                  <a:pt x="277" y="112"/>
                </a:cubicBezTo>
                <a:cubicBezTo>
                  <a:pt x="277" y="112"/>
                  <a:pt x="276" y="111"/>
                  <a:pt x="275" y="112"/>
                </a:cubicBezTo>
                <a:cubicBezTo>
                  <a:pt x="275" y="114"/>
                  <a:pt x="274" y="114"/>
                  <a:pt x="274" y="114"/>
                </a:cubicBezTo>
                <a:cubicBezTo>
                  <a:pt x="273" y="114"/>
                  <a:pt x="273" y="115"/>
                  <a:pt x="273" y="115"/>
                </a:cubicBezTo>
                <a:cubicBezTo>
                  <a:pt x="271" y="116"/>
                  <a:pt x="270" y="117"/>
                  <a:pt x="269" y="117"/>
                </a:cubicBezTo>
                <a:cubicBezTo>
                  <a:pt x="270" y="119"/>
                  <a:pt x="269" y="120"/>
                  <a:pt x="268" y="121"/>
                </a:cubicBezTo>
                <a:cubicBezTo>
                  <a:pt x="267" y="121"/>
                  <a:pt x="267" y="121"/>
                  <a:pt x="266" y="121"/>
                </a:cubicBezTo>
                <a:cubicBezTo>
                  <a:pt x="266" y="121"/>
                  <a:pt x="266" y="122"/>
                  <a:pt x="266" y="122"/>
                </a:cubicBezTo>
                <a:cubicBezTo>
                  <a:pt x="265" y="122"/>
                  <a:pt x="265" y="123"/>
                  <a:pt x="265" y="123"/>
                </a:cubicBezTo>
                <a:cubicBezTo>
                  <a:pt x="264" y="123"/>
                  <a:pt x="264" y="122"/>
                  <a:pt x="264" y="122"/>
                </a:cubicBezTo>
                <a:cubicBezTo>
                  <a:pt x="264" y="124"/>
                  <a:pt x="262" y="124"/>
                  <a:pt x="262" y="125"/>
                </a:cubicBezTo>
                <a:cubicBezTo>
                  <a:pt x="261" y="126"/>
                  <a:pt x="260" y="127"/>
                  <a:pt x="259" y="127"/>
                </a:cubicBezTo>
                <a:cubicBezTo>
                  <a:pt x="259" y="129"/>
                  <a:pt x="257" y="129"/>
                  <a:pt x="257" y="130"/>
                </a:cubicBezTo>
                <a:cubicBezTo>
                  <a:pt x="256" y="130"/>
                  <a:pt x="255" y="131"/>
                  <a:pt x="254" y="131"/>
                </a:cubicBezTo>
                <a:cubicBezTo>
                  <a:pt x="254" y="132"/>
                  <a:pt x="256" y="133"/>
                  <a:pt x="254" y="133"/>
                </a:cubicBezTo>
                <a:cubicBezTo>
                  <a:pt x="253" y="133"/>
                  <a:pt x="253" y="134"/>
                  <a:pt x="253" y="134"/>
                </a:cubicBezTo>
                <a:cubicBezTo>
                  <a:pt x="252" y="134"/>
                  <a:pt x="252" y="133"/>
                  <a:pt x="251" y="133"/>
                </a:cubicBezTo>
                <a:cubicBezTo>
                  <a:pt x="251" y="135"/>
                  <a:pt x="251" y="136"/>
                  <a:pt x="251" y="137"/>
                </a:cubicBezTo>
                <a:cubicBezTo>
                  <a:pt x="250" y="138"/>
                  <a:pt x="250" y="139"/>
                  <a:pt x="249" y="139"/>
                </a:cubicBezTo>
                <a:cubicBezTo>
                  <a:pt x="248" y="139"/>
                  <a:pt x="249" y="136"/>
                  <a:pt x="248" y="137"/>
                </a:cubicBezTo>
                <a:cubicBezTo>
                  <a:pt x="248" y="137"/>
                  <a:pt x="248" y="138"/>
                  <a:pt x="248" y="139"/>
                </a:cubicBezTo>
                <a:cubicBezTo>
                  <a:pt x="247" y="140"/>
                  <a:pt x="246" y="141"/>
                  <a:pt x="245" y="142"/>
                </a:cubicBezTo>
                <a:cubicBezTo>
                  <a:pt x="244" y="143"/>
                  <a:pt x="242" y="143"/>
                  <a:pt x="241" y="144"/>
                </a:cubicBezTo>
                <a:cubicBezTo>
                  <a:pt x="241" y="145"/>
                  <a:pt x="241" y="145"/>
                  <a:pt x="241" y="146"/>
                </a:cubicBezTo>
                <a:cubicBezTo>
                  <a:pt x="240" y="147"/>
                  <a:pt x="239" y="147"/>
                  <a:pt x="240" y="148"/>
                </a:cubicBezTo>
                <a:cubicBezTo>
                  <a:pt x="243" y="148"/>
                  <a:pt x="244" y="142"/>
                  <a:pt x="247" y="142"/>
                </a:cubicBezTo>
                <a:cubicBezTo>
                  <a:pt x="248" y="142"/>
                  <a:pt x="248" y="141"/>
                  <a:pt x="249" y="141"/>
                </a:cubicBezTo>
                <a:cubicBezTo>
                  <a:pt x="249" y="141"/>
                  <a:pt x="250" y="141"/>
                  <a:pt x="250" y="141"/>
                </a:cubicBezTo>
                <a:cubicBezTo>
                  <a:pt x="251" y="140"/>
                  <a:pt x="252" y="138"/>
                  <a:pt x="252" y="138"/>
                </a:cubicBezTo>
                <a:cubicBezTo>
                  <a:pt x="252" y="138"/>
                  <a:pt x="253" y="138"/>
                  <a:pt x="254" y="138"/>
                </a:cubicBezTo>
                <a:cubicBezTo>
                  <a:pt x="254" y="137"/>
                  <a:pt x="254" y="136"/>
                  <a:pt x="254" y="136"/>
                </a:cubicBezTo>
                <a:cubicBezTo>
                  <a:pt x="255" y="135"/>
                  <a:pt x="255" y="134"/>
                  <a:pt x="256" y="133"/>
                </a:cubicBezTo>
                <a:cubicBezTo>
                  <a:pt x="256" y="133"/>
                  <a:pt x="256" y="133"/>
                  <a:pt x="256" y="133"/>
                </a:cubicBezTo>
                <a:cubicBezTo>
                  <a:pt x="256" y="132"/>
                  <a:pt x="256" y="132"/>
                  <a:pt x="257" y="132"/>
                </a:cubicBezTo>
                <a:cubicBezTo>
                  <a:pt x="257" y="132"/>
                  <a:pt x="258" y="132"/>
                  <a:pt x="259" y="132"/>
                </a:cubicBezTo>
                <a:cubicBezTo>
                  <a:pt x="260" y="130"/>
                  <a:pt x="261" y="129"/>
                  <a:pt x="263" y="128"/>
                </a:cubicBezTo>
                <a:cubicBezTo>
                  <a:pt x="264" y="126"/>
                  <a:pt x="265" y="124"/>
                  <a:pt x="267" y="123"/>
                </a:cubicBezTo>
                <a:cubicBezTo>
                  <a:pt x="267" y="123"/>
                  <a:pt x="268" y="123"/>
                  <a:pt x="268" y="122"/>
                </a:cubicBezTo>
                <a:cubicBezTo>
                  <a:pt x="268" y="122"/>
                  <a:pt x="269" y="122"/>
                  <a:pt x="269" y="121"/>
                </a:cubicBezTo>
                <a:cubicBezTo>
                  <a:pt x="270" y="120"/>
                  <a:pt x="272" y="119"/>
                  <a:pt x="273" y="118"/>
                </a:cubicBezTo>
                <a:cubicBezTo>
                  <a:pt x="274" y="117"/>
                  <a:pt x="274" y="117"/>
                  <a:pt x="275" y="116"/>
                </a:cubicBezTo>
                <a:cubicBezTo>
                  <a:pt x="276" y="116"/>
                  <a:pt x="276" y="115"/>
                  <a:pt x="277" y="115"/>
                </a:cubicBezTo>
                <a:cubicBezTo>
                  <a:pt x="277" y="115"/>
                  <a:pt x="278" y="114"/>
                  <a:pt x="278" y="115"/>
                </a:cubicBezTo>
                <a:cubicBezTo>
                  <a:pt x="278" y="118"/>
                  <a:pt x="275" y="118"/>
                  <a:pt x="274" y="119"/>
                </a:cubicBezTo>
                <a:cubicBezTo>
                  <a:pt x="274" y="120"/>
                  <a:pt x="274" y="120"/>
                  <a:pt x="273" y="120"/>
                </a:cubicBezTo>
                <a:cubicBezTo>
                  <a:pt x="272" y="121"/>
                  <a:pt x="273" y="122"/>
                  <a:pt x="273" y="123"/>
                </a:cubicBezTo>
                <a:cubicBezTo>
                  <a:pt x="270" y="124"/>
                  <a:pt x="269" y="127"/>
                  <a:pt x="266" y="128"/>
                </a:cubicBezTo>
                <a:cubicBezTo>
                  <a:pt x="265" y="130"/>
                  <a:pt x="263" y="130"/>
                  <a:pt x="262" y="132"/>
                </a:cubicBezTo>
                <a:cubicBezTo>
                  <a:pt x="261" y="132"/>
                  <a:pt x="261" y="133"/>
                  <a:pt x="260" y="133"/>
                </a:cubicBezTo>
                <a:cubicBezTo>
                  <a:pt x="260" y="135"/>
                  <a:pt x="259" y="135"/>
                  <a:pt x="258" y="137"/>
                </a:cubicBezTo>
                <a:cubicBezTo>
                  <a:pt x="255" y="136"/>
                  <a:pt x="257" y="140"/>
                  <a:pt x="254" y="139"/>
                </a:cubicBezTo>
                <a:cubicBezTo>
                  <a:pt x="254" y="142"/>
                  <a:pt x="252" y="142"/>
                  <a:pt x="252" y="143"/>
                </a:cubicBezTo>
                <a:cubicBezTo>
                  <a:pt x="250" y="143"/>
                  <a:pt x="251" y="144"/>
                  <a:pt x="249" y="144"/>
                </a:cubicBezTo>
                <a:cubicBezTo>
                  <a:pt x="248" y="146"/>
                  <a:pt x="246" y="147"/>
                  <a:pt x="245" y="149"/>
                </a:cubicBezTo>
                <a:cubicBezTo>
                  <a:pt x="243" y="150"/>
                  <a:pt x="242" y="151"/>
                  <a:pt x="241" y="152"/>
                </a:cubicBezTo>
                <a:cubicBezTo>
                  <a:pt x="241" y="153"/>
                  <a:pt x="240" y="153"/>
                  <a:pt x="240" y="153"/>
                </a:cubicBezTo>
                <a:cubicBezTo>
                  <a:pt x="240" y="155"/>
                  <a:pt x="238" y="155"/>
                  <a:pt x="239" y="156"/>
                </a:cubicBezTo>
                <a:cubicBezTo>
                  <a:pt x="238" y="157"/>
                  <a:pt x="237" y="157"/>
                  <a:pt x="237" y="158"/>
                </a:cubicBezTo>
                <a:cubicBezTo>
                  <a:pt x="237" y="160"/>
                  <a:pt x="239" y="157"/>
                  <a:pt x="239" y="159"/>
                </a:cubicBezTo>
                <a:cubicBezTo>
                  <a:pt x="237" y="160"/>
                  <a:pt x="238" y="160"/>
                  <a:pt x="238" y="161"/>
                </a:cubicBezTo>
                <a:cubicBezTo>
                  <a:pt x="237" y="161"/>
                  <a:pt x="237" y="160"/>
                  <a:pt x="237" y="160"/>
                </a:cubicBezTo>
                <a:cubicBezTo>
                  <a:pt x="236" y="160"/>
                  <a:pt x="237" y="162"/>
                  <a:pt x="236" y="162"/>
                </a:cubicBezTo>
                <a:cubicBezTo>
                  <a:pt x="236" y="161"/>
                  <a:pt x="234" y="161"/>
                  <a:pt x="234" y="161"/>
                </a:cubicBezTo>
                <a:cubicBezTo>
                  <a:pt x="233" y="163"/>
                  <a:pt x="236" y="161"/>
                  <a:pt x="235" y="164"/>
                </a:cubicBezTo>
                <a:cubicBezTo>
                  <a:pt x="234" y="163"/>
                  <a:pt x="234" y="164"/>
                  <a:pt x="234" y="165"/>
                </a:cubicBezTo>
                <a:cubicBezTo>
                  <a:pt x="232" y="166"/>
                  <a:pt x="233" y="163"/>
                  <a:pt x="231" y="164"/>
                </a:cubicBezTo>
                <a:cubicBezTo>
                  <a:pt x="230" y="165"/>
                  <a:pt x="227" y="167"/>
                  <a:pt x="229" y="170"/>
                </a:cubicBezTo>
                <a:cubicBezTo>
                  <a:pt x="230" y="170"/>
                  <a:pt x="228" y="171"/>
                  <a:pt x="228" y="171"/>
                </a:cubicBezTo>
                <a:cubicBezTo>
                  <a:pt x="227" y="170"/>
                  <a:pt x="229" y="169"/>
                  <a:pt x="227" y="169"/>
                </a:cubicBezTo>
                <a:cubicBezTo>
                  <a:pt x="227" y="170"/>
                  <a:pt x="226" y="171"/>
                  <a:pt x="226" y="171"/>
                </a:cubicBezTo>
                <a:cubicBezTo>
                  <a:pt x="226" y="172"/>
                  <a:pt x="225" y="172"/>
                  <a:pt x="225" y="172"/>
                </a:cubicBezTo>
                <a:cubicBezTo>
                  <a:pt x="225" y="172"/>
                  <a:pt x="224" y="173"/>
                  <a:pt x="224" y="173"/>
                </a:cubicBezTo>
                <a:cubicBezTo>
                  <a:pt x="223" y="174"/>
                  <a:pt x="222" y="176"/>
                  <a:pt x="221" y="177"/>
                </a:cubicBezTo>
                <a:cubicBezTo>
                  <a:pt x="221" y="177"/>
                  <a:pt x="220" y="177"/>
                  <a:pt x="219" y="177"/>
                </a:cubicBezTo>
                <a:cubicBezTo>
                  <a:pt x="219" y="179"/>
                  <a:pt x="218" y="180"/>
                  <a:pt x="218" y="182"/>
                </a:cubicBezTo>
                <a:cubicBezTo>
                  <a:pt x="216" y="182"/>
                  <a:pt x="217" y="182"/>
                  <a:pt x="217" y="184"/>
                </a:cubicBezTo>
                <a:cubicBezTo>
                  <a:pt x="217" y="184"/>
                  <a:pt x="215" y="184"/>
                  <a:pt x="215" y="184"/>
                </a:cubicBezTo>
                <a:cubicBezTo>
                  <a:pt x="215" y="184"/>
                  <a:pt x="216" y="186"/>
                  <a:pt x="216" y="186"/>
                </a:cubicBezTo>
                <a:cubicBezTo>
                  <a:pt x="215" y="186"/>
                  <a:pt x="215" y="185"/>
                  <a:pt x="214" y="185"/>
                </a:cubicBezTo>
                <a:cubicBezTo>
                  <a:pt x="214" y="186"/>
                  <a:pt x="214" y="188"/>
                  <a:pt x="214" y="189"/>
                </a:cubicBezTo>
                <a:cubicBezTo>
                  <a:pt x="214" y="189"/>
                  <a:pt x="213" y="189"/>
                  <a:pt x="212" y="189"/>
                </a:cubicBezTo>
                <a:cubicBezTo>
                  <a:pt x="211" y="189"/>
                  <a:pt x="212" y="190"/>
                  <a:pt x="211" y="190"/>
                </a:cubicBezTo>
                <a:cubicBezTo>
                  <a:pt x="211" y="188"/>
                  <a:pt x="211" y="187"/>
                  <a:pt x="211" y="186"/>
                </a:cubicBezTo>
                <a:cubicBezTo>
                  <a:pt x="212" y="185"/>
                  <a:pt x="213" y="184"/>
                  <a:pt x="213" y="182"/>
                </a:cubicBezTo>
                <a:cubicBezTo>
                  <a:pt x="211" y="182"/>
                  <a:pt x="211" y="184"/>
                  <a:pt x="211" y="184"/>
                </a:cubicBezTo>
                <a:cubicBezTo>
                  <a:pt x="211" y="185"/>
                  <a:pt x="209" y="186"/>
                  <a:pt x="209" y="187"/>
                </a:cubicBezTo>
                <a:cubicBezTo>
                  <a:pt x="209" y="187"/>
                  <a:pt x="208" y="187"/>
                  <a:pt x="208" y="187"/>
                </a:cubicBezTo>
                <a:cubicBezTo>
                  <a:pt x="208" y="188"/>
                  <a:pt x="209" y="189"/>
                  <a:pt x="208" y="190"/>
                </a:cubicBezTo>
                <a:cubicBezTo>
                  <a:pt x="209" y="190"/>
                  <a:pt x="210" y="191"/>
                  <a:pt x="210" y="192"/>
                </a:cubicBezTo>
                <a:cubicBezTo>
                  <a:pt x="210" y="193"/>
                  <a:pt x="209" y="193"/>
                  <a:pt x="209" y="194"/>
                </a:cubicBezTo>
                <a:cubicBezTo>
                  <a:pt x="209" y="194"/>
                  <a:pt x="210" y="194"/>
                  <a:pt x="210" y="195"/>
                </a:cubicBezTo>
                <a:cubicBezTo>
                  <a:pt x="210" y="195"/>
                  <a:pt x="209" y="195"/>
                  <a:pt x="209" y="195"/>
                </a:cubicBezTo>
                <a:cubicBezTo>
                  <a:pt x="209" y="196"/>
                  <a:pt x="208" y="196"/>
                  <a:pt x="207" y="196"/>
                </a:cubicBezTo>
                <a:cubicBezTo>
                  <a:pt x="206" y="194"/>
                  <a:pt x="209" y="192"/>
                  <a:pt x="206" y="190"/>
                </a:cubicBezTo>
                <a:cubicBezTo>
                  <a:pt x="206" y="191"/>
                  <a:pt x="205" y="192"/>
                  <a:pt x="205" y="192"/>
                </a:cubicBezTo>
                <a:cubicBezTo>
                  <a:pt x="204" y="193"/>
                  <a:pt x="205" y="193"/>
                  <a:pt x="204" y="193"/>
                </a:cubicBezTo>
                <a:cubicBezTo>
                  <a:pt x="203" y="194"/>
                  <a:pt x="203" y="195"/>
                  <a:pt x="202" y="196"/>
                </a:cubicBezTo>
                <a:cubicBezTo>
                  <a:pt x="202" y="196"/>
                  <a:pt x="202" y="197"/>
                  <a:pt x="202" y="197"/>
                </a:cubicBezTo>
                <a:cubicBezTo>
                  <a:pt x="201" y="197"/>
                  <a:pt x="201" y="199"/>
                  <a:pt x="200" y="199"/>
                </a:cubicBezTo>
                <a:cubicBezTo>
                  <a:pt x="200" y="200"/>
                  <a:pt x="200" y="200"/>
                  <a:pt x="199" y="200"/>
                </a:cubicBezTo>
                <a:cubicBezTo>
                  <a:pt x="199" y="200"/>
                  <a:pt x="199" y="200"/>
                  <a:pt x="198" y="200"/>
                </a:cubicBezTo>
                <a:cubicBezTo>
                  <a:pt x="198" y="201"/>
                  <a:pt x="199" y="201"/>
                  <a:pt x="199" y="202"/>
                </a:cubicBezTo>
                <a:cubicBezTo>
                  <a:pt x="199" y="202"/>
                  <a:pt x="198" y="202"/>
                  <a:pt x="199" y="203"/>
                </a:cubicBezTo>
                <a:cubicBezTo>
                  <a:pt x="199" y="203"/>
                  <a:pt x="199" y="203"/>
                  <a:pt x="199" y="203"/>
                </a:cubicBezTo>
                <a:cubicBezTo>
                  <a:pt x="199" y="204"/>
                  <a:pt x="199" y="204"/>
                  <a:pt x="198" y="205"/>
                </a:cubicBezTo>
                <a:cubicBezTo>
                  <a:pt x="198" y="206"/>
                  <a:pt x="198" y="207"/>
                  <a:pt x="197" y="207"/>
                </a:cubicBezTo>
                <a:cubicBezTo>
                  <a:pt x="197" y="207"/>
                  <a:pt x="196" y="207"/>
                  <a:pt x="196" y="207"/>
                </a:cubicBezTo>
                <a:cubicBezTo>
                  <a:pt x="197" y="206"/>
                  <a:pt x="197" y="206"/>
                  <a:pt x="197" y="206"/>
                </a:cubicBezTo>
                <a:cubicBezTo>
                  <a:pt x="197" y="205"/>
                  <a:pt x="199" y="203"/>
                  <a:pt x="197" y="203"/>
                </a:cubicBezTo>
                <a:cubicBezTo>
                  <a:pt x="196" y="203"/>
                  <a:pt x="196" y="204"/>
                  <a:pt x="196" y="205"/>
                </a:cubicBezTo>
                <a:cubicBezTo>
                  <a:pt x="195" y="205"/>
                  <a:pt x="195" y="205"/>
                  <a:pt x="195" y="205"/>
                </a:cubicBezTo>
                <a:close/>
                <a:moveTo>
                  <a:pt x="168" y="290"/>
                </a:moveTo>
                <a:cubicBezTo>
                  <a:pt x="169" y="290"/>
                  <a:pt x="169" y="291"/>
                  <a:pt x="169" y="291"/>
                </a:cubicBezTo>
                <a:cubicBezTo>
                  <a:pt x="170" y="293"/>
                  <a:pt x="169" y="292"/>
                  <a:pt x="169" y="294"/>
                </a:cubicBezTo>
                <a:cubicBezTo>
                  <a:pt x="168" y="294"/>
                  <a:pt x="168" y="292"/>
                  <a:pt x="168" y="290"/>
                </a:cubicBezTo>
                <a:close/>
                <a:moveTo>
                  <a:pt x="168" y="328"/>
                </a:moveTo>
                <a:cubicBezTo>
                  <a:pt x="166" y="327"/>
                  <a:pt x="167" y="322"/>
                  <a:pt x="166" y="319"/>
                </a:cubicBezTo>
                <a:cubicBezTo>
                  <a:pt x="167" y="319"/>
                  <a:pt x="168" y="319"/>
                  <a:pt x="168" y="319"/>
                </a:cubicBezTo>
                <a:cubicBezTo>
                  <a:pt x="169" y="318"/>
                  <a:pt x="169" y="320"/>
                  <a:pt x="169" y="321"/>
                </a:cubicBezTo>
                <a:cubicBezTo>
                  <a:pt x="168" y="321"/>
                  <a:pt x="168" y="321"/>
                  <a:pt x="167" y="321"/>
                </a:cubicBezTo>
                <a:cubicBezTo>
                  <a:pt x="167" y="324"/>
                  <a:pt x="168" y="325"/>
                  <a:pt x="168" y="328"/>
                </a:cubicBezTo>
                <a:close/>
                <a:moveTo>
                  <a:pt x="169" y="324"/>
                </a:moveTo>
                <a:cubicBezTo>
                  <a:pt x="170" y="324"/>
                  <a:pt x="168" y="327"/>
                  <a:pt x="170" y="327"/>
                </a:cubicBezTo>
                <a:cubicBezTo>
                  <a:pt x="168" y="329"/>
                  <a:pt x="170" y="331"/>
                  <a:pt x="170" y="334"/>
                </a:cubicBezTo>
                <a:cubicBezTo>
                  <a:pt x="168" y="333"/>
                  <a:pt x="169" y="328"/>
                  <a:pt x="169" y="324"/>
                </a:cubicBezTo>
                <a:close/>
                <a:moveTo>
                  <a:pt x="171" y="343"/>
                </a:moveTo>
                <a:cubicBezTo>
                  <a:pt x="170" y="344"/>
                  <a:pt x="170" y="340"/>
                  <a:pt x="170" y="339"/>
                </a:cubicBezTo>
                <a:cubicBezTo>
                  <a:pt x="171" y="338"/>
                  <a:pt x="170" y="342"/>
                  <a:pt x="171" y="343"/>
                </a:cubicBezTo>
                <a:close/>
                <a:moveTo>
                  <a:pt x="171" y="338"/>
                </a:moveTo>
                <a:cubicBezTo>
                  <a:pt x="169" y="339"/>
                  <a:pt x="170" y="337"/>
                  <a:pt x="170" y="336"/>
                </a:cubicBezTo>
                <a:cubicBezTo>
                  <a:pt x="170" y="336"/>
                  <a:pt x="171" y="337"/>
                  <a:pt x="171" y="338"/>
                </a:cubicBezTo>
                <a:close/>
                <a:moveTo>
                  <a:pt x="171" y="305"/>
                </a:moveTo>
                <a:cubicBezTo>
                  <a:pt x="170" y="305"/>
                  <a:pt x="171" y="303"/>
                  <a:pt x="170" y="303"/>
                </a:cubicBezTo>
                <a:cubicBezTo>
                  <a:pt x="168" y="304"/>
                  <a:pt x="170" y="305"/>
                  <a:pt x="170" y="306"/>
                </a:cubicBezTo>
                <a:cubicBezTo>
                  <a:pt x="168" y="307"/>
                  <a:pt x="169" y="313"/>
                  <a:pt x="168" y="316"/>
                </a:cubicBezTo>
                <a:cubicBezTo>
                  <a:pt x="166" y="316"/>
                  <a:pt x="167" y="314"/>
                  <a:pt x="167" y="313"/>
                </a:cubicBezTo>
                <a:cubicBezTo>
                  <a:pt x="167" y="309"/>
                  <a:pt x="168" y="307"/>
                  <a:pt x="168" y="303"/>
                </a:cubicBezTo>
                <a:cubicBezTo>
                  <a:pt x="168" y="303"/>
                  <a:pt x="169" y="302"/>
                  <a:pt x="169" y="301"/>
                </a:cubicBezTo>
                <a:cubicBezTo>
                  <a:pt x="169" y="301"/>
                  <a:pt x="169" y="300"/>
                  <a:pt x="169" y="300"/>
                </a:cubicBezTo>
                <a:cubicBezTo>
                  <a:pt x="169" y="300"/>
                  <a:pt x="170" y="300"/>
                  <a:pt x="169" y="300"/>
                </a:cubicBezTo>
                <a:cubicBezTo>
                  <a:pt x="171" y="300"/>
                  <a:pt x="171" y="303"/>
                  <a:pt x="171" y="305"/>
                </a:cubicBezTo>
                <a:close/>
                <a:moveTo>
                  <a:pt x="175" y="283"/>
                </a:moveTo>
                <a:cubicBezTo>
                  <a:pt x="175" y="283"/>
                  <a:pt x="175" y="284"/>
                  <a:pt x="175" y="285"/>
                </a:cubicBezTo>
                <a:cubicBezTo>
                  <a:pt x="175" y="285"/>
                  <a:pt x="174" y="285"/>
                  <a:pt x="174" y="286"/>
                </a:cubicBezTo>
                <a:cubicBezTo>
                  <a:pt x="172" y="285"/>
                  <a:pt x="174" y="284"/>
                  <a:pt x="174" y="283"/>
                </a:cubicBezTo>
                <a:cubicBezTo>
                  <a:pt x="175" y="281"/>
                  <a:pt x="174" y="280"/>
                  <a:pt x="175" y="279"/>
                </a:cubicBezTo>
                <a:cubicBezTo>
                  <a:pt x="176" y="279"/>
                  <a:pt x="176" y="280"/>
                  <a:pt x="176" y="280"/>
                </a:cubicBezTo>
                <a:cubicBezTo>
                  <a:pt x="177" y="282"/>
                  <a:pt x="175" y="282"/>
                  <a:pt x="175" y="283"/>
                </a:cubicBezTo>
                <a:close/>
                <a:moveTo>
                  <a:pt x="365" y="58"/>
                </a:moveTo>
                <a:cubicBezTo>
                  <a:pt x="365" y="59"/>
                  <a:pt x="363" y="59"/>
                  <a:pt x="362" y="59"/>
                </a:cubicBezTo>
                <a:cubicBezTo>
                  <a:pt x="362" y="58"/>
                  <a:pt x="363" y="58"/>
                  <a:pt x="365" y="58"/>
                </a:cubicBezTo>
                <a:close/>
                <a:moveTo>
                  <a:pt x="345" y="70"/>
                </a:moveTo>
                <a:cubicBezTo>
                  <a:pt x="345" y="70"/>
                  <a:pt x="346" y="69"/>
                  <a:pt x="346" y="69"/>
                </a:cubicBezTo>
                <a:cubicBezTo>
                  <a:pt x="346" y="68"/>
                  <a:pt x="347" y="69"/>
                  <a:pt x="348" y="68"/>
                </a:cubicBezTo>
                <a:cubicBezTo>
                  <a:pt x="348" y="68"/>
                  <a:pt x="348" y="67"/>
                  <a:pt x="348" y="67"/>
                </a:cubicBezTo>
                <a:cubicBezTo>
                  <a:pt x="349" y="66"/>
                  <a:pt x="351" y="65"/>
                  <a:pt x="352" y="64"/>
                </a:cubicBezTo>
                <a:cubicBezTo>
                  <a:pt x="353" y="64"/>
                  <a:pt x="353" y="64"/>
                  <a:pt x="353" y="65"/>
                </a:cubicBezTo>
                <a:cubicBezTo>
                  <a:pt x="353" y="67"/>
                  <a:pt x="351" y="67"/>
                  <a:pt x="349" y="68"/>
                </a:cubicBezTo>
                <a:cubicBezTo>
                  <a:pt x="348" y="69"/>
                  <a:pt x="347" y="70"/>
                  <a:pt x="346" y="70"/>
                </a:cubicBezTo>
                <a:cubicBezTo>
                  <a:pt x="346" y="71"/>
                  <a:pt x="345" y="70"/>
                  <a:pt x="345" y="71"/>
                </a:cubicBezTo>
                <a:cubicBezTo>
                  <a:pt x="344" y="71"/>
                  <a:pt x="345" y="70"/>
                  <a:pt x="345" y="70"/>
                </a:cubicBezTo>
                <a:close/>
                <a:moveTo>
                  <a:pt x="344" y="70"/>
                </a:moveTo>
                <a:cubicBezTo>
                  <a:pt x="344" y="72"/>
                  <a:pt x="343" y="71"/>
                  <a:pt x="342" y="72"/>
                </a:cubicBezTo>
                <a:cubicBezTo>
                  <a:pt x="341" y="73"/>
                  <a:pt x="341" y="74"/>
                  <a:pt x="339" y="73"/>
                </a:cubicBezTo>
                <a:cubicBezTo>
                  <a:pt x="340" y="72"/>
                  <a:pt x="341" y="70"/>
                  <a:pt x="344" y="70"/>
                </a:cubicBezTo>
                <a:close/>
                <a:moveTo>
                  <a:pt x="328" y="77"/>
                </a:moveTo>
                <a:cubicBezTo>
                  <a:pt x="329" y="77"/>
                  <a:pt x="329" y="77"/>
                  <a:pt x="329" y="76"/>
                </a:cubicBezTo>
                <a:cubicBezTo>
                  <a:pt x="330" y="77"/>
                  <a:pt x="332" y="76"/>
                  <a:pt x="331" y="78"/>
                </a:cubicBezTo>
                <a:cubicBezTo>
                  <a:pt x="331" y="80"/>
                  <a:pt x="328" y="79"/>
                  <a:pt x="328" y="77"/>
                </a:cubicBezTo>
                <a:close/>
                <a:moveTo>
                  <a:pt x="300" y="98"/>
                </a:moveTo>
                <a:cubicBezTo>
                  <a:pt x="301" y="99"/>
                  <a:pt x="299" y="103"/>
                  <a:pt x="298" y="101"/>
                </a:cubicBezTo>
                <a:cubicBezTo>
                  <a:pt x="296" y="100"/>
                  <a:pt x="300" y="99"/>
                  <a:pt x="300" y="98"/>
                </a:cubicBezTo>
                <a:close/>
                <a:moveTo>
                  <a:pt x="297" y="102"/>
                </a:moveTo>
                <a:cubicBezTo>
                  <a:pt x="297" y="103"/>
                  <a:pt x="294" y="104"/>
                  <a:pt x="292" y="104"/>
                </a:cubicBezTo>
                <a:cubicBezTo>
                  <a:pt x="292" y="102"/>
                  <a:pt x="296" y="101"/>
                  <a:pt x="297" y="102"/>
                </a:cubicBezTo>
                <a:close/>
                <a:moveTo>
                  <a:pt x="290" y="104"/>
                </a:moveTo>
                <a:cubicBezTo>
                  <a:pt x="291" y="105"/>
                  <a:pt x="291" y="104"/>
                  <a:pt x="291" y="104"/>
                </a:cubicBezTo>
                <a:cubicBezTo>
                  <a:pt x="292" y="104"/>
                  <a:pt x="292" y="105"/>
                  <a:pt x="292" y="105"/>
                </a:cubicBezTo>
                <a:cubicBezTo>
                  <a:pt x="292" y="107"/>
                  <a:pt x="289" y="106"/>
                  <a:pt x="290" y="104"/>
                </a:cubicBezTo>
                <a:close/>
                <a:moveTo>
                  <a:pt x="256" y="141"/>
                </a:moveTo>
                <a:cubicBezTo>
                  <a:pt x="258" y="141"/>
                  <a:pt x="254" y="147"/>
                  <a:pt x="253" y="146"/>
                </a:cubicBezTo>
                <a:cubicBezTo>
                  <a:pt x="252" y="145"/>
                  <a:pt x="255" y="140"/>
                  <a:pt x="256" y="141"/>
                </a:cubicBezTo>
                <a:close/>
                <a:moveTo>
                  <a:pt x="251" y="148"/>
                </a:moveTo>
                <a:cubicBezTo>
                  <a:pt x="251" y="148"/>
                  <a:pt x="251" y="148"/>
                  <a:pt x="251" y="149"/>
                </a:cubicBezTo>
                <a:cubicBezTo>
                  <a:pt x="239" y="157"/>
                  <a:pt x="250" y="145"/>
                  <a:pt x="251" y="148"/>
                </a:cubicBezTo>
                <a:close/>
                <a:moveTo>
                  <a:pt x="242" y="153"/>
                </a:moveTo>
                <a:cubicBezTo>
                  <a:pt x="243" y="154"/>
                  <a:pt x="245" y="153"/>
                  <a:pt x="245" y="154"/>
                </a:cubicBezTo>
                <a:cubicBezTo>
                  <a:pt x="246" y="153"/>
                  <a:pt x="243" y="157"/>
                  <a:pt x="241" y="156"/>
                </a:cubicBezTo>
                <a:cubicBezTo>
                  <a:pt x="240" y="154"/>
                  <a:pt x="242" y="155"/>
                  <a:pt x="242" y="153"/>
                </a:cubicBezTo>
                <a:close/>
                <a:moveTo>
                  <a:pt x="241" y="158"/>
                </a:moveTo>
                <a:cubicBezTo>
                  <a:pt x="243" y="159"/>
                  <a:pt x="239" y="165"/>
                  <a:pt x="238" y="164"/>
                </a:cubicBezTo>
                <a:cubicBezTo>
                  <a:pt x="238" y="163"/>
                  <a:pt x="241" y="159"/>
                  <a:pt x="241" y="158"/>
                </a:cubicBezTo>
                <a:close/>
                <a:moveTo>
                  <a:pt x="189" y="238"/>
                </a:moveTo>
                <a:cubicBezTo>
                  <a:pt x="189" y="238"/>
                  <a:pt x="189" y="240"/>
                  <a:pt x="188" y="240"/>
                </a:cubicBezTo>
                <a:cubicBezTo>
                  <a:pt x="186" y="241"/>
                  <a:pt x="188" y="236"/>
                  <a:pt x="189" y="235"/>
                </a:cubicBezTo>
                <a:cubicBezTo>
                  <a:pt x="191" y="235"/>
                  <a:pt x="189" y="237"/>
                  <a:pt x="189" y="238"/>
                </a:cubicBezTo>
                <a:close/>
                <a:moveTo>
                  <a:pt x="192" y="231"/>
                </a:moveTo>
                <a:cubicBezTo>
                  <a:pt x="192" y="231"/>
                  <a:pt x="191" y="232"/>
                  <a:pt x="191" y="232"/>
                </a:cubicBezTo>
                <a:cubicBezTo>
                  <a:pt x="191" y="233"/>
                  <a:pt x="192" y="235"/>
                  <a:pt x="190" y="235"/>
                </a:cubicBezTo>
                <a:cubicBezTo>
                  <a:pt x="189" y="233"/>
                  <a:pt x="190" y="233"/>
                  <a:pt x="190" y="231"/>
                </a:cubicBezTo>
                <a:cubicBezTo>
                  <a:pt x="192" y="231"/>
                  <a:pt x="191" y="229"/>
                  <a:pt x="193" y="229"/>
                </a:cubicBezTo>
                <a:cubicBezTo>
                  <a:pt x="193" y="230"/>
                  <a:pt x="192" y="231"/>
                  <a:pt x="192" y="231"/>
                </a:cubicBezTo>
                <a:close/>
                <a:moveTo>
                  <a:pt x="204" y="197"/>
                </a:moveTo>
                <a:cubicBezTo>
                  <a:pt x="206" y="197"/>
                  <a:pt x="206" y="200"/>
                  <a:pt x="205" y="201"/>
                </a:cubicBezTo>
                <a:cubicBezTo>
                  <a:pt x="203" y="200"/>
                  <a:pt x="205" y="199"/>
                  <a:pt x="204" y="197"/>
                </a:cubicBezTo>
                <a:close/>
                <a:moveTo>
                  <a:pt x="200" y="209"/>
                </a:moveTo>
                <a:cubicBezTo>
                  <a:pt x="199" y="206"/>
                  <a:pt x="200" y="205"/>
                  <a:pt x="201" y="204"/>
                </a:cubicBezTo>
                <a:cubicBezTo>
                  <a:pt x="202" y="204"/>
                  <a:pt x="202" y="203"/>
                  <a:pt x="202" y="201"/>
                </a:cubicBezTo>
                <a:cubicBezTo>
                  <a:pt x="203" y="202"/>
                  <a:pt x="203" y="203"/>
                  <a:pt x="203" y="205"/>
                </a:cubicBezTo>
                <a:cubicBezTo>
                  <a:pt x="203" y="205"/>
                  <a:pt x="201" y="205"/>
                  <a:pt x="201" y="206"/>
                </a:cubicBezTo>
                <a:cubicBezTo>
                  <a:pt x="201" y="207"/>
                  <a:pt x="200" y="207"/>
                  <a:pt x="200" y="207"/>
                </a:cubicBezTo>
                <a:cubicBezTo>
                  <a:pt x="200" y="209"/>
                  <a:pt x="202" y="208"/>
                  <a:pt x="201" y="210"/>
                </a:cubicBezTo>
                <a:cubicBezTo>
                  <a:pt x="201" y="210"/>
                  <a:pt x="200" y="210"/>
                  <a:pt x="200" y="211"/>
                </a:cubicBezTo>
                <a:cubicBezTo>
                  <a:pt x="200" y="211"/>
                  <a:pt x="200" y="212"/>
                  <a:pt x="199" y="212"/>
                </a:cubicBezTo>
                <a:cubicBezTo>
                  <a:pt x="198" y="210"/>
                  <a:pt x="200" y="211"/>
                  <a:pt x="200" y="209"/>
                </a:cubicBezTo>
                <a:close/>
                <a:moveTo>
                  <a:pt x="198" y="214"/>
                </a:moveTo>
                <a:cubicBezTo>
                  <a:pt x="199" y="214"/>
                  <a:pt x="199" y="215"/>
                  <a:pt x="199" y="215"/>
                </a:cubicBezTo>
                <a:cubicBezTo>
                  <a:pt x="199" y="216"/>
                  <a:pt x="198" y="216"/>
                  <a:pt x="198" y="216"/>
                </a:cubicBezTo>
                <a:cubicBezTo>
                  <a:pt x="197" y="217"/>
                  <a:pt x="197" y="220"/>
                  <a:pt x="196" y="220"/>
                </a:cubicBezTo>
                <a:cubicBezTo>
                  <a:pt x="196" y="221"/>
                  <a:pt x="195" y="221"/>
                  <a:pt x="195" y="222"/>
                </a:cubicBezTo>
                <a:cubicBezTo>
                  <a:pt x="195" y="223"/>
                  <a:pt x="195" y="223"/>
                  <a:pt x="195" y="223"/>
                </a:cubicBezTo>
                <a:cubicBezTo>
                  <a:pt x="194" y="225"/>
                  <a:pt x="195" y="228"/>
                  <a:pt x="193" y="229"/>
                </a:cubicBezTo>
                <a:cubicBezTo>
                  <a:pt x="192" y="226"/>
                  <a:pt x="195" y="224"/>
                  <a:pt x="194" y="221"/>
                </a:cubicBezTo>
                <a:cubicBezTo>
                  <a:pt x="195" y="220"/>
                  <a:pt x="195" y="219"/>
                  <a:pt x="196" y="220"/>
                </a:cubicBezTo>
                <a:cubicBezTo>
                  <a:pt x="195" y="217"/>
                  <a:pt x="197" y="217"/>
                  <a:pt x="197" y="215"/>
                </a:cubicBezTo>
                <a:cubicBezTo>
                  <a:pt x="198" y="215"/>
                  <a:pt x="198" y="214"/>
                  <a:pt x="198" y="214"/>
                </a:cubicBezTo>
                <a:close/>
                <a:moveTo>
                  <a:pt x="172" y="263"/>
                </a:moveTo>
                <a:cubicBezTo>
                  <a:pt x="172" y="261"/>
                  <a:pt x="173" y="262"/>
                  <a:pt x="172" y="260"/>
                </a:cubicBezTo>
                <a:cubicBezTo>
                  <a:pt x="172" y="260"/>
                  <a:pt x="172" y="259"/>
                  <a:pt x="171" y="259"/>
                </a:cubicBezTo>
                <a:cubicBezTo>
                  <a:pt x="171" y="261"/>
                  <a:pt x="170" y="263"/>
                  <a:pt x="172" y="263"/>
                </a:cubicBezTo>
                <a:close/>
              </a:path>
            </a:pathLst>
          </a:custGeom>
          <a:solidFill>
            <a:srgbClr val="C8B3A1"/>
          </a:solidFill>
          <a:ln>
            <a:noFill/>
          </a:ln>
        </p:spPr>
        <p:txBody>
          <a:bodyPr anchor="t" anchorCtr="0" bIns="45720" compatLnSpc="1" lIns="91440" numCol="1" rIns="91440" tIns="45720" vert="horz" wrap="square"/>
          <a:lstStyle/>
          <a:p>
            <a:endParaRPr altLang="en-US" lang="zh-CN">
              <a:latin charset="-122" panose="02010609060101010101" typeface="楷体"/>
              <a:ea charset="-122" panose="02010609060101010101" typeface="楷体"/>
              <a:cs typeface="+mn-ea"/>
              <a:sym charset="0" panose="020b0604020202020204" pitchFamily="34" typeface="Arial"/>
            </a:endParaRPr>
          </a:p>
        </p:txBody>
      </p:sp>
      <p:grpSp>
        <p:nvGrpSpPr>
          <p:cNvPr id="3" name="组合 2"/>
          <p:cNvGrpSpPr/>
          <p:nvPr/>
        </p:nvGrpSpPr>
        <p:grpSpPr>
          <a:xfrm>
            <a:off x="1101350" y="1511760"/>
            <a:ext cx="3540548" cy="1138774"/>
            <a:chOff x="1463300" y="1740360"/>
            <a:chExt cx="3540548" cy="1138774"/>
          </a:xfrm>
        </p:grpSpPr>
        <p:sp>
          <p:nvSpPr>
            <p:cNvPr id="20" name="TextBox 15"/>
            <p:cNvSpPr txBox="1"/>
            <p:nvPr/>
          </p:nvSpPr>
          <p:spPr>
            <a:xfrm>
              <a:off x="1896125" y="2140470"/>
              <a:ext cx="3107723" cy="731520"/>
            </a:xfrm>
            <a:prstGeom prst="rect">
              <a:avLst/>
            </a:prstGeom>
            <a:noFill/>
          </p:spPr>
          <p:txBody>
            <a:bodyPr rtlCol="0" wrap="square">
              <a:spAutoFit/>
            </a:bodyPr>
            <a:lstStyle/>
            <a:p>
              <a:r>
                <a:rPr altLang="en-US" lang="zh-CN" sz="1400">
                  <a:solidFill>
                    <a:schemeClr val="tx1">
                      <a:lumMod val="65000"/>
                      <a:lumOff val="35000"/>
                    </a:schemeClr>
                  </a:solidFill>
                  <a:latin charset="-122" panose="02010609060101010101" typeface="楷体"/>
                  <a:ea charset="-122" panose="02010609060101010101" typeface="楷体"/>
                  <a:cs typeface="+mn-ea"/>
                  <a:sym charset="0" panose="020b0604020202020204" pitchFamily="34" typeface="Arial"/>
                </a:rPr>
                <a:t>请在此添加文字并根据需要调整字体大小，建议采用合适行距和合适的对齐方式。</a:t>
              </a:r>
            </a:p>
          </p:txBody>
        </p:sp>
        <p:sp>
          <p:nvSpPr>
            <p:cNvPr id="21" name="文本框 20"/>
            <p:cNvSpPr txBox="1"/>
            <p:nvPr/>
          </p:nvSpPr>
          <p:spPr>
            <a:xfrm>
              <a:off x="1463300" y="1740360"/>
              <a:ext cx="2227802" cy="396240"/>
            </a:xfrm>
            <a:prstGeom prst="rect">
              <a:avLst/>
            </a:prstGeom>
            <a:noFill/>
          </p:spPr>
          <p:txBody>
            <a:bodyPr rtlCol="0" wrap="square">
              <a:spAutoFit/>
            </a:bodyPr>
            <a:lstStyle/>
            <a:p>
              <a:pPr algn="ctr"/>
              <a:r>
                <a:rPr altLang="en-US" lang="zh-CN" sz="2000">
                  <a:solidFill>
                    <a:schemeClr val="tx1">
                      <a:lumMod val="65000"/>
                      <a:lumOff val="35000"/>
                    </a:schemeClr>
                  </a:solidFill>
                  <a:latin charset="-122" panose="02010609060101010101" typeface="楷体"/>
                  <a:ea charset="-122" panose="02010609060101010101" typeface="楷体"/>
                  <a:cs typeface="+mn-ea"/>
                  <a:sym charset="0" panose="020b0604020202020204" pitchFamily="34" typeface="Arial"/>
                </a:rPr>
                <a:t>添加标题</a:t>
              </a:r>
            </a:p>
          </p:txBody>
        </p:sp>
      </p:grpSp>
      <p:sp>
        <p:nvSpPr>
          <p:cNvPr id="22" name="Freeform 5"/>
          <p:cNvSpPr>
            <a:spLocks noEditPoints="1"/>
          </p:cNvSpPr>
          <p:nvPr/>
        </p:nvSpPr>
        <p:spPr bwMode="auto">
          <a:xfrm>
            <a:off x="2139336" y="2916919"/>
            <a:ext cx="815770" cy="831331"/>
          </a:xfrm>
          <a:custGeom>
            <a:gdLst>
              <a:gd fmla="*/ 547 w 1179" name="T0"/>
              <a:gd fmla="*/ 426 h 1202" name="T1"/>
              <a:gd fmla="*/ 919 w 1179" name="T2"/>
              <a:gd fmla="*/ 154 h 1202" name="T3"/>
              <a:gd fmla="*/ 1023 w 1179" name="T4"/>
              <a:gd fmla="*/ 526 h 1202" name="T5"/>
              <a:gd fmla="*/ 1176 w 1179" name="T6"/>
              <a:gd fmla="*/ 548 h 1202" name="T7"/>
              <a:gd fmla="*/ 1135 w 1179" name="T8"/>
              <a:gd fmla="*/ 727 h 1202" name="T9"/>
              <a:gd fmla="*/ 978 w 1179" name="T10"/>
              <a:gd fmla="*/ 659 h 1202" name="T11"/>
              <a:gd fmla="*/ 1056 w 1179" name="T12"/>
              <a:gd fmla="*/ 805 h 1202" name="T13"/>
              <a:gd fmla="*/ 725 w 1179" name="T14"/>
              <a:gd fmla="*/ 404 h 1202" name="T15"/>
              <a:gd fmla="*/ 866 w 1179" name="T16"/>
              <a:gd fmla="*/ 774 h 1202" name="T17"/>
              <a:gd fmla="*/ 1007 w 1179" name="T18"/>
              <a:gd fmla="*/ 850 h 1202" name="T19"/>
              <a:gd fmla="*/ 910 w 1179" name="T20"/>
              <a:gd fmla="*/ 734 h 1202" name="T21"/>
              <a:gd fmla="*/ 988 w 1179" name="T22"/>
              <a:gd fmla="*/ 787 h 1202" name="T23"/>
              <a:gd fmla="*/ 647 w 1179" name="T24"/>
              <a:gd fmla="*/ 420 h 1202" name="T25"/>
              <a:gd fmla="*/ 868 w 1179" name="T26"/>
              <a:gd fmla="*/ 731 h 1202" name="T27"/>
              <a:gd fmla="*/ 929 w 1179" name="T28"/>
              <a:gd fmla="*/ 804 h 1202" name="T29"/>
              <a:gd fmla="*/ 996 w 1179" name="T30"/>
              <a:gd fmla="*/ 825 h 1202" name="T31"/>
              <a:gd fmla="*/ 338 w 1179" name="T32"/>
              <a:gd fmla="*/ 975 h 1202" name="T33"/>
              <a:gd fmla="*/ 268 w 1179" name="T34"/>
              <a:gd fmla="*/ 740 h 1202" name="T35"/>
              <a:gd fmla="*/ 450 w 1179" name="T36"/>
              <a:gd fmla="*/ 660 h 1202" name="T37"/>
              <a:gd fmla="*/ 364 w 1179" name="T38"/>
              <a:gd fmla="*/ 552 h 1202" name="T39"/>
              <a:gd fmla="*/ 250 w 1179" name="T40"/>
              <a:gd fmla="*/ 655 h 1202" name="T41"/>
              <a:gd fmla="*/ 225 w 1179" name="T42"/>
              <a:gd fmla="*/ 1000 h 1202" name="T43"/>
              <a:gd fmla="*/ 217 w 1179" name="T44"/>
              <a:gd fmla="*/ 653 h 1202" name="T45"/>
              <a:gd fmla="*/ 606 w 1179" name="T46"/>
              <a:gd fmla="*/ 390 h 1202" name="T47"/>
              <a:gd fmla="*/ 469 w 1179" name="T48"/>
              <a:gd fmla="*/ 223 h 1202" name="T49"/>
              <a:gd fmla="*/ 363 w 1179" name="T50"/>
              <a:gd fmla="*/ 420 h 1202" name="T51"/>
              <a:gd fmla="*/ 181 w 1179" name="T52"/>
              <a:gd fmla="*/ 594 h 1202" name="T53"/>
              <a:gd fmla="*/ 137 w 1179" name="T54"/>
              <a:gd fmla="*/ 834 h 1202" name="T55"/>
              <a:gd fmla="*/ 323 w 1179" name="T56"/>
              <a:gd fmla="*/ 1119 h 1202" name="T57"/>
              <a:gd fmla="*/ 439 w 1179" name="T58"/>
              <a:gd fmla="*/ 1178 h 1202" name="T59"/>
              <a:gd fmla="*/ 376 w 1179" name="T60"/>
              <a:gd fmla="*/ 548 h 1202" name="T61"/>
              <a:gd fmla="*/ 256 w 1179" name="T62"/>
              <a:gd fmla="*/ 658 h 1202" name="T63"/>
              <a:gd fmla="*/ 435 w 1179" name="T64"/>
              <a:gd fmla="*/ 436 h 1202" name="T65"/>
              <a:gd fmla="*/ 189 w 1179" name="T66"/>
              <a:gd fmla="*/ 659 h 1202" name="T67"/>
              <a:gd fmla="*/ 239 w 1179" name="T68"/>
              <a:gd fmla="*/ 555 h 1202" name="T69"/>
              <a:gd fmla="*/ 195 w 1179" name="T70"/>
              <a:gd fmla="*/ 625 h 1202" name="T71"/>
              <a:gd fmla="*/ 219 w 1179" name="T72"/>
              <a:gd fmla="*/ 819 h 1202" name="T73"/>
              <a:gd fmla="*/ 229 w 1179" name="T74"/>
              <a:gd fmla="*/ 801 h 1202" name="T75"/>
              <a:gd fmla="*/ 348 w 1179" name="T76"/>
              <a:gd fmla="*/ 1103 h 1202" name="T77"/>
              <a:gd fmla="*/ 139 w 1179" name="T78"/>
              <a:gd fmla="*/ 328 h 1202" name="T79"/>
              <a:gd fmla="*/ 113 w 1179" name="T80"/>
              <a:gd fmla="*/ 425 h 1202" name="T81"/>
              <a:gd fmla="*/ 114 w 1179" name="T82"/>
              <a:gd fmla="*/ 342 h 1202" name="T83"/>
              <a:gd fmla="*/ 966 w 1179" name="T84"/>
              <a:gd fmla="*/ 175 h 1202" name="T85"/>
              <a:gd fmla="*/ 1003 w 1179" name="T86"/>
              <a:gd fmla="*/ 223 h 1202" name="T87"/>
              <a:gd fmla="*/ 871 w 1179" name="T88"/>
              <a:gd fmla="*/ 789 h 1202" name="T89"/>
              <a:gd fmla="*/ 797 w 1179" name="T90"/>
              <a:gd fmla="*/ 304 h 1202" name="T91"/>
              <a:gd fmla="*/ 830 w 1179" name="T92"/>
              <a:gd fmla="*/ 93 h 1202" name="T93"/>
              <a:gd fmla="*/ 419 w 1179" name="T94"/>
              <a:gd fmla="*/ 534 h 1202" name="T95"/>
              <a:gd fmla="*/ 1059 w 1179" name="T96"/>
              <a:gd fmla="*/ 896 h 1202" name="T97"/>
              <a:gd fmla="*/ 881 w 1179" name="T98"/>
              <a:gd fmla="*/ 993 h 1202" name="T99"/>
              <a:gd fmla="*/ 939 w 1179" name="T100"/>
              <a:gd fmla="*/ 1010 h 1202" name="T101"/>
              <a:gd fmla="*/ 717 w 1179" name="T102"/>
              <a:gd fmla="*/ 738 h 1202" name="T103"/>
              <a:gd fmla="*/ 886 w 1179" name="T104"/>
              <a:gd fmla="*/ 1005 h 1202" name="T105"/>
              <a:gd fmla="*/ 568 w 1179" name="T106"/>
              <a:gd fmla="*/ 970 h 1202" name="T107"/>
              <a:gd fmla="*/ 878 w 1179" name="T108"/>
              <a:gd fmla="*/ 1008 h 1202" name="T109"/>
              <a:gd fmla="*/ 1002 w 1179" name="T110"/>
              <a:gd fmla="*/ 949 h 1202" name="T111"/>
              <a:gd fmla="*/ 1040 w 1179" name="T112"/>
              <a:gd fmla="*/ 926 h 1202" name="T113"/>
              <a:gd fmla="*/ 145 w 1179" name="T114"/>
              <a:gd fmla="*/ 945 h 1202" name="T115"/>
              <a:gd fmla="*/ 166 w 1179" name="T116"/>
              <a:gd fmla="*/ 982 h 1202" name="T117"/>
              <a:gd fmla="*/ 189 w 1179" name="T118"/>
              <a:gd fmla="*/ 222 h 1202" name="T119"/>
              <a:gd fmla="*/ 282 w 1179" name="T120"/>
              <a:gd fmla="*/ 128 h 1202" name="T121"/>
              <a:gd fmla="*/ 248 w 1179" name="T122"/>
              <a:gd fmla="*/ 137 h 1202" name="T123"/>
              <a:gd fmla="*/ 174 w 1179" name="T124"/>
              <a:gd fmla="*/ 283 h 120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202" w="1179">
                <a:moveTo>
                  <a:pt x="321" y="439"/>
                </a:moveTo>
                <a:cubicBezTo>
                  <a:pt x="322" y="437"/>
                  <a:pt x="324" y="438"/>
                  <a:pt x="325" y="435"/>
                </a:cubicBezTo>
                <a:cubicBezTo>
                  <a:pt x="322" y="434"/>
                  <a:pt x="319" y="436"/>
                  <a:pt x="321" y="439"/>
                </a:cubicBezTo>
                <a:close/>
                <a:moveTo>
                  <a:pt x="314" y="441"/>
                </a:moveTo>
                <a:cubicBezTo>
                  <a:pt x="315" y="440"/>
                  <a:pt x="317" y="440"/>
                  <a:pt x="318" y="439"/>
                </a:cubicBezTo>
                <a:cubicBezTo>
                  <a:pt x="316" y="438"/>
                  <a:pt x="313" y="439"/>
                  <a:pt x="314" y="441"/>
                </a:cubicBezTo>
                <a:close/>
                <a:moveTo>
                  <a:pt x="295" y="453"/>
                </a:moveTo>
                <a:cubicBezTo>
                  <a:pt x="296" y="454"/>
                  <a:pt x="298" y="454"/>
                  <a:pt x="298" y="452"/>
                </a:cubicBezTo>
                <a:cubicBezTo>
                  <a:pt x="296" y="450"/>
                  <a:pt x="296" y="453"/>
                  <a:pt x="295" y="453"/>
                </a:cubicBezTo>
                <a:close/>
                <a:moveTo>
                  <a:pt x="332" y="428"/>
                </a:moveTo>
                <a:cubicBezTo>
                  <a:pt x="333" y="428"/>
                  <a:pt x="333" y="428"/>
                  <a:pt x="334" y="429"/>
                </a:cubicBezTo>
                <a:cubicBezTo>
                  <a:pt x="335" y="428"/>
                  <a:pt x="335" y="426"/>
                  <a:pt x="334" y="426"/>
                </a:cubicBezTo>
                <a:cubicBezTo>
                  <a:pt x="333" y="426"/>
                  <a:pt x="332" y="427"/>
                  <a:pt x="332" y="428"/>
                </a:cubicBezTo>
                <a:close/>
                <a:moveTo>
                  <a:pt x="310" y="443"/>
                </a:moveTo>
                <a:cubicBezTo>
                  <a:pt x="308" y="442"/>
                  <a:pt x="307" y="443"/>
                  <a:pt x="307" y="444"/>
                </a:cubicBezTo>
                <a:cubicBezTo>
                  <a:pt x="308" y="445"/>
                  <a:pt x="311" y="444"/>
                  <a:pt x="312" y="443"/>
                </a:cubicBezTo>
                <a:cubicBezTo>
                  <a:pt x="312" y="443"/>
                  <a:pt x="313" y="443"/>
                  <a:pt x="313" y="442"/>
                </a:cubicBezTo>
                <a:cubicBezTo>
                  <a:pt x="313" y="441"/>
                  <a:pt x="313" y="440"/>
                  <a:pt x="312" y="440"/>
                </a:cubicBezTo>
                <a:cubicBezTo>
                  <a:pt x="311" y="441"/>
                  <a:pt x="310" y="441"/>
                  <a:pt x="310" y="443"/>
                </a:cubicBezTo>
                <a:close/>
                <a:moveTo>
                  <a:pt x="294" y="455"/>
                </a:moveTo>
                <a:cubicBezTo>
                  <a:pt x="295" y="455"/>
                  <a:pt x="295" y="455"/>
                  <a:pt x="295" y="453"/>
                </a:cubicBezTo>
                <a:cubicBezTo>
                  <a:pt x="295" y="454"/>
                  <a:pt x="294" y="453"/>
                  <a:pt x="294" y="453"/>
                </a:cubicBezTo>
                <a:cubicBezTo>
                  <a:pt x="294" y="454"/>
                  <a:pt x="294" y="454"/>
                  <a:pt x="294" y="455"/>
                </a:cubicBezTo>
                <a:close/>
                <a:moveTo>
                  <a:pt x="301" y="446"/>
                </a:moveTo>
                <a:cubicBezTo>
                  <a:pt x="301" y="447"/>
                  <a:pt x="301" y="448"/>
                  <a:pt x="301" y="449"/>
                </a:cubicBezTo>
                <a:cubicBezTo>
                  <a:pt x="300" y="450"/>
                  <a:pt x="298" y="448"/>
                  <a:pt x="298" y="451"/>
                </a:cubicBezTo>
                <a:cubicBezTo>
                  <a:pt x="299" y="451"/>
                  <a:pt x="301" y="450"/>
                  <a:pt x="302" y="449"/>
                </a:cubicBezTo>
                <a:cubicBezTo>
                  <a:pt x="303" y="449"/>
                  <a:pt x="303" y="450"/>
                  <a:pt x="303" y="450"/>
                </a:cubicBezTo>
                <a:cubicBezTo>
                  <a:pt x="304" y="449"/>
                  <a:pt x="304" y="448"/>
                  <a:pt x="305" y="447"/>
                </a:cubicBezTo>
                <a:cubicBezTo>
                  <a:pt x="305" y="447"/>
                  <a:pt x="306" y="447"/>
                  <a:pt x="306" y="446"/>
                </a:cubicBezTo>
                <a:cubicBezTo>
                  <a:pt x="304" y="445"/>
                  <a:pt x="304" y="446"/>
                  <a:pt x="303" y="446"/>
                </a:cubicBezTo>
                <a:cubicBezTo>
                  <a:pt x="302" y="447"/>
                  <a:pt x="301" y="446"/>
                  <a:pt x="301" y="446"/>
                </a:cubicBezTo>
                <a:close/>
                <a:moveTo>
                  <a:pt x="326" y="433"/>
                </a:moveTo>
                <a:cubicBezTo>
                  <a:pt x="329" y="436"/>
                  <a:pt x="330" y="431"/>
                  <a:pt x="332" y="429"/>
                </a:cubicBezTo>
                <a:cubicBezTo>
                  <a:pt x="330" y="429"/>
                  <a:pt x="330" y="427"/>
                  <a:pt x="328" y="426"/>
                </a:cubicBezTo>
                <a:cubicBezTo>
                  <a:pt x="327" y="428"/>
                  <a:pt x="329" y="429"/>
                  <a:pt x="329" y="431"/>
                </a:cubicBezTo>
                <a:cubicBezTo>
                  <a:pt x="328" y="432"/>
                  <a:pt x="326" y="431"/>
                  <a:pt x="326" y="433"/>
                </a:cubicBezTo>
                <a:close/>
                <a:moveTo>
                  <a:pt x="367" y="409"/>
                </a:moveTo>
                <a:cubicBezTo>
                  <a:pt x="369" y="410"/>
                  <a:pt x="369" y="409"/>
                  <a:pt x="370" y="409"/>
                </a:cubicBezTo>
                <a:cubicBezTo>
                  <a:pt x="370" y="408"/>
                  <a:pt x="370" y="407"/>
                  <a:pt x="369" y="407"/>
                </a:cubicBezTo>
                <a:cubicBezTo>
                  <a:pt x="368" y="408"/>
                  <a:pt x="367" y="408"/>
                  <a:pt x="367" y="409"/>
                </a:cubicBezTo>
                <a:close/>
                <a:moveTo>
                  <a:pt x="371" y="406"/>
                </a:moveTo>
                <a:cubicBezTo>
                  <a:pt x="372" y="408"/>
                  <a:pt x="374" y="406"/>
                  <a:pt x="375" y="406"/>
                </a:cubicBezTo>
                <a:cubicBezTo>
                  <a:pt x="375" y="406"/>
                  <a:pt x="375" y="407"/>
                  <a:pt x="375" y="406"/>
                </a:cubicBezTo>
                <a:cubicBezTo>
                  <a:pt x="377" y="406"/>
                  <a:pt x="377" y="404"/>
                  <a:pt x="379" y="403"/>
                </a:cubicBezTo>
                <a:cubicBezTo>
                  <a:pt x="377" y="402"/>
                  <a:pt x="376" y="404"/>
                  <a:pt x="374" y="403"/>
                </a:cubicBezTo>
                <a:cubicBezTo>
                  <a:pt x="374" y="406"/>
                  <a:pt x="371" y="404"/>
                  <a:pt x="371" y="406"/>
                </a:cubicBezTo>
                <a:close/>
                <a:moveTo>
                  <a:pt x="366" y="409"/>
                </a:moveTo>
                <a:cubicBezTo>
                  <a:pt x="365" y="410"/>
                  <a:pt x="365" y="410"/>
                  <a:pt x="365" y="410"/>
                </a:cubicBezTo>
                <a:cubicBezTo>
                  <a:pt x="366" y="411"/>
                  <a:pt x="366" y="411"/>
                  <a:pt x="366" y="411"/>
                </a:cubicBezTo>
                <a:cubicBezTo>
                  <a:pt x="367" y="410"/>
                  <a:pt x="367" y="410"/>
                  <a:pt x="367" y="410"/>
                </a:cubicBezTo>
                <a:cubicBezTo>
                  <a:pt x="367" y="410"/>
                  <a:pt x="367" y="409"/>
                  <a:pt x="366" y="409"/>
                </a:cubicBezTo>
                <a:close/>
                <a:moveTo>
                  <a:pt x="356" y="416"/>
                </a:moveTo>
                <a:cubicBezTo>
                  <a:pt x="357" y="416"/>
                  <a:pt x="357" y="416"/>
                  <a:pt x="357" y="416"/>
                </a:cubicBezTo>
                <a:cubicBezTo>
                  <a:pt x="357" y="416"/>
                  <a:pt x="358" y="416"/>
                  <a:pt x="358" y="415"/>
                </a:cubicBezTo>
                <a:cubicBezTo>
                  <a:pt x="357" y="414"/>
                  <a:pt x="357" y="414"/>
                  <a:pt x="357" y="414"/>
                </a:cubicBezTo>
                <a:cubicBezTo>
                  <a:pt x="357" y="415"/>
                  <a:pt x="356" y="415"/>
                  <a:pt x="356" y="416"/>
                </a:cubicBezTo>
                <a:close/>
                <a:moveTo>
                  <a:pt x="348" y="421"/>
                </a:moveTo>
                <a:cubicBezTo>
                  <a:pt x="350" y="420"/>
                  <a:pt x="353" y="420"/>
                  <a:pt x="353" y="418"/>
                </a:cubicBezTo>
                <a:cubicBezTo>
                  <a:pt x="351" y="417"/>
                  <a:pt x="351" y="417"/>
                  <a:pt x="351" y="417"/>
                </a:cubicBezTo>
                <a:cubicBezTo>
                  <a:pt x="350" y="419"/>
                  <a:pt x="347" y="420"/>
                  <a:pt x="348" y="421"/>
                </a:cubicBezTo>
                <a:close/>
                <a:moveTo>
                  <a:pt x="359" y="414"/>
                </a:moveTo>
                <a:cubicBezTo>
                  <a:pt x="360" y="414"/>
                  <a:pt x="360" y="414"/>
                  <a:pt x="360" y="413"/>
                </a:cubicBezTo>
                <a:cubicBezTo>
                  <a:pt x="359" y="412"/>
                  <a:pt x="359" y="412"/>
                  <a:pt x="359" y="412"/>
                </a:cubicBezTo>
                <a:cubicBezTo>
                  <a:pt x="358" y="414"/>
                  <a:pt x="358" y="414"/>
                  <a:pt x="358" y="414"/>
                </a:cubicBezTo>
                <a:lnTo>
                  <a:pt x="359" y="414"/>
                </a:lnTo>
                <a:close/>
                <a:moveTo>
                  <a:pt x="347" y="418"/>
                </a:moveTo>
                <a:cubicBezTo>
                  <a:pt x="347" y="418"/>
                  <a:pt x="342" y="419"/>
                  <a:pt x="341" y="420"/>
                </a:cubicBezTo>
                <a:cubicBezTo>
                  <a:pt x="339" y="420"/>
                  <a:pt x="338" y="420"/>
                  <a:pt x="338" y="422"/>
                </a:cubicBezTo>
                <a:cubicBezTo>
                  <a:pt x="338" y="422"/>
                  <a:pt x="338" y="423"/>
                  <a:pt x="338" y="423"/>
                </a:cubicBezTo>
                <a:cubicBezTo>
                  <a:pt x="338" y="423"/>
                  <a:pt x="339" y="423"/>
                  <a:pt x="339" y="423"/>
                </a:cubicBezTo>
                <a:cubicBezTo>
                  <a:pt x="340" y="423"/>
                  <a:pt x="340" y="424"/>
                  <a:pt x="341" y="425"/>
                </a:cubicBezTo>
                <a:cubicBezTo>
                  <a:pt x="342" y="423"/>
                  <a:pt x="344" y="423"/>
                  <a:pt x="344" y="420"/>
                </a:cubicBezTo>
                <a:cubicBezTo>
                  <a:pt x="345" y="419"/>
                  <a:pt x="346" y="420"/>
                  <a:pt x="346" y="419"/>
                </a:cubicBezTo>
                <a:cubicBezTo>
                  <a:pt x="346" y="418"/>
                  <a:pt x="348" y="418"/>
                  <a:pt x="347" y="418"/>
                </a:cubicBezTo>
                <a:close/>
                <a:moveTo>
                  <a:pt x="664" y="370"/>
                </a:moveTo>
                <a:cubicBezTo>
                  <a:pt x="663" y="370"/>
                  <a:pt x="663" y="372"/>
                  <a:pt x="664" y="372"/>
                </a:cubicBezTo>
                <a:cubicBezTo>
                  <a:pt x="666" y="373"/>
                  <a:pt x="666" y="371"/>
                  <a:pt x="667" y="371"/>
                </a:cubicBezTo>
                <a:cubicBezTo>
                  <a:pt x="668" y="372"/>
                  <a:pt x="668" y="372"/>
                  <a:pt x="669" y="372"/>
                </a:cubicBezTo>
                <a:cubicBezTo>
                  <a:pt x="670" y="370"/>
                  <a:pt x="667" y="369"/>
                  <a:pt x="666" y="368"/>
                </a:cubicBezTo>
                <a:cubicBezTo>
                  <a:pt x="666" y="368"/>
                  <a:pt x="666" y="367"/>
                  <a:pt x="665" y="367"/>
                </a:cubicBezTo>
                <a:cubicBezTo>
                  <a:pt x="664" y="367"/>
                  <a:pt x="664" y="367"/>
                  <a:pt x="664" y="367"/>
                </a:cubicBezTo>
                <a:cubicBezTo>
                  <a:pt x="663" y="369"/>
                  <a:pt x="665" y="369"/>
                  <a:pt x="664" y="370"/>
                </a:cubicBezTo>
                <a:close/>
                <a:moveTo>
                  <a:pt x="288" y="458"/>
                </a:moveTo>
                <a:cubicBezTo>
                  <a:pt x="288" y="458"/>
                  <a:pt x="287" y="459"/>
                  <a:pt x="287" y="460"/>
                </a:cubicBezTo>
                <a:cubicBezTo>
                  <a:pt x="289" y="461"/>
                  <a:pt x="290" y="458"/>
                  <a:pt x="288" y="458"/>
                </a:cubicBezTo>
                <a:close/>
                <a:moveTo>
                  <a:pt x="644" y="389"/>
                </a:moveTo>
                <a:cubicBezTo>
                  <a:pt x="645" y="387"/>
                  <a:pt x="647" y="386"/>
                  <a:pt x="646" y="383"/>
                </a:cubicBezTo>
                <a:cubicBezTo>
                  <a:pt x="644" y="382"/>
                  <a:pt x="644" y="382"/>
                  <a:pt x="644" y="382"/>
                </a:cubicBezTo>
                <a:cubicBezTo>
                  <a:pt x="642" y="383"/>
                  <a:pt x="641" y="385"/>
                  <a:pt x="638" y="386"/>
                </a:cubicBezTo>
                <a:cubicBezTo>
                  <a:pt x="637" y="388"/>
                  <a:pt x="637" y="388"/>
                  <a:pt x="637" y="388"/>
                </a:cubicBezTo>
                <a:cubicBezTo>
                  <a:pt x="635" y="388"/>
                  <a:pt x="634" y="390"/>
                  <a:pt x="633" y="390"/>
                </a:cubicBezTo>
                <a:cubicBezTo>
                  <a:pt x="632" y="390"/>
                  <a:pt x="630" y="389"/>
                  <a:pt x="628" y="388"/>
                </a:cubicBezTo>
                <a:cubicBezTo>
                  <a:pt x="628" y="390"/>
                  <a:pt x="629" y="391"/>
                  <a:pt x="628" y="393"/>
                </a:cubicBezTo>
                <a:cubicBezTo>
                  <a:pt x="627" y="393"/>
                  <a:pt x="627" y="394"/>
                  <a:pt x="626" y="394"/>
                </a:cubicBezTo>
                <a:cubicBezTo>
                  <a:pt x="625" y="394"/>
                  <a:pt x="625" y="394"/>
                  <a:pt x="624" y="394"/>
                </a:cubicBezTo>
                <a:cubicBezTo>
                  <a:pt x="624" y="394"/>
                  <a:pt x="624" y="394"/>
                  <a:pt x="624" y="394"/>
                </a:cubicBezTo>
                <a:cubicBezTo>
                  <a:pt x="622" y="395"/>
                  <a:pt x="620" y="395"/>
                  <a:pt x="619" y="396"/>
                </a:cubicBezTo>
                <a:cubicBezTo>
                  <a:pt x="619" y="395"/>
                  <a:pt x="619" y="395"/>
                  <a:pt x="618" y="395"/>
                </a:cubicBezTo>
                <a:cubicBezTo>
                  <a:pt x="617" y="395"/>
                  <a:pt x="616" y="395"/>
                  <a:pt x="615" y="396"/>
                </a:cubicBezTo>
                <a:cubicBezTo>
                  <a:pt x="615" y="396"/>
                  <a:pt x="614" y="396"/>
                  <a:pt x="613" y="397"/>
                </a:cubicBezTo>
                <a:cubicBezTo>
                  <a:pt x="612" y="396"/>
                  <a:pt x="612" y="397"/>
                  <a:pt x="611" y="396"/>
                </a:cubicBezTo>
                <a:cubicBezTo>
                  <a:pt x="611" y="398"/>
                  <a:pt x="609" y="397"/>
                  <a:pt x="609" y="399"/>
                </a:cubicBezTo>
                <a:cubicBezTo>
                  <a:pt x="608" y="399"/>
                  <a:pt x="606" y="400"/>
                  <a:pt x="605" y="401"/>
                </a:cubicBezTo>
                <a:cubicBezTo>
                  <a:pt x="603" y="401"/>
                  <a:pt x="600" y="402"/>
                  <a:pt x="600" y="403"/>
                </a:cubicBezTo>
                <a:cubicBezTo>
                  <a:pt x="600" y="403"/>
                  <a:pt x="600" y="404"/>
                  <a:pt x="600" y="404"/>
                </a:cubicBezTo>
                <a:cubicBezTo>
                  <a:pt x="601" y="405"/>
                  <a:pt x="601" y="406"/>
                  <a:pt x="601" y="407"/>
                </a:cubicBezTo>
                <a:cubicBezTo>
                  <a:pt x="599" y="406"/>
                  <a:pt x="598" y="408"/>
                  <a:pt x="596" y="408"/>
                </a:cubicBezTo>
                <a:cubicBezTo>
                  <a:pt x="595" y="409"/>
                  <a:pt x="594" y="411"/>
                  <a:pt x="592" y="411"/>
                </a:cubicBezTo>
                <a:cubicBezTo>
                  <a:pt x="589" y="409"/>
                  <a:pt x="595" y="408"/>
                  <a:pt x="592" y="407"/>
                </a:cubicBezTo>
                <a:cubicBezTo>
                  <a:pt x="592" y="405"/>
                  <a:pt x="590" y="406"/>
                  <a:pt x="589" y="407"/>
                </a:cubicBezTo>
                <a:cubicBezTo>
                  <a:pt x="588" y="408"/>
                  <a:pt x="587" y="407"/>
                  <a:pt x="586" y="409"/>
                </a:cubicBezTo>
                <a:cubicBezTo>
                  <a:pt x="585" y="410"/>
                  <a:pt x="587" y="410"/>
                  <a:pt x="586" y="412"/>
                </a:cubicBezTo>
                <a:cubicBezTo>
                  <a:pt x="586" y="412"/>
                  <a:pt x="586" y="412"/>
                  <a:pt x="585" y="413"/>
                </a:cubicBezTo>
                <a:cubicBezTo>
                  <a:pt x="585" y="413"/>
                  <a:pt x="584" y="413"/>
                  <a:pt x="584" y="413"/>
                </a:cubicBezTo>
                <a:cubicBezTo>
                  <a:pt x="583" y="414"/>
                  <a:pt x="582" y="414"/>
                  <a:pt x="581" y="415"/>
                </a:cubicBezTo>
                <a:cubicBezTo>
                  <a:pt x="580" y="415"/>
                  <a:pt x="579" y="415"/>
                  <a:pt x="579" y="415"/>
                </a:cubicBezTo>
                <a:cubicBezTo>
                  <a:pt x="578" y="416"/>
                  <a:pt x="577" y="416"/>
                  <a:pt x="576" y="417"/>
                </a:cubicBezTo>
                <a:cubicBezTo>
                  <a:pt x="575" y="416"/>
                  <a:pt x="574" y="417"/>
                  <a:pt x="573" y="417"/>
                </a:cubicBezTo>
                <a:cubicBezTo>
                  <a:pt x="571" y="418"/>
                  <a:pt x="570" y="418"/>
                  <a:pt x="569" y="418"/>
                </a:cubicBezTo>
                <a:cubicBezTo>
                  <a:pt x="567" y="419"/>
                  <a:pt x="564" y="420"/>
                  <a:pt x="562" y="420"/>
                </a:cubicBezTo>
                <a:cubicBezTo>
                  <a:pt x="560" y="422"/>
                  <a:pt x="559" y="422"/>
                  <a:pt x="557" y="423"/>
                </a:cubicBezTo>
                <a:cubicBezTo>
                  <a:pt x="556" y="422"/>
                  <a:pt x="555" y="423"/>
                  <a:pt x="554" y="424"/>
                </a:cubicBezTo>
                <a:cubicBezTo>
                  <a:pt x="553" y="424"/>
                  <a:pt x="551" y="424"/>
                  <a:pt x="551" y="424"/>
                </a:cubicBezTo>
                <a:cubicBezTo>
                  <a:pt x="549" y="424"/>
                  <a:pt x="548" y="426"/>
                  <a:pt x="547" y="426"/>
                </a:cubicBezTo>
                <a:cubicBezTo>
                  <a:pt x="547" y="426"/>
                  <a:pt x="546" y="426"/>
                  <a:pt x="546" y="426"/>
                </a:cubicBezTo>
                <a:cubicBezTo>
                  <a:pt x="546" y="426"/>
                  <a:pt x="546" y="427"/>
                  <a:pt x="545" y="427"/>
                </a:cubicBezTo>
                <a:cubicBezTo>
                  <a:pt x="545" y="428"/>
                  <a:pt x="543" y="428"/>
                  <a:pt x="543" y="429"/>
                </a:cubicBezTo>
                <a:cubicBezTo>
                  <a:pt x="545" y="430"/>
                  <a:pt x="546" y="430"/>
                  <a:pt x="547" y="430"/>
                </a:cubicBezTo>
                <a:cubicBezTo>
                  <a:pt x="548" y="429"/>
                  <a:pt x="549" y="429"/>
                  <a:pt x="549" y="428"/>
                </a:cubicBezTo>
                <a:cubicBezTo>
                  <a:pt x="551" y="429"/>
                  <a:pt x="552" y="426"/>
                  <a:pt x="554" y="426"/>
                </a:cubicBezTo>
                <a:cubicBezTo>
                  <a:pt x="556" y="427"/>
                  <a:pt x="557" y="424"/>
                  <a:pt x="559" y="426"/>
                </a:cubicBezTo>
                <a:cubicBezTo>
                  <a:pt x="561" y="424"/>
                  <a:pt x="564" y="423"/>
                  <a:pt x="566" y="423"/>
                </a:cubicBezTo>
                <a:cubicBezTo>
                  <a:pt x="568" y="422"/>
                  <a:pt x="571" y="420"/>
                  <a:pt x="572" y="420"/>
                </a:cubicBezTo>
                <a:cubicBezTo>
                  <a:pt x="573" y="421"/>
                  <a:pt x="572" y="420"/>
                  <a:pt x="573" y="420"/>
                </a:cubicBezTo>
                <a:cubicBezTo>
                  <a:pt x="573" y="420"/>
                  <a:pt x="574" y="420"/>
                  <a:pt x="575" y="420"/>
                </a:cubicBezTo>
                <a:cubicBezTo>
                  <a:pt x="577" y="420"/>
                  <a:pt x="578" y="418"/>
                  <a:pt x="580" y="419"/>
                </a:cubicBezTo>
                <a:cubicBezTo>
                  <a:pt x="582" y="418"/>
                  <a:pt x="584" y="417"/>
                  <a:pt x="587" y="416"/>
                </a:cubicBezTo>
                <a:cubicBezTo>
                  <a:pt x="588" y="414"/>
                  <a:pt x="589" y="413"/>
                  <a:pt x="590" y="413"/>
                </a:cubicBezTo>
                <a:cubicBezTo>
                  <a:pt x="591" y="414"/>
                  <a:pt x="592" y="413"/>
                  <a:pt x="593" y="414"/>
                </a:cubicBezTo>
                <a:cubicBezTo>
                  <a:pt x="595" y="413"/>
                  <a:pt x="596" y="411"/>
                  <a:pt x="598" y="412"/>
                </a:cubicBezTo>
                <a:cubicBezTo>
                  <a:pt x="599" y="412"/>
                  <a:pt x="601" y="412"/>
                  <a:pt x="603" y="412"/>
                </a:cubicBezTo>
                <a:cubicBezTo>
                  <a:pt x="605" y="411"/>
                  <a:pt x="606" y="411"/>
                  <a:pt x="608" y="409"/>
                </a:cubicBezTo>
                <a:cubicBezTo>
                  <a:pt x="609" y="410"/>
                  <a:pt x="610" y="408"/>
                  <a:pt x="612" y="409"/>
                </a:cubicBezTo>
                <a:cubicBezTo>
                  <a:pt x="612" y="407"/>
                  <a:pt x="614" y="406"/>
                  <a:pt x="615" y="406"/>
                </a:cubicBezTo>
                <a:cubicBezTo>
                  <a:pt x="617" y="405"/>
                  <a:pt x="618" y="404"/>
                  <a:pt x="619" y="404"/>
                </a:cubicBezTo>
                <a:cubicBezTo>
                  <a:pt x="620" y="402"/>
                  <a:pt x="620" y="400"/>
                  <a:pt x="621" y="400"/>
                </a:cubicBezTo>
                <a:cubicBezTo>
                  <a:pt x="622" y="401"/>
                  <a:pt x="623" y="402"/>
                  <a:pt x="625" y="402"/>
                </a:cubicBezTo>
                <a:cubicBezTo>
                  <a:pt x="625" y="401"/>
                  <a:pt x="626" y="399"/>
                  <a:pt x="627" y="398"/>
                </a:cubicBezTo>
                <a:cubicBezTo>
                  <a:pt x="629" y="397"/>
                  <a:pt x="632" y="397"/>
                  <a:pt x="634" y="396"/>
                </a:cubicBezTo>
                <a:cubicBezTo>
                  <a:pt x="634" y="396"/>
                  <a:pt x="634" y="396"/>
                  <a:pt x="634" y="396"/>
                </a:cubicBezTo>
                <a:cubicBezTo>
                  <a:pt x="634" y="396"/>
                  <a:pt x="634" y="396"/>
                  <a:pt x="634" y="396"/>
                </a:cubicBezTo>
                <a:cubicBezTo>
                  <a:pt x="636" y="395"/>
                  <a:pt x="637" y="394"/>
                  <a:pt x="636" y="392"/>
                </a:cubicBezTo>
                <a:cubicBezTo>
                  <a:pt x="636" y="392"/>
                  <a:pt x="636" y="392"/>
                  <a:pt x="636" y="392"/>
                </a:cubicBezTo>
                <a:cubicBezTo>
                  <a:pt x="639" y="392"/>
                  <a:pt x="641" y="390"/>
                  <a:pt x="644" y="389"/>
                </a:cubicBezTo>
                <a:close/>
                <a:moveTo>
                  <a:pt x="414" y="380"/>
                </a:moveTo>
                <a:cubicBezTo>
                  <a:pt x="415" y="383"/>
                  <a:pt x="412" y="382"/>
                  <a:pt x="413" y="384"/>
                </a:cubicBezTo>
                <a:cubicBezTo>
                  <a:pt x="415" y="384"/>
                  <a:pt x="415" y="384"/>
                  <a:pt x="416" y="385"/>
                </a:cubicBezTo>
                <a:cubicBezTo>
                  <a:pt x="416" y="385"/>
                  <a:pt x="416" y="385"/>
                  <a:pt x="416" y="384"/>
                </a:cubicBezTo>
                <a:cubicBezTo>
                  <a:pt x="416" y="383"/>
                  <a:pt x="416" y="381"/>
                  <a:pt x="414" y="380"/>
                </a:cubicBezTo>
                <a:close/>
                <a:moveTo>
                  <a:pt x="223" y="523"/>
                </a:moveTo>
                <a:cubicBezTo>
                  <a:pt x="224" y="521"/>
                  <a:pt x="222" y="520"/>
                  <a:pt x="221" y="519"/>
                </a:cubicBezTo>
                <a:cubicBezTo>
                  <a:pt x="221" y="522"/>
                  <a:pt x="223" y="523"/>
                  <a:pt x="222" y="526"/>
                </a:cubicBezTo>
                <a:cubicBezTo>
                  <a:pt x="224" y="527"/>
                  <a:pt x="221" y="522"/>
                  <a:pt x="223" y="523"/>
                </a:cubicBezTo>
                <a:close/>
                <a:moveTo>
                  <a:pt x="535" y="427"/>
                </a:moveTo>
                <a:cubicBezTo>
                  <a:pt x="534" y="429"/>
                  <a:pt x="532" y="430"/>
                  <a:pt x="531" y="431"/>
                </a:cubicBezTo>
                <a:cubicBezTo>
                  <a:pt x="530" y="433"/>
                  <a:pt x="529" y="432"/>
                  <a:pt x="528" y="434"/>
                </a:cubicBezTo>
                <a:cubicBezTo>
                  <a:pt x="526" y="436"/>
                  <a:pt x="523" y="435"/>
                  <a:pt x="522" y="439"/>
                </a:cubicBezTo>
                <a:cubicBezTo>
                  <a:pt x="525" y="440"/>
                  <a:pt x="526" y="437"/>
                  <a:pt x="529" y="437"/>
                </a:cubicBezTo>
                <a:cubicBezTo>
                  <a:pt x="530" y="437"/>
                  <a:pt x="531" y="437"/>
                  <a:pt x="532" y="437"/>
                </a:cubicBezTo>
                <a:cubicBezTo>
                  <a:pt x="533" y="436"/>
                  <a:pt x="534" y="433"/>
                  <a:pt x="535" y="432"/>
                </a:cubicBezTo>
                <a:cubicBezTo>
                  <a:pt x="536" y="431"/>
                  <a:pt x="539" y="431"/>
                  <a:pt x="540" y="429"/>
                </a:cubicBezTo>
                <a:cubicBezTo>
                  <a:pt x="539" y="427"/>
                  <a:pt x="537" y="428"/>
                  <a:pt x="535" y="427"/>
                </a:cubicBezTo>
                <a:close/>
                <a:moveTo>
                  <a:pt x="244" y="495"/>
                </a:moveTo>
                <a:cubicBezTo>
                  <a:pt x="244" y="495"/>
                  <a:pt x="244" y="495"/>
                  <a:pt x="244" y="495"/>
                </a:cubicBezTo>
                <a:cubicBezTo>
                  <a:pt x="244" y="495"/>
                  <a:pt x="244" y="495"/>
                  <a:pt x="244" y="495"/>
                </a:cubicBezTo>
                <a:cubicBezTo>
                  <a:pt x="244" y="495"/>
                  <a:pt x="244" y="495"/>
                  <a:pt x="244" y="495"/>
                </a:cubicBezTo>
                <a:cubicBezTo>
                  <a:pt x="243" y="495"/>
                  <a:pt x="243" y="496"/>
                  <a:pt x="243" y="496"/>
                </a:cubicBezTo>
                <a:cubicBezTo>
                  <a:pt x="243" y="496"/>
                  <a:pt x="241" y="497"/>
                  <a:pt x="241" y="499"/>
                </a:cubicBezTo>
                <a:cubicBezTo>
                  <a:pt x="242" y="499"/>
                  <a:pt x="243" y="498"/>
                  <a:pt x="243" y="497"/>
                </a:cubicBezTo>
                <a:cubicBezTo>
                  <a:pt x="244" y="497"/>
                  <a:pt x="245" y="496"/>
                  <a:pt x="245" y="496"/>
                </a:cubicBezTo>
                <a:cubicBezTo>
                  <a:pt x="245" y="496"/>
                  <a:pt x="245" y="496"/>
                  <a:pt x="245" y="496"/>
                </a:cubicBezTo>
                <a:cubicBezTo>
                  <a:pt x="245" y="496"/>
                  <a:pt x="244" y="496"/>
                  <a:pt x="244" y="495"/>
                </a:cubicBezTo>
                <a:close/>
                <a:moveTo>
                  <a:pt x="487" y="450"/>
                </a:moveTo>
                <a:cubicBezTo>
                  <a:pt x="486" y="450"/>
                  <a:pt x="485" y="450"/>
                  <a:pt x="484" y="450"/>
                </a:cubicBezTo>
                <a:cubicBezTo>
                  <a:pt x="484" y="451"/>
                  <a:pt x="482" y="451"/>
                  <a:pt x="483" y="452"/>
                </a:cubicBezTo>
                <a:cubicBezTo>
                  <a:pt x="485" y="453"/>
                  <a:pt x="485" y="452"/>
                  <a:pt x="487" y="452"/>
                </a:cubicBezTo>
                <a:cubicBezTo>
                  <a:pt x="489" y="452"/>
                  <a:pt x="492" y="451"/>
                  <a:pt x="493" y="451"/>
                </a:cubicBezTo>
                <a:cubicBezTo>
                  <a:pt x="493" y="450"/>
                  <a:pt x="494" y="450"/>
                  <a:pt x="494" y="449"/>
                </a:cubicBezTo>
                <a:cubicBezTo>
                  <a:pt x="493" y="449"/>
                  <a:pt x="493" y="448"/>
                  <a:pt x="492" y="448"/>
                </a:cubicBezTo>
                <a:cubicBezTo>
                  <a:pt x="491" y="449"/>
                  <a:pt x="489" y="449"/>
                  <a:pt x="487" y="450"/>
                </a:cubicBezTo>
                <a:close/>
                <a:moveTo>
                  <a:pt x="508" y="444"/>
                </a:moveTo>
                <a:cubicBezTo>
                  <a:pt x="510" y="445"/>
                  <a:pt x="511" y="443"/>
                  <a:pt x="513" y="442"/>
                </a:cubicBezTo>
                <a:cubicBezTo>
                  <a:pt x="514" y="442"/>
                  <a:pt x="516" y="443"/>
                  <a:pt x="516" y="441"/>
                </a:cubicBezTo>
                <a:cubicBezTo>
                  <a:pt x="515" y="440"/>
                  <a:pt x="515" y="440"/>
                  <a:pt x="514" y="440"/>
                </a:cubicBezTo>
                <a:cubicBezTo>
                  <a:pt x="512" y="441"/>
                  <a:pt x="507" y="441"/>
                  <a:pt x="508" y="444"/>
                </a:cubicBezTo>
                <a:close/>
                <a:moveTo>
                  <a:pt x="220" y="581"/>
                </a:moveTo>
                <a:cubicBezTo>
                  <a:pt x="220" y="581"/>
                  <a:pt x="220" y="580"/>
                  <a:pt x="220" y="580"/>
                </a:cubicBezTo>
                <a:cubicBezTo>
                  <a:pt x="220" y="580"/>
                  <a:pt x="220" y="580"/>
                  <a:pt x="221" y="580"/>
                </a:cubicBezTo>
                <a:cubicBezTo>
                  <a:pt x="221" y="580"/>
                  <a:pt x="221" y="578"/>
                  <a:pt x="222" y="578"/>
                </a:cubicBezTo>
                <a:cubicBezTo>
                  <a:pt x="219" y="577"/>
                  <a:pt x="220" y="578"/>
                  <a:pt x="219" y="579"/>
                </a:cubicBezTo>
                <a:cubicBezTo>
                  <a:pt x="219" y="579"/>
                  <a:pt x="219" y="579"/>
                  <a:pt x="219" y="579"/>
                </a:cubicBezTo>
                <a:cubicBezTo>
                  <a:pt x="219" y="580"/>
                  <a:pt x="218" y="580"/>
                  <a:pt x="217" y="580"/>
                </a:cubicBezTo>
                <a:cubicBezTo>
                  <a:pt x="217" y="581"/>
                  <a:pt x="217" y="582"/>
                  <a:pt x="217" y="582"/>
                </a:cubicBezTo>
                <a:cubicBezTo>
                  <a:pt x="217" y="582"/>
                  <a:pt x="216" y="582"/>
                  <a:pt x="216" y="582"/>
                </a:cubicBezTo>
                <a:cubicBezTo>
                  <a:pt x="216" y="583"/>
                  <a:pt x="216" y="583"/>
                  <a:pt x="216" y="583"/>
                </a:cubicBezTo>
                <a:cubicBezTo>
                  <a:pt x="216" y="584"/>
                  <a:pt x="215" y="583"/>
                  <a:pt x="215" y="583"/>
                </a:cubicBezTo>
                <a:cubicBezTo>
                  <a:pt x="215" y="584"/>
                  <a:pt x="215" y="584"/>
                  <a:pt x="215" y="584"/>
                </a:cubicBezTo>
                <a:cubicBezTo>
                  <a:pt x="216" y="584"/>
                  <a:pt x="217" y="584"/>
                  <a:pt x="218" y="583"/>
                </a:cubicBezTo>
                <a:cubicBezTo>
                  <a:pt x="218" y="581"/>
                  <a:pt x="219" y="581"/>
                  <a:pt x="220" y="581"/>
                </a:cubicBezTo>
                <a:close/>
                <a:moveTo>
                  <a:pt x="281" y="469"/>
                </a:moveTo>
                <a:cubicBezTo>
                  <a:pt x="283" y="468"/>
                  <a:pt x="284" y="464"/>
                  <a:pt x="280" y="464"/>
                </a:cubicBezTo>
                <a:cubicBezTo>
                  <a:pt x="280" y="466"/>
                  <a:pt x="280" y="468"/>
                  <a:pt x="281" y="469"/>
                </a:cubicBezTo>
                <a:close/>
                <a:moveTo>
                  <a:pt x="286" y="463"/>
                </a:moveTo>
                <a:cubicBezTo>
                  <a:pt x="286" y="463"/>
                  <a:pt x="287" y="461"/>
                  <a:pt x="287" y="461"/>
                </a:cubicBezTo>
                <a:cubicBezTo>
                  <a:pt x="284" y="459"/>
                  <a:pt x="284" y="462"/>
                  <a:pt x="286" y="463"/>
                </a:cubicBezTo>
                <a:close/>
                <a:moveTo>
                  <a:pt x="279" y="467"/>
                </a:moveTo>
                <a:cubicBezTo>
                  <a:pt x="278" y="466"/>
                  <a:pt x="280" y="464"/>
                  <a:pt x="277" y="463"/>
                </a:cubicBezTo>
                <a:cubicBezTo>
                  <a:pt x="277" y="466"/>
                  <a:pt x="275" y="466"/>
                  <a:pt x="275" y="469"/>
                </a:cubicBezTo>
                <a:cubicBezTo>
                  <a:pt x="274" y="470"/>
                  <a:pt x="271" y="468"/>
                  <a:pt x="271" y="471"/>
                </a:cubicBezTo>
                <a:cubicBezTo>
                  <a:pt x="272" y="472"/>
                  <a:pt x="274" y="473"/>
                  <a:pt x="275" y="473"/>
                </a:cubicBezTo>
                <a:cubicBezTo>
                  <a:pt x="275" y="472"/>
                  <a:pt x="276" y="472"/>
                  <a:pt x="277" y="472"/>
                </a:cubicBezTo>
                <a:cubicBezTo>
                  <a:pt x="277" y="470"/>
                  <a:pt x="276" y="470"/>
                  <a:pt x="277" y="468"/>
                </a:cubicBezTo>
                <a:cubicBezTo>
                  <a:pt x="277" y="468"/>
                  <a:pt x="279" y="469"/>
                  <a:pt x="279" y="467"/>
                </a:cubicBezTo>
                <a:close/>
                <a:moveTo>
                  <a:pt x="248" y="492"/>
                </a:moveTo>
                <a:cubicBezTo>
                  <a:pt x="246" y="492"/>
                  <a:pt x="245" y="494"/>
                  <a:pt x="245" y="495"/>
                </a:cubicBezTo>
                <a:cubicBezTo>
                  <a:pt x="246" y="496"/>
                  <a:pt x="247" y="494"/>
                  <a:pt x="248" y="492"/>
                </a:cubicBezTo>
                <a:close/>
                <a:moveTo>
                  <a:pt x="267" y="478"/>
                </a:moveTo>
                <a:cubicBezTo>
                  <a:pt x="269" y="479"/>
                  <a:pt x="270" y="476"/>
                  <a:pt x="267" y="475"/>
                </a:cubicBezTo>
                <a:lnTo>
                  <a:pt x="267" y="478"/>
                </a:lnTo>
                <a:close/>
                <a:moveTo>
                  <a:pt x="256" y="485"/>
                </a:moveTo>
                <a:cubicBezTo>
                  <a:pt x="255" y="484"/>
                  <a:pt x="254" y="484"/>
                  <a:pt x="253" y="485"/>
                </a:cubicBezTo>
                <a:cubicBezTo>
                  <a:pt x="254" y="486"/>
                  <a:pt x="255" y="486"/>
                  <a:pt x="256" y="485"/>
                </a:cubicBezTo>
                <a:close/>
                <a:moveTo>
                  <a:pt x="249" y="488"/>
                </a:moveTo>
                <a:cubicBezTo>
                  <a:pt x="249" y="489"/>
                  <a:pt x="249" y="490"/>
                  <a:pt x="250" y="490"/>
                </a:cubicBezTo>
                <a:cubicBezTo>
                  <a:pt x="250" y="489"/>
                  <a:pt x="252" y="490"/>
                  <a:pt x="252" y="488"/>
                </a:cubicBezTo>
                <a:cubicBezTo>
                  <a:pt x="251" y="487"/>
                  <a:pt x="250" y="488"/>
                  <a:pt x="249" y="488"/>
                </a:cubicBezTo>
                <a:close/>
                <a:moveTo>
                  <a:pt x="253" y="491"/>
                </a:moveTo>
                <a:cubicBezTo>
                  <a:pt x="255" y="492"/>
                  <a:pt x="256" y="490"/>
                  <a:pt x="257" y="490"/>
                </a:cubicBezTo>
                <a:cubicBezTo>
                  <a:pt x="258" y="489"/>
                  <a:pt x="260" y="488"/>
                  <a:pt x="260" y="487"/>
                </a:cubicBezTo>
                <a:cubicBezTo>
                  <a:pt x="260" y="486"/>
                  <a:pt x="260" y="486"/>
                  <a:pt x="259" y="485"/>
                </a:cubicBezTo>
                <a:cubicBezTo>
                  <a:pt x="259" y="486"/>
                  <a:pt x="258" y="486"/>
                  <a:pt x="257" y="486"/>
                </a:cubicBezTo>
                <a:cubicBezTo>
                  <a:pt x="256" y="487"/>
                  <a:pt x="252" y="489"/>
                  <a:pt x="253" y="491"/>
                </a:cubicBezTo>
                <a:close/>
                <a:moveTo>
                  <a:pt x="261" y="484"/>
                </a:moveTo>
                <a:cubicBezTo>
                  <a:pt x="263" y="485"/>
                  <a:pt x="263" y="483"/>
                  <a:pt x="264" y="483"/>
                </a:cubicBezTo>
                <a:cubicBezTo>
                  <a:pt x="265" y="482"/>
                  <a:pt x="266" y="480"/>
                  <a:pt x="266" y="479"/>
                </a:cubicBezTo>
                <a:cubicBezTo>
                  <a:pt x="265" y="479"/>
                  <a:pt x="264" y="477"/>
                  <a:pt x="262" y="477"/>
                </a:cubicBezTo>
                <a:cubicBezTo>
                  <a:pt x="262" y="479"/>
                  <a:pt x="263" y="480"/>
                  <a:pt x="263" y="481"/>
                </a:cubicBezTo>
                <a:cubicBezTo>
                  <a:pt x="263" y="482"/>
                  <a:pt x="260" y="482"/>
                  <a:pt x="261" y="484"/>
                </a:cubicBezTo>
                <a:close/>
                <a:moveTo>
                  <a:pt x="919" y="154"/>
                </a:moveTo>
                <a:cubicBezTo>
                  <a:pt x="927" y="169"/>
                  <a:pt x="935" y="185"/>
                  <a:pt x="940" y="202"/>
                </a:cubicBezTo>
                <a:cubicBezTo>
                  <a:pt x="941" y="205"/>
                  <a:pt x="942" y="208"/>
                  <a:pt x="943" y="211"/>
                </a:cubicBezTo>
                <a:cubicBezTo>
                  <a:pt x="943" y="211"/>
                  <a:pt x="943" y="211"/>
                  <a:pt x="943" y="211"/>
                </a:cubicBezTo>
                <a:cubicBezTo>
                  <a:pt x="941" y="212"/>
                  <a:pt x="943" y="214"/>
                  <a:pt x="943" y="215"/>
                </a:cubicBezTo>
                <a:cubicBezTo>
                  <a:pt x="943" y="216"/>
                  <a:pt x="943" y="216"/>
                  <a:pt x="943" y="217"/>
                </a:cubicBezTo>
                <a:cubicBezTo>
                  <a:pt x="943" y="219"/>
                  <a:pt x="945" y="221"/>
                  <a:pt x="946" y="223"/>
                </a:cubicBezTo>
                <a:cubicBezTo>
                  <a:pt x="946" y="224"/>
                  <a:pt x="946" y="224"/>
                  <a:pt x="946" y="224"/>
                </a:cubicBezTo>
                <a:cubicBezTo>
                  <a:pt x="946" y="225"/>
                  <a:pt x="946" y="226"/>
                  <a:pt x="946" y="226"/>
                </a:cubicBezTo>
                <a:cubicBezTo>
                  <a:pt x="946" y="226"/>
                  <a:pt x="946" y="228"/>
                  <a:pt x="947" y="228"/>
                </a:cubicBezTo>
                <a:cubicBezTo>
                  <a:pt x="947" y="229"/>
                  <a:pt x="946" y="228"/>
                  <a:pt x="947" y="229"/>
                </a:cubicBezTo>
                <a:cubicBezTo>
                  <a:pt x="947" y="231"/>
                  <a:pt x="947" y="232"/>
                  <a:pt x="948" y="234"/>
                </a:cubicBezTo>
                <a:cubicBezTo>
                  <a:pt x="946" y="235"/>
                  <a:pt x="947" y="236"/>
                  <a:pt x="947" y="237"/>
                </a:cubicBezTo>
                <a:cubicBezTo>
                  <a:pt x="946" y="239"/>
                  <a:pt x="947" y="240"/>
                  <a:pt x="946" y="241"/>
                </a:cubicBezTo>
                <a:cubicBezTo>
                  <a:pt x="949" y="246"/>
                  <a:pt x="950" y="252"/>
                  <a:pt x="950" y="257"/>
                </a:cubicBezTo>
                <a:cubicBezTo>
                  <a:pt x="949" y="260"/>
                  <a:pt x="951" y="263"/>
                  <a:pt x="951" y="266"/>
                </a:cubicBezTo>
                <a:cubicBezTo>
                  <a:pt x="951" y="267"/>
                  <a:pt x="951" y="269"/>
                  <a:pt x="951" y="269"/>
                </a:cubicBezTo>
                <a:cubicBezTo>
                  <a:pt x="951" y="270"/>
                  <a:pt x="951" y="271"/>
                  <a:pt x="951" y="271"/>
                </a:cubicBezTo>
                <a:cubicBezTo>
                  <a:pt x="950" y="271"/>
                  <a:pt x="951" y="272"/>
                  <a:pt x="951" y="272"/>
                </a:cubicBezTo>
                <a:cubicBezTo>
                  <a:pt x="951" y="273"/>
                  <a:pt x="951" y="274"/>
                  <a:pt x="951" y="276"/>
                </a:cubicBezTo>
                <a:cubicBezTo>
                  <a:pt x="951" y="277"/>
                  <a:pt x="951" y="277"/>
                  <a:pt x="952" y="278"/>
                </a:cubicBezTo>
                <a:cubicBezTo>
                  <a:pt x="953" y="280"/>
                  <a:pt x="950" y="282"/>
                  <a:pt x="951" y="284"/>
                </a:cubicBezTo>
                <a:cubicBezTo>
                  <a:pt x="951" y="284"/>
                  <a:pt x="950" y="285"/>
                  <a:pt x="950" y="285"/>
                </a:cubicBezTo>
                <a:cubicBezTo>
                  <a:pt x="950" y="288"/>
                  <a:pt x="950" y="291"/>
                  <a:pt x="949" y="293"/>
                </a:cubicBezTo>
                <a:cubicBezTo>
                  <a:pt x="950" y="296"/>
                  <a:pt x="950" y="301"/>
                  <a:pt x="949" y="304"/>
                </a:cubicBezTo>
                <a:cubicBezTo>
                  <a:pt x="949" y="306"/>
                  <a:pt x="949" y="307"/>
                  <a:pt x="948" y="308"/>
                </a:cubicBezTo>
                <a:cubicBezTo>
                  <a:pt x="948" y="308"/>
                  <a:pt x="948" y="308"/>
                  <a:pt x="948" y="308"/>
                </a:cubicBezTo>
                <a:cubicBezTo>
                  <a:pt x="947" y="311"/>
                  <a:pt x="948" y="315"/>
                  <a:pt x="948" y="317"/>
                </a:cubicBezTo>
                <a:cubicBezTo>
                  <a:pt x="948" y="319"/>
                  <a:pt x="947" y="320"/>
                  <a:pt x="947" y="321"/>
                </a:cubicBezTo>
                <a:cubicBezTo>
                  <a:pt x="947" y="322"/>
                  <a:pt x="947" y="322"/>
                  <a:pt x="946" y="322"/>
                </a:cubicBezTo>
                <a:cubicBezTo>
                  <a:pt x="946" y="322"/>
                  <a:pt x="946" y="324"/>
                  <a:pt x="947" y="324"/>
                </a:cubicBezTo>
                <a:cubicBezTo>
                  <a:pt x="946" y="325"/>
                  <a:pt x="946" y="325"/>
                  <a:pt x="946" y="327"/>
                </a:cubicBezTo>
                <a:cubicBezTo>
                  <a:pt x="945" y="328"/>
                  <a:pt x="946" y="328"/>
                  <a:pt x="946" y="329"/>
                </a:cubicBezTo>
                <a:cubicBezTo>
                  <a:pt x="947" y="331"/>
                  <a:pt x="943" y="333"/>
                  <a:pt x="944" y="335"/>
                </a:cubicBezTo>
                <a:cubicBezTo>
                  <a:pt x="944" y="335"/>
                  <a:pt x="943" y="336"/>
                  <a:pt x="943" y="336"/>
                </a:cubicBezTo>
                <a:cubicBezTo>
                  <a:pt x="943" y="339"/>
                  <a:pt x="942" y="341"/>
                  <a:pt x="940" y="344"/>
                </a:cubicBezTo>
                <a:cubicBezTo>
                  <a:pt x="941" y="347"/>
                  <a:pt x="940" y="351"/>
                  <a:pt x="939" y="355"/>
                </a:cubicBezTo>
                <a:cubicBezTo>
                  <a:pt x="938" y="356"/>
                  <a:pt x="938" y="358"/>
                  <a:pt x="937" y="358"/>
                </a:cubicBezTo>
                <a:cubicBezTo>
                  <a:pt x="938" y="358"/>
                  <a:pt x="938" y="359"/>
                  <a:pt x="939" y="360"/>
                </a:cubicBezTo>
                <a:cubicBezTo>
                  <a:pt x="939" y="360"/>
                  <a:pt x="939" y="360"/>
                  <a:pt x="939" y="359"/>
                </a:cubicBezTo>
                <a:cubicBezTo>
                  <a:pt x="939" y="360"/>
                  <a:pt x="938" y="361"/>
                  <a:pt x="938" y="361"/>
                </a:cubicBezTo>
                <a:cubicBezTo>
                  <a:pt x="938" y="362"/>
                  <a:pt x="938" y="363"/>
                  <a:pt x="938" y="363"/>
                </a:cubicBezTo>
                <a:cubicBezTo>
                  <a:pt x="938" y="364"/>
                  <a:pt x="937" y="365"/>
                  <a:pt x="937" y="365"/>
                </a:cubicBezTo>
                <a:cubicBezTo>
                  <a:pt x="937" y="367"/>
                  <a:pt x="938" y="368"/>
                  <a:pt x="937" y="369"/>
                </a:cubicBezTo>
                <a:cubicBezTo>
                  <a:pt x="936" y="369"/>
                  <a:pt x="937" y="370"/>
                  <a:pt x="937" y="370"/>
                </a:cubicBezTo>
                <a:cubicBezTo>
                  <a:pt x="937" y="370"/>
                  <a:pt x="936" y="370"/>
                  <a:pt x="936" y="370"/>
                </a:cubicBezTo>
                <a:cubicBezTo>
                  <a:pt x="936" y="371"/>
                  <a:pt x="936" y="372"/>
                  <a:pt x="936" y="372"/>
                </a:cubicBezTo>
                <a:cubicBezTo>
                  <a:pt x="936" y="372"/>
                  <a:pt x="936" y="372"/>
                  <a:pt x="936" y="372"/>
                </a:cubicBezTo>
                <a:cubicBezTo>
                  <a:pt x="935" y="373"/>
                  <a:pt x="937" y="377"/>
                  <a:pt x="936" y="378"/>
                </a:cubicBezTo>
                <a:cubicBezTo>
                  <a:pt x="937" y="376"/>
                  <a:pt x="937" y="377"/>
                  <a:pt x="938" y="377"/>
                </a:cubicBezTo>
                <a:cubicBezTo>
                  <a:pt x="937" y="379"/>
                  <a:pt x="937" y="382"/>
                  <a:pt x="937" y="385"/>
                </a:cubicBezTo>
                <a:cubicBezTo>
                  <a:pt x="936" y="385"/>
                  <a:pt x="936" y="386"/>
                  <a:pt x="936" y="387"/>
                </a:cubicBezTo>
                <a:cubicBezTo>
                  <a:pt x="935" y="387"/>
                  <a:pt x="936" y="384"/>
                  <a:pt x="936" y="383"/>
                </a:cubicBezTo>
                <a:cubicBezTo>
                  <a:pt x="936" y="382"/>
                  <a:pt x="937" y="378"/>
                  <a:pt x="934" y="378"/>
                </a:cubicBezTo>
                <a:cubicBezTo>
                  <a:pt x="935" y="381"/>
                  <a:pt x="934" y="383"/>
                  <a:pt x="934" y="384"/>
                </a:cubicBezTo>
                <a:cubicBezTo>
                  <a:pt x="933" y="384"/>
                  <a:pt x="933" y="386"/>
                  <a:pt x="933" y="386"/>
                </a:cubicBezTo>
                <a:cubicBezTo>
                  <a:pt x="932" y="388"/>
                  <a:pt x="932" y="390"/>
                  <a:pt x="932" y="392"/>
                </a:cubicBezTo>
                <a:cubicBezTo>
                  <a:pt x="932" y="394"/>
                  <a:pt x="933" y="394"/>
                  <a:pt x="933" y="396"/>
                </a:cubicBezTo>
                <a:cubicBezTo>
                  <a:pt x="933" y="399"/>
                  <a:pt x="931" y="397"/>
                  <a:pt x="932" y="399"/>
                </a:cubicBezTo>
                <a:cubicBezTo>
                  <a:pt x="932" y="400"/>
                  <a:pt x="932" y="401"/>
                  <a:pt x="933" y="401"/>
                </a:cubicBezTo>
                <a:cubicBezTo>
                  <a:pt x="933" y="399"/>
                  <a:pt x="935" y="395"/>
                  <a:pt x="935" y="394"/>
                </a:cubicBezTo>
                <a:cubicBezTo>
                  <a:pt x="935" y="393"/>
                  <a:pt x="936" y="391"/>
                  <a:pt x="936" y="391"/>
                </a:cubicBezTo>
                <a:cubicBezTo>
                  <a:pt x="936" y="391"/>
                  <a:pt x="936" y="390"/>
                  <a:pt x="937" y="390"/>
                </a:cubicBezTo>
                <a:cubicBezTo>
                  <a:pt x="936" y="398"/>
                  <a:pt x="937" y="408"/>
                  <a:pt x="934" y="415"/>
                </a:cubicBezTo>
                <a:cubicBezTo>
                  <a:pt x="934" y="415"/>
                  <a:pt x="934" y="415"/>
                  <a:pt x="934" y="415"/>
                </a:cubicBezTo>
                <a:cubicBezTo>
                  <a:pt x="933" y="416"/>
                  <a:pt x="934" y="410"/>
                  <a:pt x="932" y="410"/>
                </a:cubicBezTo>
                <a:cubicBezTo>
                  <a:pt x="931" y="410"/>
                  <a:pt x="932" y="412"/>
                  <a:pt x="932" y="413"/>
                </a:cubicBezTo>
                <a:cubicBezTo>
                  <a:pt x="932" y="416"/>
                  <a:pt x="932" y="420"/>
                  <a:pt x="932" y="423"/>
                </a:cubicBezTo>
                <a:cubicBezTo>
                  <a:pt x="932" y="426"/>
                  <a:pt x="931" y="426"/>
                  <a:pt x="932" y="427"/>
                </a:cubicBezTo>
                <a:cubicBezTo>
                  <a:pt x="933" y="427"/>
                  <a:pt x="933" y="434"/>
                  <a:pt x="933" y="434"/>
                </a:cubicBezTo>
                <a:cubicBezTo>
                  <a:pt x="933" y="434"/>
                  <a:pt x="932" y="436"/>
                  <a:pt x="932" y="435"/>
                </a:cubicBezTo>
                <a:cubicBezTo>
                  <a:pt x="932" y="437"/>
                  <a:pt x="933" y="437"/>
                  <a:pt x="934" y="438"/>
                </a:cubicBezTo>
                <a:cubicBezTo>
                  <a:pt x="932" y="440"/>
                  <a:pt x="934" y="443"/>
                  <a:pt x="934" y="446"/>
                </a:cubicBezTo>
                <a:cubicBezTo>
                  <a:pt x="934" y="447"/>
                  <a:pt x="934" y="449"/>
                  <a:pt x="934" y="450"/>
                </a:cubicBezTo>
                <a:cubicBezTo>
                  <a:pt x="934" y="451"/>
                  <a:pt x="935" y="453"/>
                  <a:pt x="936" y="454"/>
                </a:cubicBezTo>
                <a:cubicBezTo>
                  <a:pt x="937" y="458"/>
                  <a:pt x="937" y="462"/>
                  <a:pt x="939" y="464"/>
                </a:cubicBezTo>
                <a:cubicBezTo>
                  <a:pt x="939" y="464"/>
                  <a:pt x="938" y="464"/>
                  <a:pt x="938" y="464"/>
                </a:cubicBezTo>
                <a:cubicBezTo>
                  <a:pt x="938" y="467"/>
                  <a:pt x="939" y="469"/>
                  <a:pt x="940" y="470"/>
                </a:cubicBezTo>
                <a:cubicBezTo>
                  <a:pt x="939" y="473"/>
                  <a:pt x="942" y="476"/>
                  <a:pt x="941" y="479"/>
                </a:cubicBezTo>
                <a:cubicBezTo>
                  <a:pt x="943" y="479"/>
                  <a:pt x="943" y="480"/>
                  <a:pt x="944" y="481"/>
                </a:cubicBezTo>
                <a:cubicBezTo>
                  <a:pt x="944" y="481"/>
                  <a:pt x="943" y="482"/>
                  <a:pt x="944" y="483"/>
                </a:cubicBezTo>
                <a:cubicBezTo>
                  <a:pt x="944" y="483"/>
                  <a:pt x="945" y="484"/>
                  <a:pt x="945" y="484"/>
                </a:cubicBezTo>
                <a:cubicBezTo>
                  <a:pt x="946" y="486"/>
                  <a:pt x="947" y="487"/>
                  <a:pt x="948" y="489"/>
                </a:cubicBezTo>
                <a:cubicBezTo>
                  <a:pt x="950" y="492"/>
                  <a:pt x="952" y="495"/>
                  <a:pt x="954" y="497"/>
                </a:cubicBezTo>
                <a:cubicBezTo>
                  <a:pt x="954" y="498"/>
                  <a:pt x="954" y="499"/>
                  <a:pt x="954" y="499"/>
                </a:cubicBezTo>
                <a:cubicBezTo>
                  <a:pt x="955" y="502"/>
                  <a:pt x="958" y="503"/>
                  <a:pt x="957" y="506"/>
                </a:cubicBezTo>
                <a:cubicBezTo>
                  <a:pt x="960" y="506"/>
                  <a:pt x="960" y="510"/>
                  <a:pt x="962" y="510"/>
                </a:cubicBezTo>
                <a:cubicBezTo>
                  <a:pt x="962" y="506"/>
                  <a:pt x="958" y="504"/>
                  <a:pt x="957" y="502"/>
                </a:cubicBezTo>
                <a:cubicBezTo>
                  <a:pt x="956" y="501"/>
                  <a:pt x="956" y="499"/>
                  <a:pt x="955" y="499"/>
                </a:cubicBezTo>
                <a:cubicBezTo>
                  <a:pt x="955" y="498"/>
                  <a:pt x="954" y="498"/>
                  <a:pt x="955" y="497"/>
                </a:cubicBezTo>
                <a:cubicBezTo>
                  <a:pt x="955" y="497"/>
                  <a:pt x="955" y="497"/>
                  <a:pt x="955" y="497"/>
                </a:cubicBezTo>
                <a:cubicBezTo>
                  <a:pt x="957" y="500"/>
                  <a:pt x="959" y="503"/>
                  <a:pt x="961" y="505"/>
                </a:cubicBezTo>
                <a:cubicBezTo>
                  <a:pt x="962" y="507"/>
                  <a:pt x="964" y="508"/>
                  <a:pt x="965" y="510"/>
                </a:cubicBezTo>
                <a:cubicBezTo>
                  <a:pt x="964" y="510"/>
                  <a:pt x="964" y="510"/>
                  <a:pt x="963" y="510"/>
                </a:cubicBezTo>
                <a:cubicBezTo>
                  <a:pt x="964" y="511"/>
                  <a:pt x="965" y="511"/>
                  <a:pt x="965" y="511"/>
                </a:cubicBezTo>
                <a:cubicBezTo>
                  <a:pt x="965" y="512"/>
                  <a:pt x="965" y="513"/>
                  <a:pt x="966" y="514"/>
                </a:cubicBezTo>
                <a:cubicBezTo>
                  <a:pt x="966" y="514"/>
                  <a:pt x="967" y="514"/>
                  <a:pt x="967" y="514"/>
                </a:cubicBezTo>
                <a:cubicBezTo>
                  <a:pt x="967" y="515"/>
                  <a:pt x="967" y="515"/>
                  <a:pt x="967" y="516"/>
                </a:cubicBezTo>
                <a:cubicBezTo>
                  <a:pt x="967" y="516"/>
                  <a:pt x="968" y="515"/>
                  <a:pt x="968" y="516"/>
                </a:cubicBezTo>
                <a:cubicBezTo>
                  <a:pt x="969" y="516"/>
                  <a:pt x="969" y="516"/>
                  <a:pt x="969" y="517"/>
                </a:cubicBezTo>
                <a:cubicBezTo>
                  <a:pt x="970" y="517"/>
                  <a:pt x="970" y="517"/>
                  <a:pt x="970" y="519"/>
                </a:cubicBezTo>
                <a:cubicBezTo>
                  <a:pt x="973" y="519"/>
                  <a:pt x="975" y="521"/>
                  <a:pt x="976" y="523"/>
                </a:cubicBezTo>
                <a:cubicBezTo>
                  <a:pt x="977" y="523"/>
                  <a:pt x="977" y="523"/>
                  <a:pt x="978" y="523"/>
                </a:cubicBezTo>
                <a:cubicBezTo>
                  <a:pt x="978" y="523"/>
                  <a:pt x="979" y="524"/>
                  <a:pt x="979" y="524"/>
                </a:cubicBezTo>
                <a:cubicBezTo>
                  <a:pt x="980" y="525"/>
                  <a:pt x="981" y="525"/>
                  <a:pt x="982" y="526"/>
                </a:cubicBezTo>
                <a:cubicBezTo>
                  <a:pt x="985" y="526"/>
                  <a:pt x="987" y="528"/>
                  <a:pt x="989" y="529"/>
                </a:cubicBezTo>
                <a:cubicBezTo>
                  <a:pt x="990" y="529"/>
                  <a:pt x="990" y="530"/>
                  <a:pt x="990" y="530"/>
                </a:cubicBezTo>
                <a:cubicBezTo>
                  <a:pt x="991" y="530"/>
                  <a:pt x="991" y="529"/>
                  <a:pt x="992" y="529"/>
                </a:cubicBezTo>
                <a:cubicBezTo>
                  <a:pt x="992" y="530"/>
                  <a:pt x="992" y="531"/>
                  <a:pt x="993" y="531"/>
                </a:cubicBezTo>
                <a:cubicBezTo>
                  <a:pt x="993" y="531"/>
                  <a:pt x="994" y="530"/>
                  <a:pt x="995" y="530"/>
                </a:cubicBezTo>
                <a:cubicBezTo>
                  <a:pt x="995" y="530"/>
                  <a:pt x="995" y="531"/>
                  <a:pt x="995" y="531"/>
                </a:cubicBezTo>
                <a:cubicBezTo>
                  <a:pt x="997" y="532"/>
                  <a:pt x="999" y="531"/>
                  <a:pt x="999" y="531"/>
                </a:cubicBezTo>
                <a:cubicBezTo>
                  <a:pt x="1000" y="531"/>
                  <a:pt x="1000" y="531"/>
                  <a:pt x="1000" y="531"/>
                </a:cubicBezTo>
                <a:cubicBezTo>
                  <a:pt x="1001" y="531"/>
                  <a:pt x="1001" y="531"/>
                  <a:pt x="1002" y="531"/>
                </a:cubicBezTo>
                <a:cubicBezTo>
                  <a:pt x="1003" y="531"/>
                  <a:pt x="1004" y="532"/>
                  <a:pt x="1005" y="532"/>
                </a:cubicBezTo>
                <a:cubicBezTo>
                  <a:pt x="1006" y="532"/>
                  <a:pt x="1006" y="531"/>
                  <a:pt x="1006" y="531"/>
                </a:cubicBezTo>
                <a:cubicBezTo>
                  <a:pt x="1007" y="530"/>
                  <a:pt x="1008" y="531"/>
                  <a:pt x="1008" y="530"/>
                </a:cubicBezTo>
                <a:cubicBezTo>
                  <a:pt x="1009" y="530"/>
                  <a:pt x="1009" y="531"/>
                  <a:pt x="1010" y="531"/>
                </a:cubicBezTo>
                <a:cubicBezTo>
                  <a:pt x="1010" y="530"/>
                  <a:pt x="1010" y="529"/>
                  <a:pt x="1011" y="530"/>
                </a:cubicBezTo>
                <a:cubicBezTo>
                  <a:pt x="1012" y="531"/>
                  <a:pt x="1013" y="529"/>
                  <a:pt x="1015" y="530"/>
                </a:cubicBezTo>
                <a:cubicBezTo>
                  <a:pt x="1015" y="529"/>
                  <a:pt x="1015" y="529"/>
                  <a:pt x="1016" y="529"/>
                </a:cubicBezTo>
                <a:cubicBezTo>
                  <a:pt x="1016" y="529"/>
                  <a:pt x="1017" y="528"/>
                  <a:pt x="1017" y="528"/>
                </a:cubicBezTo>
                <a:cubicBezTo>
                  <a:pt x="1018" y="527"/>
                  <a:pt x="1020" y="528"/>
                  <a:pt x="1021" y="527"/>
                </a:cubicBezTo>
                <a:cubicBezTo>
                  <a:pt x="1021" y="527"/>
                  <a:pt x="1020" y="526"/>
                  <a:pt x="1021" y="526"/>
                </a:cubicBezTo>
                <a:cubicBezTo>
                  <a:pt x="1021" y="525"/>
                  <a:pt x="1022" y="526"/>
                  <a:pt x="1022" y="526"/>
                </a:cubicBezTo>
                <a:cubicBezTo>
                  <a:pt x="1022" y="526"/>
                  <a:pt x="1023" y="526"/>
                  <a:pt x="1023" y="526"/>
                </a:cubicBezTo>
                <a:cubicBezTo>
                  <a:pt x="1023" y="525"/>
                  <a:pt x="1024" y="525"/>
                  <a:pt x="1024" y="525"/>
                </a:cubicBezTo>
                <a:cubicBezTo>
                  <a:pt x="1025" y="524"/>
                  <a:pt x="1026" y="525"/>
                  <a:pt x="1027" y="524"/>
                </a:cubicBezTo>
                <a:cubicBezTo>
                  <a:pt x="1028" y="524"/>
                  <a:pt x="1028" y="523"/>
                  <a:pt x="1029" y="522"/>
                </a:cubicBezTo>
                <a:cubicBezTo>
                  <a:pt x="1029" y="522"/>
                  <a:pt x="1031" y="520"/>
                  <a:pt x="1032" y="519"/>
                </a:cubicBezTo>
                <a:cubicBezTo>
                  <a:pt x="1032" y="519"/>
                  <a:pt x="1032" y="519"/>
                  <a:pt x="1033" y="520"/>
                </a:cubicBezTo>
                <a:cubicBezTo>
                  <a:pt x="1034" y="518"/>
                  <a:pt x="1035" y="518"/>
                  <a:pt x="1036" y="517"/>
                </a:cubicBezTo>
                <a:cubicBezTo>
                  <a:pt x="1036" y="517"/>
                  <a:pt x="1036" y="516"/>
                  <a:pt x="1036" y="516"/>
                </a:cubicBezTo>
                <a:cubicBezTo>
                  <a:pt x="1036" y="516"/>
                  <a:pt x="1037" y="516"/>
                  <a:pt x="1037" y="516"/>
                </a:cubicBezTo>
                <a:cubicBezTo>
                  <a:pt x="1038" y="515"/>
                  <a:pt x="1038" y="513"/>
                  <a:pt x="1039" y="512"/>
                </a:cubicBezTo>
                <a:cubicBezTo>
                  <a:pt x="1040" y="511"/>
                  <a:pt x="1044" y="507"/>
                  <a:pt x="1042" y="508"/>
                </a:cubicBezTo>
                <a:cubicBezTo>
                  <a:pt x="1040" y="509"/>
                  <a:pt x="1040" y="509"/>
                  <a:pt x="1040" y="509"/>
                </a:cubicBezTo>
                <a:cubicBezTo>
                  <a:pt x="1040" y="511"/>
                  <a:pt x="1036" y="514"/>
                  <a:pt x="1036" y="515"/>
                </a:cubicBezTo>
                <a:cubicBezTo>
                  <a:pt x="1035" y="515"/>
                  <a:pt x="1035" y="516"/>
                  <a:pt x="1034" y="516"/>
                </a:cubicBezTo>
                <a:cubicBezTo>
                  <a:pt x="1034" y="516"/>
                  <a:pt x="1034" y="516"/>
                  <a:pt x="1034" y="516"/>
                </a:cubicBezTo>
                <a:cubicBezTo>
                  <a:pt x="1035" y="516"/>
                  <a:pt x="1035" y="515"/>
                  <a:pt x="1034" y="516"/>
                </a:cubicBezTo>
                <a:cubicBezTo>
                  <a:pt x="1033" y="517"/>
                  <a:pt x="1031" y="520"/>
                  <a:pt x="1031" y="520"/>
                </a:cubicBezTo>
                <a:cubicBezTo>
                  <a:pt x="1028" y="520"/>
                  <a:pt x="1027" y="522"/>
                  <a:pt x="1025" y="524"/>
                </a:cubicBezTo>
                <a:cubicBezTo>
                  <a:pt x="1023" y="523"/>
                  <a:pt x="1023" y="525"/>
                  <a:pt x="1021" y="524"/>
                </a:cubicBezTo>
                <a:cubicBezTo>
                  <a:pt x="1030" y="519"/>
                  <a:pt x="1039" y="511"/>
                  <a:pt x="1044" y="503"/>
                </a:cubicBezTo>
                <a:cubicBezTo>
                  <a:pt x="1046" y="509"/>
                  <a:pt x="1051" y="510"/>
                  <a:pt x="1055" y="514"/>
                </a:cubicBezTo>
                <a:cubicBezTo>
                  <a:pt x="1062" y="524"/>
                  <a:pt x="1074" y="527"/>
                  <a:pt x="1085" y="528"/>
                </a:cubicBezTo>
                <a:cubicBezTo>
                  <a:pt x="1100" y="530"/>
                  <a:pt x="1114" y="523"/>
                  <a:pt x="1124" y="510"/>
                </a:cubicBezTo>
                <a:cubicBezTo>
                  <a:pt x="1133" y="499"/>
                  <a:pt x="1137" y="484"/>
                  <a:pt x="1137" y="469"/>
                </a:cubicBezTo>
                <a:cubicBezTo>
                  <a:pt x="1138" y="422"/>
                  <a:pt x="1104" y="423"/>
                  <a:pt x="1103" y="423"/>
                </a:cubicBezTo>
                <a:cubicBezTo>
                  <a:pt x="1105" y="423"/>
                  <a:pt x="1125" y="378"/>
                  <a:pt x="1097" y="350"/>
                </a:cubicBezTo>
                <a:cubicBezTo>
                  <a:pt x="1091" y="344"/>
                  <a:pt x="1080" y="339"/>
                  <a:pt x="1073" y="338"/>
                </a:cubicBezTo>
                <a:cubicBezTo>
                  <a:pt x="1029" y="328"/>
                  <a:pt x="1009" y="368"/>
                  <a:pt x="1007" y="378"/>
                </a:cubicBezTo>
                <a:cubicBezTo>
                  <a:pt x="995" y="434"/>
                  <a:pt x="1055" y="442"/>
                  <a:pt x="1068" y="415"/>
                </a:cubicBezTo>
                <a:cubicBezTo>
                  <a:pt x="1058" y="459"/>
                  <a:pt x="1016" y="441"/>
                  <a:pt x="1003" y="422"/>
                </a:cubicBezTo>
                <a:cubicBezTo>
                  <a:pt x="994" y="407"/>
                  <a:pt x="992" y="386"/>
                  <a:pt x="988" y="366"/>
                </a:cubicBezTo>
                <a:cubicBezTo>
                  <a:pt x="982" y="334"/>
                  <a:pt x="984" y="301"/>
                  <a:pt x="979" y="269"/>
                </a:cubicBezTo>
                <a:cubicBezTo>
                  <a:pt x="971" y="226"/>
                  <a:pt x="956" y="183"/>
                  <a:pt x="931" y="148"/>
                </a:cubicBezTo>
                <a:cubicBezTo>
                  <a:pt x="914" y="123"/>
                  <a:pt x="892" y="105"/>
                  <a:pt x="871" y="85"/>
                </a:cubicBezTo>
                <a:cubicBezTo>
                  <a:pt x="883" y="96"/>
                  <a:pt x="919" y="154"/>
                  <a:pt x="919" y="154"/>
                </a:cubicBezTo>
                <a:close/>
                <a:moveTo>
                  <a:pt x="940" y="358"/>
                </a:moveTo>
                <a:cubicBezTo>
                  <a:pt x="941" y="356"/>
                  <a:pt x="941" y="354"/>
                  <a:pt x="941" y="353"/>
                </a:cubicBezTo>
                <a:cubicBezTo>
                  <a:pt x="940" y="352"/>
                  <a:pt x="942" y="352"/>
                  <a:pt x="943" y="351"/>
                </a:cubicBezTo>
                <a:cubicBezTo>
                  <a:pt x="943" y="350"/>
                  <a:pt x="942" y="356"/>
                  <a:pt x="941" y="359"/>
                </a:cubicBezTo>
                <a:cubicBezTo>
                  <a:pt x="941" y="358"/>
                  <a:pt x="940" y="359"/>
                  <a:pt x="940" y="358"/>
                </a:cubicBezTo>
                <a:close/>
                <a:moveTo>
                  <a:pt x="944" y="474"/>
                </a:moveTo>
                <a:cubicBezTo>
                  <a:pt x="943" y="472"/>
                  <a:pt x="942" y="470"/>
                  <a:pt x="941" y="467"/>
                </a:cubicBezTo>
                <a:cubicBezTo>
                  <a:pt x="940" y="466"/>
                  <a:pt x="939" y="465"/>
                  <a:pt x="940" y="464"/>
                </a:cubicBezTo>
                <a:cubicBezTo>
                  <a:pt x="940" y="464"/>
                  <a:pt x="940" y="464"/>
                  <a:pt x="940" y="464"/>
                </a:cubicBezTo>
                <a:cubicBezTo>
                  <a:pt x="940" y="462"/>
                  <a:pt x="939" y="459"/>
                  <a:pt x="939" y="457"/>
                </a:cubicBezTo>
                <a:cubicBezTo>
                  <a:pt x="939" y="457"/>
                  <a:pt x="939" y="457"/>
                  <a:pt x="939" y="457"/>
                </a:cubicBezTo>
                <a:cubicBezTo>
                  <a:pt x="943" y="462"/>
                  <a:pt x="945" y="474"/>
                  <a:pt x="944" y="474"/>
                </a:cubicBezTo>
                <a:close/>
                <a:moveTo>
                  <a:pt x="1015" y="527"/>
                </a:moveTo>
                <a:cubicBezTo>
                  <a:pt x="1015" y="527"/>
                  <a:pt x="1014" y="528"/>
                  <a:pt x="1014" y="528"/>
                </a:cubicBezTo>
                <a:cubicBezTo>
                  <a:pt x="1013" y="528"/>
                  <a:pt x="1012" y="529"/>
                  <a:pt x="1011" y="529"/>
                </a:cubicBezTo>
                <a:cubicBezTo>
                  <a:pt x="1010" y="529"/>
                  <a:pt x="1009" y="529"/>
                  <a:pt x="1008" y="529"/>
                </a:cubicBezTo>
                <a:cubicBezTo>
                  <a:pt x="1008" y="529"/>
                  <a:pt x="1008" y="529"/>
                  <a:pt x="1008" y="529"/>
                </a:cubicBezTo>
                <a:cubicBezTo>
                  <a:pt x="1008" y="528"/>
                  <a:pt x="1017" y="527"/>
                  <a:pt x="1015" y="527"/>
                </a:cubicBezTo>
                <a:close/>
                <a:moveTo>
                  <a:pt x="1001" y="529"/>
                </a:moveTo>
                <a:cubicBezTo>
                  <a:pt x="1001" y="529"/>
                  <a:pt x="1002" y="529"/>
                  <a:pt x="1002" y="529"/>
                </a:cubicBezTo>
                <a:cubicBezTo>
                  <a:pt x="1002" y="531"/>
                  <a:pt x="996" y="529"/>
                  <a:pt x="993" y="529"/>
                </a:cubicBezTo>
                <a:cubicBezTo>
                  <a:pt x="993" y="529"/>
                  <a:pt x="992" y="528"/>
                  <a:pt x="992" y="528"/>
                </a:cubicBezTo>
                <a:cubicBezTo>
                  <a:pt x="991" y="528"/>
                  <a:pt x="991" y="528"/>
                  <a:pt x="991" y="528"/>
                </a:cubicBezTo>
                <a:cubicBezTo>
                  <a:pt x="989" y="527"/>
                  <a:pt x="987" y="527"/>
                  <a:pt x="987" y="527"/>
                </a:cubicBezTo>
                <a:cubicBezTo>
                  <a:pt x="985" y="526"/>
                  <a:pt x="983" y="525"/>
                  <a:pt x="983" y="525"/>
                </a:cubicBezTo>
                <a:cubicBezTo>
                  <a:pt x="982" y="524"/>
                  <a:pt x="982" y="524"/>
                  <a:pt x="981" y="523"/>
                </a:cubicBezTo>
                <a:cubicBezTo>
                  <a:pt x="985" y="521"/>
                  <a:pt x="994" y="529"/>
                  <a:pt x="1001" y="529"/>
                </a:cubicBezTo>
                <a:close/>
                <a:moveTo>
                  <a:pt x="981" y="523"/>
                </a:moveTo>
                <a:cubicBezTo>
                  <a:pt x="980" y="523"/>
                  <a:pt x="980" y="522"/>
                  <a:pt x="978" y="522"/>
                </a:cubicBezTo>
                <a:cubicBezTo>
                  <a:pt x="978" y="520"/>
                  <a:pt x="976" y="520"/>
                  <a:pt x="974" y="519"/>
                </a:cubicBezTo>
                <a:cubicBezTo>
                  <a:pt x="974" y="518"/>
                  <a:pt x="973" y="518"/>
                  <a:pt x="973" y="517"/>
                </a:cubicBezTo>
                <a:cubicBezTo>
                  <a:pt x="975" y="515"/>
                  <a:pt x="978" y="521"/>
                  <a:pt x="981" y="523"/>
                </a:cubicBezTo>
                <a:close/>
                <a:moveTo>
                  <a:pt x="954" y="496"/>
                </a:moveTo>
                <a:cubicBezTo>
                  <a:pt x="954" y="495"/>
                  <a:pt x="953" y="494"/>
                  <a:pt x="953" y="493"/>
                </a:cubicBezTo>
                <a:cubicBezTo>
                  <a:pt x="952" y="492"/>
                  <a:pt x="952" y="492"/>
                  <a:pt x="951" y="492"/>
                </a:cubicBezTo>
                <a:cubicBezTo>
                  <a:pt x="950" y="491"/>
                  <a:pt x="949" y="486"/>
                  <a:pt x="950" y="487"/>
                </a:cubicBezTo>
                <a:cubicBezTo>
                  <a:pt x="954" y="489"/>
                  <a:pt x="953" y="493"/>
                  <a:pt x="955" y="496"/>
                </a:cubicBezTo>
                <a:cubicBezTo>
                  <a:pt x="955" y="496"/>
                  <a:pt x="954" y="496"/>
                  <a:pt x="954" y="496"/>
                </a:cubicBezTo>
                <a:close/>
                <a:moveTo>
                  <a:pt x="932" y="403"/>
                </a:moveTo>
                <a:cubicBezTo>
                  <a:pt x="932" y="405"/>
                  <a:pt x="933" y="406"/>
                  <a:pt x="934" y="406"/>
                </a:cubicBezTo>
                <a:cubicBezTo>
                  <a:pt x="934" y="404"/>
                  <a:pt x="934" y="401"/>
                  <a:pt x="932" y="403"/>
                </a:cubicBezTo>
                <a:close/>
                <a:moveTo>
                  <a:pt x="934" y="410"/>
                </a:moveTo>
                <a:cubicBezTo>
                  <a:pt x="936" y="406"/>
                  <a:pt x="931" y="407"/>
                  <a:pt x="934" y="410"/>
                </a:cubicBezTo>
                <a:close/>
                <a:moveTo>
                  <a:pt x="896" y="684"/>
                </a:moveTo>
                <a:cubicBezTo>
                  <a:pt x="897" y="684"/>
                  <a:pt x="896" y="684"/>
                  <a:pt x="896" y="684"/>
                </a:cubicBezTo>
                <a:cubicBezTo>
                  <a:pt x="894" y="685"/>
                  <a:pt x="894" y="685"/>
                  <a:pt x="894" y="685"/>
                </a:cubicBezTo>
                <a:cubicBezTo>
                  <a:pt x="894" y="686"/>
                  <a:pt x="895" y="686"/>
                  <a:pt x="894" y="687"/>
                </a:cubicBezTo>
                <a:cubicBezTo>
                  <a:pt x="894" y="688"/>
                  <a:pt x="895" y="689"/>
                  <a:pt x="895" y="690"/>
                </a:cubicBezTo>
                <a:cubicBezTo>
                  <a:pt x="895" y="690"/>
                  <a:pt x="896" y="691"/>
                  <a:pt x="895" y="691"/>
                </a:cubicBezTo>
                <a:cubicBezTo>
                  <a:pt x="895" y="693"/>
                  <a:pt x="896" y="693"/>
                  <a:pt x="895" y="695"/>
                </a:cubicBezTo>
                <a:cubicBezTo>
                  <a:pt x="895" y="697"/>
                  <a:pt x="896" y="699"/>
                  <a:pt x="895" y="702"/>
                </a:cubicBezTo>
                <a:cubicBezTo>
                  <a:pt x="896" y="703"/>
                  <a:pt x="897" y="704"/>
                  <a:pt x="897" y="705"/>
                </a:cubicBezTo>
                <a:cubicBezTo>
                  <a:pt x="898" y="707"/>
                  <a:pt x="898" y="709"/>
                  <a:pt x="899" y="711"/>
                </a:cubicBezTo>
                <a:cubicBezTo>
                  <a:pt x="901" y="709"/>
                  <a:pt x="899" y="707"/>
                  <a:pt x="899" y="705"/>
                </a:cubicBezTo>
                <a:cubicBezTo>
                  <a:pt x="899" y="704"/>
                  <a:pt x="898" y="703"/>
                  <a:pt x="899" y="702"/>
                </a:cubicBezTo>
                <a:cubicBezTo>
                  <a:pt x="900" y="701"/>
                  <a:pt x="899" y="700"/>
                  <a:pt x="899" y="699"/>
                </a:cubicBezTo>
                <a:cubicBezTo>
                  <a:pt x="899" y="698"/>
                  <a:pt x="896" y="697"/>
                  <a:pt x="897" y="695"/>
                </a:cubicBezTo>
                <a:cubicBezTo>
                  <a:pt x="897" y="693"/>
                  <a:pt x="899" y="693"/>
                  <a:pt x="899" y="691"/>
                </a:cubicBezTo>
                <a:cubicBezTo>
                  <a:pt x="898" y="690"/>
                  <a:pt x="898" y="690"/>
                  <a:pt x="896" y="690"/>
                </a:cubicBezTo>
                <a:cubicBezTo>
                  <a:pt x="896" y="689"/>
                  <a:pt x="896" y="688"/>
                  <a:pt x="896" y="687"/>
                </a:cubicBezTo>
                <a:cubicBezTo>
                  <a:pt x="896" y="686"/>
                  <a:pt x="896" y="686"/>
                  <a:pt x="896" y="685"/>
                </a:cubicBezTo>
                <a:cubicBezTo>
                  <a:pt x="896" y="684"/>
                  <a:pt x="896" y="685"/>
                  <a:pt x="896" y="684"/>
                </a:cubicBezTo>
                <a:close/>
                <a:moveTo>
                  <a:pt x="1178" y="634"/>
                </a:moveTo>
                <a:cubicBezTo>
                  <a:pt x="1179" y="632"/>
                  <a:pt x="1178" y="631"/>
                  <a:pt x="1179" y="629"/>
                </a:cubicBezTo>
                <a:cubicBezTo>
                  <a:pt x="1177" y="627"/>
                  <a:pt x="1178" y="625"/>
                  <a:pt x="1178" y="623"/>
                </a:cubicBezTo>
                <a:cubicBezTo>
                  <a:pt x="1178" y="620"/>
                  <a:pt x="1179" y="618"/>
                  <a:pt x="1179" y="616"/>
                </a:cubicBezTo>
                <a:cubicBezTo>
                  <a:pt x="1179" y="616"/>
                  <a:pt x="1178" y="616"/>
                  <a:pt x="1178" y="615"/>
                </a:cubicBezTo>
                <a:cubicBezTo>
                  <a:pt x="1179" y="614"/>
                  <a:pt x="1178" y="614"/>
                  <a:pt x="1179" y="613"/>
                </a:cubicBezTo>
                <a:cubicBezTo>
                  <a:pt x="1179" y="613"/>
                  <a:pt x="1179" y="613"/>
                  <a:pt x="1179" y="612"/>
                </a:cubicBezTo>
                <a:cubicBezTo>
                  <a:pt x="1179" y="612"/>
                  <a:pt x="1178" y="611"/>
                  <a:pt x="1178" y="611"/>
                </a:cubicBezTo>
                <a:cubicBezTo>
                  <a:pt x="1178" y="611"/>
                  <a:pt x="1179" y="610"/>
                  <a:pt x="1179" y="610"/>
                </a:cubicBezTo>
                <a:cubicBezTo>
                  <a:pt x="1179" y="609"/>
                  <a:pt x="1179" y="609"/>
                  <a:pt x="1178" y="609"/>
                </a:cubicBezTo>
                <a:cubicBezTo>
                  <a:pt x="1178" y="608"/>
                  <a:pt x="1179" y="607"/>
                  <a:pt x="1179" y="606"/>
                </a:cubicBezTo>
                <a:cubicBezTo>
                  <a:pt x="1179" y="605"/>
                  <a:pt x="1178" y="604"/>
                  <a:pt x="1178" y="602"/>
                </a:cubicBezTo>
                <a:cubicBezTo>
                  <a:pt x="1178" y="601"/>
                  <a:pt x="1179" y="600"/>
                  <a:pt x="1179" y="598"/>
                </a:cubicBezTo>
                <a:cubicBezTo>
                  <a:pt x="1179" y="597"/>
                  <a:pt x="1178" y="596"/>
                  <a:pt x="1178" y="595"/>
                </a:cubicBezTo>
                <a:cubicBezTo>
                  <a:pt x="1178" y="595"/>
                  <a:pt x="1179" y="594"/>
                  <a:pt x="1179" y="594"/>
                </a:cubicBezTo>
                <a:cubicBezTo>
                  <a:pt x="1179" y="593"/>
                  <a:pt x="1178" y="593"/>
                  <a:pt x="1178" y="593"/>
                </a:cubicBezTo>
                <a:cubicBezTo>
                  <a:pt x="1178" y="593"/>
                  <a:pt x="1178" y="592"/>
                  <a:pt x="1178" y="592"/>
                </a:cubicBezTo>
                <a:cubicBezTo>
                  <a:pt x="1178" y="591"/>
                  <a:pt x="1178" y="591"/>
                  <a:pt x="1178" y="590"/>
                </a:cubicBezTo>
                <a:cubicBezTo>
                  <a:pt x="1178" y="588"/>
                  <a:pt x="1179" y="585"/>
                  <a:pt x="1178" y="584"/>
                </a:cubicBezTo>
                <a:cubicBezTo>
                  <a:pt x="1178" y="584"/>
                  <a:pt x="1178" y="583"/>
                  <a:pt x="1178" y="583"/>
                </a:cubicBezTo>
                <a:cubicBezTo>
                  <a:pt x="1178" y="581"/>
                  <a:pt x="1178" y="580"/>
                  <a:pt x="1178" y="578"/>
                </a:cubicBezTo>
                <a:cubicBezTo>
                  <a:pt x="1176" y="575"/>
                  <a:pt x="1179" y="568"/>
                  <a:pt x="1176" y="565"/>
                </a:cubicBezTo>
                <a:cubicBezTo>
                  <a:pt x="1175" y="566"/>
                  <a:pt x="1177" y="568"/>
                  <a:pt x="1175" y="567"/>
                </a:cubicBezTo>
                <a:cubicBezTo>
                  <a:pt x="1174" y="565"/>
                  <a:pt x="1176" y="566"/>
                  <a:pt x="1177" y="563"/>
                </a:cubicBezTo>
                <a:cubicBezTo>
                  <a:pt x="1176" y="562"/>
                  <a:pt x="1178" y="560"/>
                  <a:pt x="1176" y="559"/>
                </a:cubicBezTo>
                <a:cubicBezTo>
                  <a:pt x="1177" y="557"/>
                  <a:pt x="1176" y="555"/>
                  <a:pt x="1176" y="554"/>
                </a:cubicBezTo>
                <a:cubicBezTo>
                  <a:pt x="1176" y="553"/>
                  <a:pt x="1176" y="552"/>
                  <a:pt x="1176" y="551"/>
                </a:cubicBezTo>
                <a:cubicBezTo>
                  <a:pt x="1176" y="551"/>
                  <a:pt x="1176" y="550"/>
                  <a:pt x="1176" y="550"/>
                </a:cubicBezTo>
                <a:cubicBezTo>
                  <a:pt x="1176" y="549"/>
                  <a:pt x="1176" y="549"/>
                  <a:pt x="1176" y="548"/>
                </a:cubicBezTo>
                <a:cubicBezTo>
                  <a:pt x="1176" y="548"/>
                  <a:pt x="1175" y="547"/>
                  <a:pt x="1175" y="547"/>
                </a:cubicBezTo>
                <a:cubicBezTo>
                  <a:pt x="1175" y="546"/>
                  <a:pt x="1175" y="545"/>
                  <a:pt x="1175" y="544"/>
                </a:cubicBezTo>
                <a:cubicBezTo>
                  <a:pt x="1175" y="544"/>
                  <a:pt x="1175" y="544"/>
                  <a:pt x="1175" y="543"/>
                </a:cubicBezTo>
                <a:cubicBezTo>
                  <a:pt x="1175" y="542"/>
                  <a:pt x="1175" y="539"/>
                  <a:pt x="1175" y="538"/>
                </a:cubicBezTo>
                <a:cubicBezTo>
                  <a:pt x="1175" y="535"/>
                  <a:pt x="1174" y="535"/>
                  <a:pt x="1173" y="536"/>
                </a:cubicBezTo>
                <a:cubicBezTo>
                  <a:pt x="1173" y="538"/>
                  <a:pt x="1174" y="539"/>
                  <a:pt x="1172" y="541"/>
                </a:cubicBezTo>
                <a:cubicBezTo>
                  <a:pt x="1172" y="539"/>
                  <a:pt x="1172" y="539"/>
                  <a:pt x="1172" y="539"/>
                </a:cubicBezTo>
                <a:cubicBezTo>
                  <a:pt x="1173" y="539"/>
                  <a:pt x="1172" y="534"/>
                  <a:pt x="1172" y="534"/>
                </a:cubicBezTo>
                <a:cubicBezTo>
                  <a:pt x="1172" y="534"/>
                  <a:pt x="1172" y="532"/>
                  <a:pt x="1172" y="532"/>
                </a:cubicBezTo>
                <a:cubicBezTo>
                  <a:pt x="1172" y="531"/>
                  <a:pt x="1171" y="529"/>
                  <a:pt x="1170" y="529"/>
                </a:cubicBezTo>
                <a:cubicBezTo>
                  <a:pt x="1169" y="530"/>
                  <a:pt x="1171" y="532"/>
                  <a:pt x="1169" y="532"/>
                </a:cubicBezTo>
                <a:cubicBezTo>
                  <a:pt x="1169" y="531"/>
                  <a:pt x="1169" y="530"/>
                  <a:pt x="1169" y="530"/>
                </a:cubicBezTo>
                <a:cubicBezTo>
                  <a:pt x="1168" y="529"/>
                  <a:pt x="1169" y="528"/>
                  <a:pt x="1169" y="527"/>
                </a:cubicBezTo>
                <a:cubicBezTo>
                  <a:pt x="1170" y="527"/>
                  <a:pt x="1168" y="526"/>
                  <a:pt x="1169" y="526"/>
                </a:cubicBezTo>
                <a:cubicBezTo>
                  <a:pt x="1169" y="524"/>
                  <a:pt x="1169" y="522"/>
                  <a:pt x="1169" y="521"/>
                </a:cubicBezTo>
                <a:cubicBezTo>
                  <a:pt x="1168" y="520"/>
                  <a:pt x="1168" y="519"/>
                  <a:pt x="1168" y="519"/>
                </a:cubicBezTo>
                <a:cubicBezTo>
                  <a:pt x="1168" y="518"/>
                  <a:pt x="1168" y="518"/>
                  <a:pt x="1168" y="518"/>
                </a:cubicBezTo>
                <a:cubicBezTo>
                  <a:pt x="1168" y="517"/>
                  <a:pt x="1168" y="516"/>
                  <a:pt x="1168" y="516"/>
                </a:cubicBezTo>
                <a:cubicBezTo>
                  <a:pt x="1168" y="515"/>
                  <a:pt x="1167" y="514"/>
                  <a:pt x="1167" y="513"/>
                </a:cubicBezTo>
                <a:cubicBezTo>
                  <a:pt x="1167" y="513"/>
                  <a:pt x="1167" y="512"/>
                  <a:pt x="1167" y="512"/>
                </a:cubicBezTo>
                <a:cubicBezTo>
                  <a:pt x="1167" y="512"/>
                  <a:pt x="1166" y="511"/>
                  <a:pt x="1166" y="511"/>
                </a:cubicBezTo>
                <a:cubicBezTo>
                  <a:pt x="1166" y="510"/>
                  <a:pt x="1166" y="509"/>
                  <a:pt x="1166" y="509"/>
                </a:cubicBezTo>
                <a:cubicBezTo>
                  <a:pt x="1163" y="508"/>
                  <a:pt x="1165" y="506"/>
                  <a:pt x="1162" y="506"/>
                </a:cubicBezTo>
                <a:cubicBezTo>
                  <a:pt x="1162" y="504"/>
                  <a:pt x="1161" y="503"/>
                  <a:pt x="1161" y="501"/>
                </a:cubicBezTo>
                <a:cubicBezTo>
                  <a:pt x="1161" y="500"/>
                  <a:pt x="1161" y="499"/>
                  <a:pt x="1162" y="498"/>
                </a:cubicBezTo>
                <a:cubicBezTo>
                  <a:pt x="1162" y="497"/>
                  <a:pt x="1161" y="496"/>
                  <a:pt x="1161" y="496"/>
                </a:cubicBezTo>
                <a:cubicBezTo>
                  <a:pt x="1162" y="496"/>
                  <a:pt x="1162" y="498"/>
                  <a:pt x="1163" y="499"/>
                </a:cubicBezTo>
                <a:cubicBezTo>
                  <a:pt x="1164" y="498"/>
                  <a:pt x="1163" y="497"/>
                  <a:pt x="1162" y="496"/>
                </a:cubicBezTo>
                <a:cubicBezTo>
                  <a:pt x="1162" y="495"/>
                  <a:pt x="1163" y="494"/>
                  <a:pt x="1162" y="493"/>
                </a:cubicBezTo>
                <a:cubicBezTo>
                  <a:pt x="1162" y="493"/>
                  <a:pt x="1162" y="492"/>
                  <a:pt x="1162" y="492"/>
                </a:cubicBezTo>
                <a:cubicBezTo>
                  <a:pt x="1162" y="492"/>
                  <a:pt x="1162" y="491"/>
                  <a:pt x="1162" y="490"/>
                </a:cubicBezTo>
                <a:cubicBezTo>
                  <a:pt x="1162" y="490"/>
                  <a:pt x="1161" y="490"/>
                  <a:pt x="1161" y="490"/>
                </a:cubicBezTo>
                <a:cubicBezTo>
                  <a:pt x="1161" y="489"/>
                  <a:pt x="1162" y="488"/>
                  <a:pt x="1160" y="488"/>
                </a:cubicBezTo>
                <a:cubicBezTo>
                  <a:pt x="1160" y="489"/>
                  <a:pt x="1161" y="492"/>
                  <a:pt x="1159" y="492"/>
                </a:cubicBezTo>
                <a:cubicBezTo>
                  <a:pt x="1158" y="491"/>
                  <a:pt x="1158" y="491"/>
                  <a:pt x="1158" y="490"/>
                </a:cubicBezTo>
                <a:cubicBezTo>
                  <a:pt x="1158" y="489"/>
                  <a:pt x="1158" y="491"/>
                  <a:pt x="1159" y="491"/>
                </a:cubicBezTo>
                <a:cubicBezTo>
                  <a:pt x="1160" y="490"/>
                  <a:pt x="1158" y="490"/>
                  <a:pt x="1159" y="490"/>
                </a:cubicBezTo>
                <a:cubicBezTo>
                  <a:pt x="1159" y="488"/>
                  <a:pt x="1159" y="487"/>
                  <a:pt x="1158" y="485"/>
                </a:cubicBezTo>
                <a:cubicBezTo>
                  <a:pt x="1157" y="486"/>
                  <a:pt x="1157" y="485"/>
                  <a:pt x="1157" y="485"/>
                </a:cubicBezTo>
                <a:cubicBezTo>
                  <a:pt x="1158" y="484"/>
                  <a:pt x="1156" y="483"/>
                  <a:pt x="1157" y="481"/>
                </a:cubicBezTo>
                <a:cubicBezTo>
                  <a:pt x="1156" y="481"/>
                  <a:pt x="1156" y="479"/>
                  <a:pt x="1156" y="479"/>
                </a:cubicBezTo>
                <a:cubicBezTo>
                  <a:pt x="1154" y="480"/>
                  <a:pt x="1155" y="477"/>
                  <a:pt x="1154" y="476"/>
                </a:cubicBezTo>
                <a:cubicBezTo>
                  <a:pt x="1154" y="476"/>
                  <a:pt x="1154" y="475"/>
                  <a:pt x="1154" y="475"/>
                </a:cubicBezTo>
                <a:cubicBezTo>
                  <a:pt x="1148" y="468"/>
                  <a:pt x="1152" y="478"/>
                  <a:pt x="1152" y="478"/>
                </a:cubicBezTo>
                <a:cubicBezTo>
                  <a:pt x="1152" y="479"/>
                  <a:pt x="1152" y="481"/>
                  <a:pt x="1152" y="482"/>
                </a:cubicBezTo>
                <a:cubicBezTo>
                  <a:pt x="1154" y="486"/>
                  <a:pt x="1155" y="489"/>
                  <a:pt x="1155" y="494"/>
                </a:cubicBezTo>
                <a:cubicBezTo>
                  <a:pt x="1156" y="495"/>
                  <a:pt x="1156" y="497"/>
                  <a:pt x="1157" y="499"/>
                </a:cubicBezTo>
                <a:cubicBezTo>
                  <a:pt x="1157" y="501"/>
                  <a:pt x="1159" y="504"/>
                  <a:pt x="1158" y="507"/>
                </a:cubicBezTo>
                <a:cubicBezTo>
                  <a:pt x="1159" y="507"/>
                  <a:pt x="1159" y="509"/>
                  <a:pt x="1159" y="510"/>
                </a:cubicBezTo>
                <a:cubicBezTo>
                  <a:pt x="1159" y="511"/>
                  <a:pt x="1160" y="512"/>
                  <a:pt x="1160" y="513"/>
                </a:cubicBezTo>
                <a:cubicBezTo>
                  <a:pt x="1160" y="513"/>
                  <a:pt x="1160" y="514"/>
                  <a:pt x="1160" y="514"/>
                </a:cubicBezTo>
                <a:cubicBezTo>
                  <a:pt x="1160" y="514"/>
                  <a:pt x="1161" y="515"/>
                  <a:pt x="1161" y="515"/>
                </a:cubicBezTo>
                <a:cubicBezTo>
                  <a:pt x="1161" y="516"/>
                  <a:pt x="1160" y="516"/>
                  <a:pt x="1161" y="516"/>
                </a:cubicBezTo>
                <a:cubicBezTo>
                  <a:pt x="1161" y="517"/>
                  <a:pt x="1161" y="517"/>
                  <a:pt x="1161" y="517"/>
                </a:cubicBezTo>
                <a:cubicBezTo>
                  <a:pt x="1161" y="518"/>
                  <a:pt x="1162" y="520"/>
                  <a:pt x="1162" y="520"/>
                </a:cubicBezTo>
                <a:cubicBezTo>
                  <a:pt x="1161" y="521"/>
                  <a:pt x="1162" y="522"/>
                  <a:pt x="1162" y="522"/>
                </a:cubicBezTo>
                <a:cubicBezTo>
                  <a:pt x="1162" y="523"/>
                  <a:pt x="1163" y="524"/>
                  <a:pt x="1162" y="524"/>
                </a:cubicBezTo>
                <a:cubicBezTo>
                  <a:pt x="1162" y="525"/>
                  <a:pt x="1163" y="525"/>
                  <a:pt x="1163" y="525"/>
                </a:cubicBezTo>
                <a:cubicBezTo>
                  <a:pt x="1163" y="526"/>
                  <a:pt x="1163" y="528"/>
                  <a:pt x="1163" y="529"/>
                </a:cubicBezTo>
                <a:cubicBezTo>
                  <a:pt x="1163" y="530"/>
                  <a:pt x="1163" y="530"/>
                  <a:pt x="1163" y="531"/>
                </a:cubicBezTo>
                <a:cubicBezTo>
                  <a:pt x="1163" y="532"/>
                  <a:pt x="1164" y="533"/>
                  <a:pt x="1164" y="534"/>
                </a:cubicBezTo>
                <a:cubicBezTo>
                  <a:pt x="1164" y="535"/>
                  <a:pt x="1164" y="535"/>
                  <a:pt x="1164" y="536"/>
                </a:cubicBezTo>
                <a:cubicBezTo>
                  <a:pt x="1164" y="537"/>
                  <a:pt x="1164" y="537"/>
                  <a:pt x="1165" y="538"/>
                </a:cubicBezTo>
                <a:cubicBezTo>
                  <a:pt x="1165" y="539"/>
                  <a:pt x="1165" y="540"/>
                  <a:pt x="1165" y="541"/>
                </a:cubicBezTo>
                <a:cubicBezTo>
                  <a:pt x="1164" y="542"/>
                  <a:pt x="1165" y="543"/>
                  <a:pt x="1164" y="545"/>
                </a:cubicBezTo>
                <a:cubicBezTo>
                  <a:pt x="1165" y="545"/>
                  <a:pt x="1165" y="547"/>
                  <a:pt x="1165" y="547"/>
                </a:cubicBezTo>
                <a:cubicBezTo>
                  <a:pt x="1165" y="548"/>
                  <a:pt x="1165" y="549"/>
                  <a:pt x="1165" y="549"/>
                </a:cubicBezTo>
                <a:cubicBezTo>
                  <a:pt x="1166" y="551"/>
                  <a:pt x="1165" y="552"/>
                  <a:pt x="1165" y="554"/>
                </a:cubicBezTo>
                <a:cubicBezTo>
                  <a:pt x="1165" y="554"/>
                  <a:pt x="1166" y="554"/>
                  <a:pt x="1166" y="555"/>
                </a:cubicBezTo>
                <a:cubicBezTo>
                  <a:pt x="1166" y="555"/>
                  <a:pt x="1166" y="555"/>
                  <a:pt x="1166" y="556"/>
                </a:cubicBezTo>
                <a:cubicBezTo>
                  <a:pt x="1166" y="556"/>
                  <a:pt x="1166" y="556"/>
                  <a:pt x="1167" y="557"/>
                </a:cubicBezTo>
                <a:cubicBezTo>
                  <a:pt x="1167" y="557"/>
                  <a:pt x="1167" y="558"/>
                  <a:pt x="1167" y="558"/>
                </a:cubicBezTo>
                <a:cubicBezTo>
                  <a:pt x="1166" y="558"/>
                  <a:pt x="1167" y="558"/>
                  <a:pt x="1167" y="558"/>
                </a:cubicBezTo>
                <a:cubicBezTo>
                  <a:pt x="1167" y="561"/>
                  <a:pt x="1166" y="563"/>
                  <a:pt x="1166" y="566"/>
                </a:cubicBezTo>
                <a:cubicBezTo>
                  <a:pt x="1167" y="569"/>
                  <a:pt x="1167" y="570"/>
                  <a:pt x="1167" y="573"/>
                </a:cubicBezTo>
                <a:cubicBezTo>
                  <a:pt x="1166" y="573"/>
                  <a:pt x="1166" y="571"/>
                  <a:pt x="1164" y="572"/>
                </a:cubicBezTo>
                <a:cubicBezTo>
                  <a:pt x="1164" y="573"/>
                  <a:pt x="1165" y="576"/>
                  <a:pt x="1164" y="578"/>
                </a:cubicBezTo>
                <a:cubicBezTo>
                  <a:pt x="1164" y="581"/>
                  <a:pt x="1162" y="584"/>
                  <a:pt x="1165" y="585"/>
                </a:cubicBezTo>
                <a:cubicBezTo>
                  <a:pt x="1167" y="584"/>
                  <a:pt x="1166" y="580"/>
                  <a:pt x="1167" y="578"/>
                </a:cubicBezTo>
                <a:cubicBezTo>
                  <a:pt x="1168" y="579"/>
                  <a:pt x="1167" y="581"/>
                  <a:pt x="1167" y="582"/>
                </a:cubicBezTo>
                <a:cubicBezTo>
                  <a:pt x="1167" y="583"/>
                  <a:pt x="1167" y="584"/>
                  <a:pt x="1167" y="584"/>
                </a:cubicBezTo>
                <a:cubicBezTo>
                  <a:pt x="1167" y="585"/>
                  <a:pt x="1167" y="586"/>
                  <a:pt x="1167" y="587"/>
                </a:cubicBezTo>
                <a:cubicBezTo>
                  <a:pt x="1166" y="588"/>
                  <a:pt x="1167" y="588"/>
                  <a:pt x="1167" y="590"/>
                </a:cubicBezTo>
                <a:cubicBezTo>
                  <a:pt x="1165" y="589"/>
                  <a:pt x="1166" y="589"/>
                  <a:pt x="1164" y="588"/>
                </a:cubicBezTo>
                <a:cubicBezTo>
                  <a:pt x="1163" y="591"/>
                  <a:pt x="1163" y="593"/>
                  <a:pt x="1164" y="595"/>
                </a:cubicBezTo>
                <a:cubicBezTo>
                  <a:pt x="1165" y="593"/>
                  <a:pt x="1164" y="596"/>
                  <a:pt x="1165" y="596"/>
                </a:cubicBezTo>
                <a:cubicBezTo>
                  <a:pt x="1164" y="599"/>
                  <a:pt x="1167" y="598"/>
                  <a:pt x="1165" y="602"/>
                </a:cubicBezTo>
                <a:cubicBezTo>
                  <a:pt x="1166" y="604"/>
                  <a:pt x="1166" y="608"/>
                  <a:pt x="1166" y="610"/>
                </a:cubicBezTo>
                <a:cubicBezTo>
                  <a:pt x="1165" y="611"/>
                  <a:pt x="1165" y="613"/>
                  <a:pt x="1165" y="614"/>
                </a:cubicBezTo>
                <a:cubicBezTo>
                  <a:pt x="1165" y="614"/>
                  <a:pt x="1165" y="615"/>
                  <a:pt x="1165" y="615"/>
                </a:cubicBezTo>
                <a:cubicBezTo>
                  <a:pt x="1166" y="617"/>
                  <a:pt x="1164" y="619"/>
                  <a:pt x="1164" y="620"/>
                </a:cubicBezTo>
                <a:cubicBezTo>
                  <a:pt x="1164" y="621"/>
                  <a:pt x="1164" y="623"/>
                  <a:pt x="1164" y="624"/>
                </a:cubicBezTo>
                <a:cubicBezTo>
                  <a:pt x="1163" y="625"/>
                  <a:pt x="1164" y="625"/>
                  <a:pt x="1164" y="626"/>
                </a:cubicBezTo>
                <a:cubicBezTo>
                  <a:pt x="1164" y="626"/>
                  <a:pt x="1163" y="627"/>
                  <a:pt x="1164" y="628"/>
                </a:cubicBezTo>
                <a:cubicBezTo>
                  <a:pt x="1164" y="629"/>
                  <a:pt x="1163" y="630"/>
                  <a:pt x="1163" y="631"/>
                </a:cubicBezTo>
                <a:cubicBezTo>
                  <a:pt x="1162" y="632"/>
                  <a:pt x="1163" y="632"/>
                  <a:pt x="1163" y="632"/>
                </a:cubicBezTo>
                <a:cubicBezTo>
                  <a:pt x="1163" y="633"/>
                  <a:pt x="1162" y="634"/>
                  <a:pt x="1162" y="634"/>
                </a:cubicBezTo>
                <a:cubicBezTo>
                  <a:pt x="1162" y="635"/>
                  <a:pt x="1163" y="635"/>
                  <a:pt x="1163" y="636"/>
                </a:cubicBezTo>
                <a:cubicBezTo>
                  <a:pt x="1163" y="638"/>
                  <a:pt x="1162" y="640"/>
                  <a:pt x="1161" y="643"/>
                </a:cubicBezTo>
                <a:cubicBezTo>
                  <a:pt x="1161" y="645"/>
                  <a:pt x="1160" y="646"/>
                  <a:pt x="1161" y="647"/>
                </a:cubicBezTo>
                <a:cubicBezTo>
                  <a:pt x="1158" y="651"/>
                  <a:pt x="1160" y="655"/>
                  <a:pt x="1158" y="659"/>
                </a:cubicBezTo>
                <a:cubicBezTo>
                  <a:pt x="1158" y="660"/>
                  <a:pt x="1157" y="662"/>
                  <a:pt x="1157" y="663"/>
                </a:cubicBezTo>
                <a:cubicBezTo>
                  <a:pt x="1156" y="664"/>
                  <a:pt x="1157" y="665"/>
                  <a:pt x="1157" y="666"/>
                </a:cubicBezTo>
                <a:cubicBezTo>
                  <a:pt x="1156" y="669"/>
                  <a:pt x="1154" y="673"/>
                  <a:pt x="1153" y="676"/>
                </a:cubicBezTo>
                <a:cubicBezTo>
                  <a:pt x="1153" y="677"/>
                  <a:pt x="1153" y="677"/>
                  <a:pt x="1153" y="678"/>
                </a:cubicBezTo>
                <a:cubicBezTo>
                  <a:pt x="1152" y="681"/>
                  <a:pt x="1149" y="686"/>
                  <a:pt x="1149" y="689"/>
                </a:cubicBezTo>
                <a:cubicBezTo>
                  <a:pt x="1148" y="690"/>
                  <a:pt x="1149" y="691"/>
                  <a:pt x="1148" y="691"/>
                </a:cubicBezTo>
                <a:cubicBezTo>
                  <a:pt x="1147" y="691"/>
                  <a:pt x="1147" y="694"/>
                  <a:pt x="1147" y="694"/>
                </a:cubicBezTo>
                <a:cubicBezTo>
                  <a:pt x="1146" y="695"/>
                  <a:pt x="1145" y="696"/>
                  <a:pt x="1144" y="697"/>
                </a:cubicBezTo>
                <a:cubicBezTo>
                  <a:pt x="1144" y="697"/>
                  <a:pt x="1145" y="697"/>
                  <a:pt x="1144" y="698"/>
                </a:cubicBezTo>
                <a:cubicBezTo>
                  <a:pt x="1144" y="698"/>
                  <a:pt x="1144" y="699"/>
                  <a:pt x="1144" y="699"/>
                </a:cubicBezTo>
                <a:cubicBezTo>
                  <a:pt x="1143" y="702"/>
                  <a:pt x="1143" y="704"/>
                  <a:pt x="1141" y="705"/>
                </a:cubicBezTo>
                <a:cubicBezTo>
                  <a:pt x="1144" y="706"/>
                  <a:pt x="1144" y="703"/>
                  <a:pt x="1146" y="704"/>
                </a:cubicBezTo>
                <a:cubicBezTo>
                  <a:pt x="1148" y="703"/>
                  <a:pt x="1147" y="701"/>
                  <a:pt x="1149" y="701"/>
                </a:cubicBezTo>
                <a:cubicBezTo>
                  <a:pt x="1149" y="702"/>
                  <a:pt x="1149" y="704"/>
                  <a:pt x="1149" y="705"/>
                </a:cubicBezTo>
                <a:cubicBezTo>
                  <a:pt x="1148" y="706"/>
                  <a:pt x="1147" y="706"/>
                  <a:pt x="1146" y="706"/>
                </a:cubicBezTo>
                <a:cubicBezTo>
                  <a:pt x="1146" y="708"/>
                  <a:pt x="1146" y="709"/>
                  <a:pt x="1144" y="709"/>
                </a:cubicBezTo>
                <a:cubicBezTo>
                  <a:pt x="1143" y="709"/>
                  <a:pt x="1146" y="706"/>
                  <a:pt x="1143" y="706"/>
                </a:cubicBezTo>
                <a:cubicBezTo>
                  <a:pt x="1142" y="707"/>
                  <a:pt x="1142" y="709"/>
                  <a:pt x="1141" y="710"/>
                </a:cubicBezTo>
                <a:cubicBezTo>
                  <a:pt x="1142" y="711"/>
                  <a:pt x="1140" y="712"/>
                  <a:pt x="1142" y="712"/>
                </a:cubicBezTo>
                <a:cubicBezTo>
                  <a:pt x="1141" y="714"/>
                  <a:pt x="1144" y="713"/>
                  <a:pt x="1143" y="715"/>
                </a:cubicBezTo>
                <a:cubicBezTo>
                  <a:pt x="1143" y="717"/>
                  <a:pt x="1141" y="718"/>
                  <a:pt x="1140" y="720"/>
                </a:cubicBezTo>
                <a:cubicBezTo>
                  <a:pt x="1139" y="721"/>
                  <a:pt x="1139" y="722"/>
                  <a:pt x="1138" y="723"/>
                </a:cubicBezTo>
                <a:cubicBezTo>
                  <a:pt x="1138" y="724"/>
                  <a:pt x="1136" y="725"/>
                  <a:pt x="1136" y="726"/>
                </a:cubicBezTo>
                <a:cubicBezTo>
                  <a:pt x="1136" y="727"/>
                  <a:pt x="1135" y="727"/>
                  <a:pt x="1135" y="727"/>
                </a:cubicBezTo>
                <a:cubicBezTo>
                  <a:pt x="1134" y="728"/>
                  <a:pt x="1134" y="729"/>
                  <a:pt x="1134" y="729"/>
                </a:cubicBezTo>
                <a:cubicBezTo>
                  <a:pt x="1133" y="729"/>
                  <a:pt x="1134" y="731"/>
                  <a:pt x="1133" y="731"/>
                </a:cubicBezTo>
                <a:cubicBezTo>
                  <a:pt x="1132" y="730"/>
                  <a:pt x="1133" y="729"/>
                  <a:pt x="1133" y="728"/>
                </a:cubicBezTo>
                <a:cubicBezTo>
                  <a:pt x="1134" y="728"/>
                  <a:pt x="1134" y="726"/>
                  <a:pt x="1135" y="724"/>
                </a:cubicBezTo>
                <a:cubicBezTo>
                  <a:pt x="1135" y="724"/>
                  <a:pt x="1136" y="723"/>
                  <a:pt x="1137" y="723"/>
                </a:cubicBezTo>
                <a:cubicBezTo>
                  <a:pt x="1137" y="722"/>
                  <a:pt x="1137" y="720"/>
                  <a:pt x="1138" y="719"/>
                </a:cubicBezTo>
                <a:cubicBezTo>
                  <a:pt x="1138" y="719"/>
                  <a:pt x="1138" y="719"/>
                  <a:pt x="1138" y="719"/>
                </a:cubicBezTo>
                <a:cubicBezTo>
                  <a:pt x="1139" y="719"/>
                  <a:pt x="1139" y="718"/>
                  <a:pt x="1139" y="717"/>
                </a:cubicBezTo>
                <a:cubicBezTo>
                  <a:pt x="1140" y="715"/>
                  <a:pt x="1142" y="713"/>
                  <a:pt x="1139" y="711"/>
                </a:cubicBezTo>
                <a:cubicBezTo>
                  <a:pt x="1137" y="714"/>
                  <a:pt x="1138" y="716"/>
                  <a:pt x="1137" y="719"/>
                </a:cubicBezTo>
                <a:cubicBezTo>
                  <a:pt x="1135" y="719"/>
                  <a:pt x="1135" y="722"/>
                  <a:pt x="1133" y="721"/>
                </a:cubicBezTo>
                <a:cubicBezTo>
                  <a:pt x="1133" y="724"/>
                  <a:pt x="1132" y="723"/>
                  <a:pt x="1131" y="726"/>
                </a:cubicBezTo>
                <a:cubicBezTo>
                  <a:pt x="1130" y="726"/>
                  <a:pt x="1130" y="729"/>
                  <a:pt x="1128" y="728"/>
                </a:cubicBezTo>
                <a:cubicBezTo>
                  <a:pt x="1127" y="733"/>
                  <a:pt x="1124" y="733"/>
                  <a:pt x="1122" y="737"/>
                </a:cubicBezTo>
                <a:cubicBezTo>
                  <a:pt x="1121" y="737"/>
                  <a:pt x="1121" y="737"/>
                  <a:pt x="1120" y="737"/>
                </a:cubicBezTo>
                <a:cubicBezTo>
                  <a:pt x="1120" y="740"/>
                  <a:pt x="1118" y="740"/>
                  <a:pt x="1117" y="742"/>
                </a:cubicBezTo>
                <a:cubicBezTo>
                  <a:pt x="1116" y="742"/>
                  <a:pt x="1115" y="742"/>
                  <a:pt x="1115" y="742"/>
                </a:cubicBezTo>
                <a:cubicBezTo>
                  <a:pt x="1114" y="743"/>
                  <a:pt x="1113" y="743"/>
                  <a:pt x="1113" y="744"/>
                </a:cubicBezTo>
                <a:cubicBezTo>
                  <a:pt x="1112" y="745"/>
                  <a:pt x="1111" y="745"/>
                  <a:pt x="1110" y="746"/>
                </a:cubicBezTo>
                <a:cubicBezTo>
                  <a:pt x="1110" y="746"/>
                  <a:pt x="1110" y="746"/>
                  <a:pt x="1110" y="747"/>
                </a:cubicBezTo>
                <a:cubicBezTo>
                  <a:pt x="1109" y="747"/>
                  <a:pt x="1109" y="747"/>
                  <a:pt x="1108" y="747"/>
                </a:cubicBezTo>
                <a:cubicBezTo>
                  <a:pt x="1108" y="748"/>
                  <a:pt x="1108" y="748"/>
                  <a:pt x="1107" y="748"/>
                </a:cubicBezTo>
                <a:cubicBezTo>
                  <a:pt x="1107" y="748"/>
                  <a:pt x="1106" y="749"/>
                  <a:pt x="1106" y="749"/>
                </a:cubicBezTo>
                <a:cubicBezTo>
                  <a:pt x="1106" y="750"/>
                  <a:pt x="1105" y="749"/>
                  <a:pt x="1105" y="750"/>
                </a:cubicBezTo>
                <a:cubicBezTo>
                  <a:pt x="1105" y="750"/>
                  <a:pt x="1105" y="751"/>
                  <a:pt x="1104" y="751"/>
                </a:cubicBezTo>
                <a:cubicBezTo>
                  <a:pt x="1104" y="751"/>
                  <a:pt x="1103" y="751"/>
                  <a:pt x="1103" y="751"/>
                </a:cubicBezTo>
                <a:cubicBezTo>
                  <a:pt x="1102" y="751"/>
                  <a:pt x="1102" y="752"/>
                  <a:pt x="1102" y="752"/>
                </a:cubicBezTo>
                <a:cubicBezTo>
                  <a:pt x="1101" y="753"/>
                  <a:pt x="1101" y="752"/>
                  <a:pt x="1100" y="753"/>
                </a:cubicBezTo>
                <a:cubicBezTo>
                  <a:pt x="1100" y="753"/>
                  <a:pt x="1100" y="754"/>
                  <a:pt x="1099" y="754"/>
                </a:cubicBezTo>
                <a:cubicBezTo>
                  <a:pt x="1099" y="754"/>
                  <a:pt x="1099" y="754"/>
                  <a:pt x="1099" y="754"/>
                </a:cubicBezTo>
                <a:cubicBezTo>
                  <a:pt x="1098" y="754"/>
                  <a:pt x="1098" y="755"/>
                  <a:pt x="1098" y="755"/>
                </a:cubicBezTo>
                <a:cubicBezTo>
                  <a:pt x="1097" y="755"/>
                  <a:pt x="1096" y="755"/>
                  <a:pt x="1096" y="756"/>
                </a:cubicBezTo>
                <a:cubicBezTo>
                  <a:pt x="1095" y="756"/>
                  <a:pt x="1095" y="757"/>
                  <a:pt x="1094" y="757"/>
                </a:cubicBezTo>
                <a:cubicBezTo>
                  <a:pt x="1094" y="757"/>
                  <a:pt x="1093" y="757"/>
                  <a:pt x="1093" y="757"/>
                </a:cubicBezTo>
                <a:cubicBezTo>
                  <a:pt x="1093" y="757"/>
                  <a:pt x="1093" y="758"/>
                  <a:pt x="1092" y="758"/>
                </a:cubicBezTo>
                <a:cubicBezTo>
                  <a:pt x="1091" y="759"/>
                  <a:pt x="1089" y="759"/>
                  <a:pt x="1088" y="760"/>
                </a:cubicBezTo>
                <a:cubicBezTo>
                  <a:pt x="1088" y="761"/>
                  <a:pt x="1088" y="760"/>
                  <a:pt x="1087" y="761"/>
                </a:cubicBezTo>
                <a:cubicBezTo>
                  <a:pt x="1082" y="763"/>
                  <a:pt x="1077" y="765"/>
                  <a:pt x="1072" y="767"/>
                </a:cubicBezTo>
                <a:cubicBezTo>
                  <a:pt x="1070" y="768"/>
                  <a:pt x="1068" y="768"/>
                  <a:pt x="1066" y="769"/>
                </a:cubicBezTo>
                <a:cubicBezTo>
                  <a:pt x="1066" y="769"/>
                  <a:pt x="1066" y="769"/>
                  <a:pt x="1065" y="769"/>
                </a:cubicBezTo>
                <a:cubicBezTo>
                  <a:pt x="1065" y="769"/>
                  <a:pt x="1064" y="769"/>
                  <a:pt x="1064" y="769"/>
                </a:cubicBezTo>
                <a:cubicBezTo>
                  <a:pt x="1063" y="769"/>
                  <a:pt x="1063" y="769"/>
                  <a:pt x="1063" y="769"/>
                </a:cubicBezTo>
                <a:cubicBezTo>
                  <a:pt x="1062" y="770"/>
                  <a:pt x="1062" y="770"/>
                  <a:pt x="1061" y="770"/>
                </a:cubicBezTo>
                <a:cubicBezTo>
                  <a:pt x="1059" y="771"/>
                  <a:pt x="1057" y="771"/>
                  <a:pt x="1055" y="771"/>
                </a:cubicBezTo>
                <a:cubicBezTo>
                  <a:pt x="1055" y="771"/>
                  <a:pt x="1055" y="771"/>
                  <a:pt x="1055" y="772"/>
                </a:cubicBezTo>
                <a:cubicBezTo>
                  <a:pt x="1055" y="772"/>
                  <a:pt x="1054" y="771"/>
                  <a:pt x="1054" y="771"/>
                </a:cubicBezTo>
                <a:cubicBezTo>
                  <a:pt x="1054" y="771"/>
                  <a:pt x="1053" y="772"/>
                  <a:pt x="1053" y="772"/>
                </a:cubicBezTo>
                <a:cubicBezTo>
                  <a:pt x="1052" y="772"/>
                  <a:pt x="1051" y="772"/>
                  <a:pt x="1050" y="772"/>
                </a:cubicBezTo>
                <a:cubicBezTo>
                  <a:pt x="1047" y="772"/>
                  <a:pt x="1042" y="772"/>
                  <a:pt x="1040" y="772"/>
                </a:cubicBezTo>
                <a:cubicBezTo>
                  <a:pt x="1039" y="772"/>
                  <a:pt x="1038" y="772"/>
                  <a:pt x="1038" y="772"/>
                </a:cubicBezTo>
                <a:cubicBezTo>
                  <a:pt x="1037" y="772"/>
                  <a:pt x="1036" y="773"/>
                  <a:pt x="1035" y="774"/>
                </a:cubicBezTo>
                <a:cubicBezTo>
                  <a:pt x="1035" y="774"/>
                  <a:pt x="1035" y="773"/>
                  <a:pt x="1035" y="773"/>
                </a:cubicBezTo>
                <a:cubicBezTo>
                  <a:pt x="1034" y="773"/>
                  <a:pt x="1034" y="774"/>
                  <a:pt x="1034" y="774"/>
                </a:cubicBezTo>
                <a:cubicBezTo>
                  <a:pt x="1032" y="774"/>
                  <a:pt x="1031" y="773"/>
                  <a:pt x="1030" y="773"/>
                </a:cubicBezTo>
                <a:cubicBezTo>
                  <a:pt x="1029" y="773"/>
                  <a:pt x="1029" y="773"/>
                  <a:pt x="1028" y="773"/>
                </a:cubicBezTo>
                <a:cubicBezTo>
                  <a:pt x="1027" y="773"/>
                  <a:pt x="1027" y="773"/>
                  <a:pt x="1027" y="773"/>
                </a:cubicBezTo>
                <a:cubicBezTo>
                  <a:pt x="1026" y="773"/>
                  <a:pt x="1025" y="774"/>
                  <a:pt x="1024" y="773"/>
                </a:cubicBezTo>
                <a:cubicBezTo>
                  <a:pt x="1024" y="773"/>
                  <a:pt x="1024" y="774"/>
                  <a:pt x="1023" y="774"/>
                </a:cubicBezTo>
                <a:cubicBezTo>
                  <a:pt x="1023" y="774"/>
                  <a:pt x="1022" y="774"/>
                  <a:pt x="1021" y="774"/>
                </a:cubicBezTo>
                <a:cubicBezTo>
                  <a:pt x="1020" y="773"/>
                  <a:pt x="1018" y="774"/>
                  <a:pt x="1017" y="774"/>
                </a:cubicBezTo>
                <a:cubicBezTo>
                  <a:pt x="1017" y="774"/>
                  <a:pt x="1016" y="774"/>
                  <a:pt x="1016" y="774"/>
                </a:cubicBezTo>
                <a:cubicBezTo>
                  <a:pt x="1013" y="775"/>
                  <a:pt x="1011" y="773"/>
                  <a:pt x="1008" y="773"/>
                </a:cubicBezTo>
                <a:cubicBezTo>
                  <a:pt x="1007" y="773"/>
                  <a:pt x="1005" y="773"/>
                  <a:pt x="1003" y="772"/>
                </a:cubicBezTo>
                <a:cubicBezTo>
                  <a:pt x="1003" y="772"/>
                  <a:pt x="1002" y="771"/>
                  <a:pt x="1001" y="771"/>
                </a:cubicBezTo>
                <a:cubicBezTo>
                  <a:pt x="1000" y="770"/>
                  <a:pt x="999" y="770"/>
                  <a:pt x="997" y="769"/>
                </a:cubicBezTo>
                <a:cubicBezTo>
                  <a:pt x="996" y="769"/>
                  <a:pt x="996" y="769"/>
                  <a:pt x="995" y="769"/>
                </a:cubicBezTo>
                <a:cubicBezTo>
                  <a:pt x="995" y="769"/>
                  <a:pt x="994" y="768"/>
                  <a:pt x="993" y="767"/>
                </a:cubicBezTo>
                <a:cubicBezTo>
                  <a:pt x="992" y="766"/>
                  <a:pt x="988" y="766"/>
                  <a:pt x="990" y="763"/>
                </a:cubicBezTo>
                <a:cubicBezTo>
                  <a:pt x="991" y="763"/>
                  <a:pt x="993" y="764"/>
                  <a:pt x="994" y="764"/>
                </a:cubicBezTo>
                <a:cubicBezTo>
                  <a:pt x="994" y="765"/>
                  <a:pt x="995" y="765"/>
                  <a:pt x="995" y="766"/>
                </a:cubicBezTo>
                <a:cubicBezTo>
                  <a:pt x="996" y="766"/>
                  <a:pt x="995" y="768"/>
                  <a:pt x="996" y="768"/>
                </a:cubicBezTo>
                <a:cubicBezTo>
                  <a:pt x="998" y="769"/>
                  <a:pt x="999" y="768"/>
                  <a:pt x="1000" y="767"/>
                </a:cubicBezTo>
                <a:cubicBezTo>
                  <a:pt x="1000" y="768"/>
                  <a:pt x="1001" y="768"/>
                  <a:pt x="1002" y="768"/>
                </a:cubicBezTo>
                <a:cubicBezTo>
                  <a:pt x="1004" y="768"/>
                  <a:pt x="1003" y="770"/>
                  <a:pt x="1005" y="770"/>
                </a:cubicBezTo>
                <a:cubicBezTo>
                  <a:pt x="1006" y="770"/>
                  <a:pt x="1007" y="771"/>
                  <a:pt x="1009" y="771"/>
                </a:cubicBezTo>
                <a:cubicBezTo>
                  <a:pt x="1009" y="771"/>
                  <a:pt x="1009" y="771"/>
                  <a:pt x="1010" y="771"/>
                </a:cubicBezTo>
                <a:cubicBezTo>
                  <a:pt x="1012" y="772"/>
                  <a:pt x="1012" y="772"/>
                  <a:pt x="1013" y="772"/>
                </a:cubicBezTo>
                <a:cubicBezTo>
                  <a:pt x="1014" y="772"/>
                  <a:pt x="1014" y="772"/>
                  <a:pt x="1015" y="772"/>
                </a:cubicBezTo>
                <a:cubicBezTo>
                  <a:pt x="1015" y="772"/>
                  <a:pt x="1016" y="770"/>
                  <a:pt x="1017" y="771"/>
                </a:cubicBezTo>
                <a:cubicBezTo>
                  <a:pt x="1019" y="772"/>
                  <a:pt x="1020" y="770"/>
                  <a:pt x="1022" y="771"/>
                </a:cubicBezTo>
                <a:cubicBezTo>
                  <a:pt x="1024" y="770"/>
                  <a:pt x="1028" y="771"/>
                  <a:pt x="1031" y="772"/>
                </a:cubicBezTo>
                <a:cubicBezTo>
                  <a:pt x="1032" y="772"/>
                  <a:pt x="1034" y="772"/>
                  <a:pt x="1035" y="771"/>
                </a:cubicBezTo>
                <a:cubicBezTo>
                  <a:pt x="1031" y="771"/>
                  <a:pt x="1028" y="770"/>
                  <a:pt x="1026" y="769"/>
                </a:cubicBezTo>
                <a:cubicBezTo>
                  <a:pt x="1025" y="769"/>
                  <a:pt x="1024" y="769"/>
                  <a:pt x="1023" y="768"/>
                </a:cubicBezTo>
                <a:cubicBezTo>
                  <a:pt x="1021" y="768"/>
                  <a:pt x="1019" y="768"/>
                  <a:pt x="1017" y="768"/>
                </a:cubicBezTo>
                <a:cubicBezTo>
                  <a:pt x="1016" y="767"/>
                  <a:pt x="1014" y="766"/>
                  <a:pt x="1013" y="765"/>
                </a:cubicBezTo>
                <a:cubicBezTo>
                  <a:pt x="1013" y="765"/>
                  <a:pt x="1012" y="764"/>
                  <a:pt x="1012" y="764"/>
                </a:cubicBezTo>
                <a:cubicBezTo>
                  <a:pt x="1011" y="764"/>
                  <a:pt x="1010" y="764"/>
                  <a:pt x="1010" y="764"/>
                </a:cubicBezTo>
                <a:cubicBezTo>
                  <a:pt x="1009" y="764"/>
                  <a:pt x="1009" y="764"/>
                  <a:pt x="1009" y="764"/>
                </a:cubicBezTo>
                <a:cubicBezTo>
                  <a:pt x="1007" y="763"/>
                  <a:pt x="1005" y="762"/>
                  <a:pt x="1004" y="761"/>
                </a:cubicBezTo>
                <a:cubicBezTo>
                  <a:pt x="1003" y="760"/>
                  <a:pt x="1002" y="760"/>
                  <a:pt x="1001" y="759"/>
                </a:cubicBezTo>
                <a:cubicBezTo>
                  <a:pt x="998" y="760"/>
                  <a:pt x="1000" y="757"/>
                  <a:pt x="996" y="757"/>
                </a:cubicBezTo>
                <a:cubicBezTo>
                  <a:pt x="995" y="756"/>
                  <a:pt x="995" y="755"/>
                  <a:pt x="994" y="754"/>
                </a:cubicBezTo>
                <a:cubicBezTo>
                  <a:pt x="993" y="755"/>
                  <a:pt x="992" y="754"/>
                  <a:pt x="992" y="754"/>
                </a:cubicBezTo>
                <a:cubicBezTo>
                  <a:pt x="990" y="753"/>
                  <a:pt x="989" y="750"/>
                  <a:pt x="987" y="750"/>
                </a:cubicBezTo>
                <a:cubicBezTo>
                  <a:pt x="986" y="748"/>
                  <a:pt x="986" y="748"/>
                  <a:pt x="986" y="748"/>
                </a:cubicBezTo>
                <a:cubicBezTo>
                  <a:pt x="984" y="747"/>
                  <a:pt x="984" y="748"/>
                  <a:pt x="982" y="747"/>
                </a:cubicBezTo>
                <a:cubicBezTo>
                  <a:pt x="982" y="747"/>
                  <a:pt x="981" y="746"/>
                  <a:pt x="980" y="746"/>
                </a:cubicBezTo>
                <a:cubicBezTo>
                  <a:pt x="981" y="744"/>
                  <a:pt x="978" y="744"/>
                  <a:pt x="979" y="742"/>
                </a:cubicBezTo>
                <a:cubicBezTo>
                  <a:pt x="978" y="742"/>
                  <a:pt x="976" y="742"/>
                  <a:pt x="977" y="741"/>
                </a:cubicBezTo>
                <a:cubicBezTo>
                  <a:pt x="975" y="740"/>
                  <a:pt x="974" y="741"/>
                  <a:pt x="973" y="741"/>
                </a:cubicBezTo>
                <a:cubicBezTo>
                  <a:pt x="973" y="740"/>
                  <a:pt x="972" y="740"/>
                  <a:pt x="971" y="739"/>
                </a:cubicBezTo>
                <a:cubicBezTo>
                  <a:pt x="971" y="739"/>
                  <a:pt x="971" y="738"/>
                  <a:pt x="970" y="737"/>
                </a:cubicBezTo>
                <a:cubicBezTo>
                  <a:pt x="970" y="737"/>
                  <a:pt x="970" y="737"/>
                  <a:pt x="970" y="737"/>
                </a:cubicBezTo>
                <a:cubicBezTo>
                  <a:pt x="969" y="737"/>
                  <a:pt x="970" y="737"/>
                  <a:pt x="969" y="736"/>
                </a:cubicBezTo>
                <a:cubicBezTo>
                  <a:pt x="969" y="735"/>
                  <a:pt x="967" y="734"/>
                  <a:pt x="968" y="733"/>
                </a:cubicBezTo>
                <a:cubicBezTo>
                  <a:pt x="969" y="734"/>
                  <a:pt x="970" y="734"/>
                  <a:pt x="971" y="735"/>
                </a:cubicBezTo>
                <a:cubicBezTo>
                  <a:pt x="971" y="735"/>
                  <a:pt x="970" y="736"/>
                  <a:pt x="971" y="736"/>
                </a:cubicBezTo>
                <a:cubicBezTo>
                  <a:pt x="972" y="737"/>
                  <a:pt x="973" y="737"/>
                  <a:pt x="974" y="738"/>
                </a:cubicBezTo>
                <a:cubicBezTo>
                  <a:pt x="974" y="739"/>
                  <a:pt x="975" y="739"/>
                  <a:pt x="975" y="739"/>
                </a:cubicBezTo>
                <a:cubicBezTo>
                  <a:pt x="976" y="736"/>
                  <a:pt x="973" y="735"/>
                  <a:pt x="973" y="732"/>
                </a:cubicBezTo>
                <a:cubicBezTo>
                  <a:pt x="970" y="732"/>
                  <a:pt x="970" y="730"/>
                  <a:pt x="968" y="729"/>
                </a:cubicBezTo>
                <a:cubicBezTo>
                  <a:pt x="968" y="728"/>
                  <a:pt x="968" y="727"/>
                  <a:pt x="967" y="726"/>
                </a:cubicBezTo>
                <a:cubicBezTo>
                  <a:pt x="966" y="723"/>
                  <a:pt x="965" y="722"/>
                  <a:pt x="964" y="721"/>
                </a:cubicBezTo>
                <a:cubicBezTo>
                  <a:pt x="964" y="721"/>
                  <a:pt x="964" y="720"/>
                  <a:pt x="964" y="720"/>
                </a:cubicBezTo>
                <a:cubicBezTo>
                  <a:pt x="964" y="719"/>
                  <a:pt x="964" y="719"/>
                  <a:pt x="963" y="718"/>
                </a:cubicBezTo>
                <a:cubicBezTo>
                  <a:pt x="963" y="718"/>
                  <a:pt x="963" y="717"/>
                  <a:pt x="963" y="716"/>
                </a:cubicBezTo>
                <a:cubicBezTo>
                  <a:pt x="962" y="716"/>
                  <a:pt x="961" y="716"/>
                  <a:pt x="961" y="715"/>
                </a:cubicBezTo>
                <a:cubicBezTo>
                  <a:pt x="961" y="714"/>
                  <a:pt x="961" y="712"/>
                  <a:pt x="961" y="711"/>
                </a:cubicBezTo>
                <a:cubicBezTo>
                  <a:pt x="961" y="711"/>
                  <a:pt x="960" y="710"/>
                  <a:pt x="960" y="710"/>
                </a:cubicBezTo>
                <a:cubicBezTo>
                  <a:pt x="960" y="710"/>
                  <a:pt x="960" y="709"/>
                  <a:pt x="960" y="709"/>
                </a:cubicBezTo>
                <a:cubicBezTo>
                  <a:pt x="960" y="708"/>
                  <a:pt x="960" y="708"/>
                  <a:pt x="960" y="708"/>
                </a:cubicBezTo>
                <a:cubicBezTo>
                  <a:pt x="960" y="707"/>
                  <a:pt x="959" y="706"/>
                  <a:pt x="959" y="705"/>
                </a:cubicBezTo>
                <a:cubicBezTo>
                  <a:pt x="959" y="701"/>
                  <a:pt x="959" y="697"/>
                  <a:pt x="959" y="694"/>
                </a:cubicBezTo>
                <a:cubicBezTo>
                  <a:pt x="960" y="680"/>
                  <a:pt x="968" y="668"/>
                  <a:pt x="978" y="659"/>
                </a:cubicBezTo>
                <a:cubicBezTo>
                  <a:pt x="987" y="652"/>
                  <a:pt x="998" y="648"/>
                  <a:pt x="1008" y="647"/>
                </a:cubicBezTo>
                <a:cubicBezTo>
                  <a:pt x="1014" y="647"/>
                  <a:pt x="1020" y="647"/>
                  <a:pt x="1026" y="649"/>
                </a:cubicBezTo>
                <a:cubicBezTo>
                  <a:pt x="1031" y="651"/>
                  <a:pt x="1037" y="655"/>
                  <a:pt x="1041" y="659"/>
                </a:cubicBezTo>
                <a:cubicBezTo>
                  <a:pt x="1043" y="662"/>
                  <a:pt x="1045" y="664"/>
                  <a:pt x="1046" y="668"/>
                </a:cubicBezTo>
                <a:cubicBezTo>
                  <a:pt x="1046" y="668"/>
                  <a:pt x="1046" y="670"/>
                  <a:pt x="1044" y="668"/>
                </a:cubicBezTo>
                <a:cubicBezTo>
                  <a:pt x="1040" y="664"/>
                  <a:pt x="1022" y="653"/>
                  <a:pt x="1008" y="668"/>
                </a:cubicBezTo>
                <a:cubicBezTo>
                  <a:pt x="992" y="685"/>
                  <a:pt x="996" y="739"/>
                  <a:pt x="1050" y="745"/>
                </a:cubicBezTo>
                <a:cubicBezTo>
                  <a:pt x="1104" y="750"/>
                  <a:pt x="1123" y="692"/>
                  <a:pt x="1125" y="674"/>
                </a:cubicBezTo>
                <a:cubicBezTo>
                  <a:pt x="1126" y="656"/>
                  <a:pt x="1123" y="601"/>
                  <a:pt x="1078" y="600"/>
                </a:cubicBezTo>
                <a:cubicBezTo>
                  <a:pt x="1078" y="600"/>
                  <a:pt x="1079" y="567"/>
                  <a:pt x="1043" y="550"/>
                </a:cubicBezTo>
                <a:cubicBezTo>
                  <a:pt x="1043" y="550"/>
                  <a:pt x="1019" y="539"/>
                  <a:pt x="988" y="545"/>
                </a:cubicBezTo>
                <a:cubicBezTo>
                  <a:pt x="960" y="551"/>
                  <a:pt x="945" y="574"/>
                  <a:pt x="956" y="589"/>
                </a:cubicBezTo>
                <a:cubicBezTo>
                  <a:pt x="950" y="584"/>
                  <a:pt x="935" y="589"/>
                  <a:pt x="931" y="591"/>
                </a:cubicBezTo>
                <a:cubicBezTo>
                  <a:pt x="902" y="605"/>
                  <a:pt x="895" y="646"/>
                  <a:pt x="896" y="674"/>
                </a:cubicBezTo>
                <a:cubicBezTo>
                  <a:pt x="896" y="674"/>
                  <a:pt x="896" y="681"/>
                  <a:pt x="897" y="681"/>
                </a:cubicBezTo>
                <a:cubicBezTo>
                  <a:pt x="897" y="683"/>
                  <a:pt x="895" y="687"/>
                  <a:pt x="900" y="689"/>
                </a:cubicBezTo>
                <a:cubicBezTo>
                  <a:pt x="901" y="690"/>
                  <a:pt x="900" y="686"/>
                  <a:pt x="902" y="688"/>
                </a:cubicBezTo>
                <a:cubicBezTo>
                  <a:pt x="901" y="691"/>
                  <a:pt x="901" y="691"/>
                  <a:pt x="899" y="692"/>
                </a:cubicBezTo>
                <a:cubicBezTo>
                  <a:pt x="900" y="693"/>
                  <a:pt x="900" y="694"/>
                  <a:pt x="900" y="695"/>
                </a:cubicBezTo>
                <a:cubicBezTo>
                  <a:pt x="899" y="697"/>
                  <a:pt x="902" y="698"/>
                  <a:pt x="900" y="700"/>
                </a:cubicBezTo>
                <a:cubicBezTo>
                  <a:pt x="901" y="701"/>
                  <a:pt x="902" y="701"/>
                  <a:pt x="902" y="702"/>
                </a:cubicBezTo>
                <a:cubicBezTo>
                  <a:pt x="901" y="702"/>
                  <a:pt x="902" y="704"/>
                  <a:pt x="900" y="705"/>
                </a:cubicBezTo>
                <a:cubicBezTo>
                  <a:pt x="902" y="706"/>
                  <a:pt x="900" y="707"/>
                  <a:pt x="901" y="708"/>
                </a:cubicBezTo>
                <a:cubicBezTo>
                  <a:pt x="901" y="710"/>
                  <a:pt x="902" y="711"/>
                  <a:pt x="903" y="712"/>
                </a:cubicBezTo>
                <a:cubicBezTo>
                  <a:pt x="904" y="714"/>
                  <a:pt x="905" y="716"/>
                  <a:pt x="903" y="718"/>
                </a:cubicBezTo>
                <a:cubicBezTo>
                  <a:pt x="904" y="719"/>
                  <a:pt x="904" y="720"/>
                  <a:pt x="906" y="721"/>
                </a:cubicBezTo>
                <a:cubicBezTo>
                  <a:pt x="905" y="723"/>
                  <a:pt x="907" y="725"/>
                  <a:pt x="908" y="727"/>
                </a:cubicBezTo>
                <a:cubicBezTo>
                  <a:pt x="909" y="726"/>
                  <a:pt x="909" y="726"/>
                  <a:pt x="909" y="727"/>
                </a:cubicBezTo>
                <a:cubicBezTo>
                  <a:pt x="908" y="729"/>
                  <a:pt x="911" y="731"/>
                  <a:pt x="910" y="732"/>
                </a:cubicBezTo>
                <a:cubicBezTo>
                  <a:pt x="909" y="733"/>
                  <a:pt x="910" y="733"/>
                  <a:pt x="909" y="733"/>
                </a:cubicBezTo>
                <a:cubicBezTo>
                  <a:pt x="908" y="732"/>
                  <a:pt x="909" y="730"/>
                  <a:pt x="908" y="729"/>
                </a:cubicBezTo>
                <a:cubicBezTo>
                  <a:pt x="907" y="728"/>
                  <a:pt x="907" y="726"/>
                  <a:pt x="904" y="726"/>
                </a:cubicBezTo>
                <a:cubicBezTo>
                  <a:pt x="903" y="723"/>
                  <a:pt x="902" y="720"/>
                  <a:pt x="903" y="716"/>
                </a:cubicBezTo>
                <a:cubicBezTo>
                  <a:pt x="901" y="715"/>
                  <a:pt x="901" y="713"/>
                  <a:pt x="899" y="712"/>
                </a:cubicBezTo>
                <a:cubicBezTo>
                  <a:pt x="897" y="714"/>
                  <a:pt x="900" y="714"/>
                  <a:pt x="900" y="716"/>
                </a:cubicBezTo>
                <a:cubicBezTo>
                  <a:pt x="899" y="716"/>
                  <a:pt x="900" y="717"/>
                  <a:pt x="900" y="717"/>
                </a:cubicBezTo>
                <a:cubicBezTo>
                  <a:pt x="900" y="718"/>
                  <a:pt x="900" y="719"/>
                  <a:pt x="899" y="721"/>
                </a:cubicBezTo>
                <a:cubicBezTo>
                  <a:pt x="901" y="723"/>
                  <a:pt x="903" y="725"/>
                  <a:pt x="903" y="727"/>
                </a:cubicBezTo>
                <a:cubicBezTo>
                  <a:pt x="904" y="728"/>
                  <a:pt x="904" y="728"/>
                  <a:pt x="905" y="728"/>
                </a:cubicBezTo>
                <a:cubicBezTo>
                  <a:pt x="905" y="728"/>
                  <a:pt x="904" y="729"/>
                  <a:pt x="904" y="729"/>
                </a:cubicBezTo>
                <a:cubicBezTo>
                  <a:pt x="904" y="729"/>
                  <a:pt x="905" y="729"/>
                  <a:pt x="905" y="729"/>
                </a:cubicBezTo>
                <a:cubicBezTo>
                  <a:pt x="906" y="730"/>
                  <a:pt x="906" y="731"/>
                  <a:pt x="907" y="732"/>
                </a:cubicBezTo>
                <a:cubicBezTo>
                  <a:pt x="906" y="733"/>
                  <a:pt x="907" y="733"/>
                  <a:pt x="906" y="734"/>
                </a:cubicBezTo>
                <a:cubicBezTo>
                  <a:pt x="908" y="734"/>
                  <a:pt x="907" y="736"/>
                  <a:pt x="909" y="736"/>
                </a:cubicBezTo>
                <a:cubicBezTo>
                  <a:pt x="909" y="737"/>
                  <a:pt x="910" y="738"/>
                  <a:pt x="910" y="739"/>
                </a:cubicBezTo>
                <a:cubicBezTo>
                  <a:pt x="911" y="741"/>
                  <a:pt x="912" y="741"/>
                  <a:pt x="912" y="742"/>
                </a:cubicBezTo>
                <a:cubicBezTo>
                  <a:pt x="911" y="743"/>
                  <a:pt x="912" y="742"/>
                  <a:pt x="912" y="743"/>
                </a:cubicBezTo>
                <a:cubicBezTo>
                  <a:pt x="913" y="745"/>
                  <a:pt x="914" y="747"/>
                  <a:pt x="915" y="748"/>
                </a:cubicBezTo>
                <a:cubicBezTo>
                  <a:pt x="916" y="749"/>
                  <a:pt x="916" y="749"/>
                  <a:pt x="916" y="750"/>
                </a:cubicBezTo>
                <a:cubicBezTo>
                  <a:pt x="916" y="750"/>
                  <a:pt x="917" y="751"/>
                  <a:pt x="917" y="751"/>
                </a:cubicBezTo>
                <a:cubicBezTo>
                  <a:pt x="917" y="752"/>
                  <a:pt x="918" y="752"/>
                  <a:pt x="919" y="753"/>
                </a:cubicBezTo>
                <a:cubicBezTo>
                  <a:pt x="919" y="749"/>
                  <a:pt x="917" y="748"/>
                  <a:pt x="915" y="746"/>
                </a:cubicBezTo>
                <a:cubicBezTo>
                  <a:pt x="915" y="745"/>
                  <a:pt x="914" y="744"/>
                  <a:pt x="914" y="744"/>
                </a:cubicBezTo>
                <a:cubicBezTo>
                  <a:pt x="914" y="743"/>
                  <a:pt x="912" y="742"/>
                  <a:pt x="913" y="741"/>
                </a:cubicBezTo>
                <a:cubicBezTo>
                  <a:pt x="915" y="741"/>
                  <a:pt x="915" y="742"/>
                  <a:pt x="915" y="743"/>
                </a:cubicBezTo>
                <a:cubicBezTo>
                  <a:pt x="915" y="743"/>
                  <a:pt x="916" y="743"/>
                  <a:pt x="916" y="743"/>
                </a:cubicBezTo>
                <a:cubicBezTo>
                  <a:pt x="916" y="743"/>
                  <a:pt x="916" y="743"/>
                  <a:pt x="916" y="744"/>
                </a:cubicBezTo>
                <a:cubicBezTo>
                  <a:pt x="916" y="744"/>
                  <a:pt x="917" y="744"/>
                  <a:pt x="917" y="744"/>
                </a:cubicBezTo>
                <a:cubicBezTo>
                  <a:pt x="917" y="744"/>
                  <a:pt x="917" y="745"/>
                  <a:pt x="917" y="745"/>
                </a:cubicBezTo>
                <a:cubicBezTo>
                  <a:pt x="917" y="746"/>
                  <a:pt x="917" y="747"/>
                  <a:pt x="917" y="747"/>
                </a:cubicBezTo>
                <a:cubicBezTo>
                  <a:pt x="917" y="748"/>
                  <a:pt x="918" y="748"/>
                  <a:pt x="919" y="748"/>
                </a:cubicBezTo>
                <a:cubicBezTo>
                  <a:pt x="920" y="750"/>
                  <a:pt x="920" y="751"/>
                  <a:pt x="921" y="752"/>
                </a:cubicBezTo>
                <a:cubicBezTo>
                  <a:pt x="922" y="754"/>
                  <a:pt x="923" y="756"/>
                  <a:pt x="925" y="757"/>
                </a:cubicBezTo>
                <a:cubicBezTo>
                  <a:pt x="925" y="761"/>
                  <a:pt x="930" y="762"/>
                  <a:pt x="931" y="766"/>
                </a:cubicBezTo>
                <a:cubicBezTo>
                  <a:pt x="932" y="767"/>
                  <a:pt x="933" y="767"/>
                  <a:pt x="934" y="768"/>
                </a:cubicBezTo>
                <a:cubicBezTo>
                  <a:pt x="934" y="768"/>
                  <a:pt x="935" y="768"/>
                  <a:pt x="935" y="768"/>
                </a:cubicBezTo>
                <a:cubicBezTo>
                  <a:pt x="935" y="769"/>
                  <a:pt x="935" y="769"/>
                  <a:pt x="935" y="770"/>
                </a:cubicBezTo>
                <a:cubicBezTo>
                  <a:pt x="937" y="772"/>
                  <a:pt x="937" y="772"/>
                  <a:pt x="939" y="774"/>
                </a:cubicBezTo>
                <a:cubicBezTo>
                  <a:pt x="940" y="774"/>
                  <a:pt x="940" y="774"/>
                  <a:pt x="940" y="775"/>
                </a:cubicBezTo>
                <a:cubicBezTo>
                  <a:pt x="941" y="775"/>
                  <a:pt x="941" y="775"/>
                  <a:pt x="941" y="775"/>
                </a:cubicBezTo>
                <a:cubicBezTo>
                  <a:pt x="942" y="776"/>
                  <a:pt x="945" y="777"/>
                  <a:pt x="946" y="778"/>
                </a:cubicBezTo>
                <a:cubicBezTo>
                  <a:pt x="947" y="779"/>
                  <a:pt x="947" y="780"/>
                  <a:pt x="948" y="780"/>
                </a:cubicBezTo>
                <a:cubicBezTo>
                  <a:pt x="949" y="780"/>
                  <a:pt x="950" y="780"/>
                  <a:pt x="951" y="780"/>
                </a:cubicBezTo>
                <a:cubicBezTo>
                  <a:pt x="951" y="781"/>
                  <a:pt x="952" y="782"/>
                  <a:pt x="953" y="783"/>
                </a:cubicBezTo>
                <a:cubicBezTo>
                  <a:pt x="956" y="785"/>
                  <a:pt x="959" y="788"/>
                  <a:pt x="963" y="789"/>
                </a:cubicBezTo>
                <a:cubicBezTo>
                  <a:pt x="965" y="792"/>
                  <a:pt x="969" y="793"/>
                  <a:pt x="974" y="794"/>
                </a:cubicBezTo>
                <a:cubicBezTo>
                  <a:pt x="974" y="795"/>
                  <a:pt x="975" y="796"/>
                  <a:pt x="975" y="797"/>
                </a:cubicBezTo>
                <a:cubicBezTo>
                  <a:pt x="977" y="796"/>
                  <a:pt x="977" y="798"/>
                  <a:pt x="979" y="799"/>
                </a:cubicBezTo>
                <a:cubicBezTo>
                  <a:pt x="980" y="799"/>
                  <a:pt x="982" y="799"/>
                  <a:pt x="984" y="800"/>
                </a:cubicBezTo>
                <a:cubicBezTo>
                  <a:pt x="985" y="801"/>
                  <a:pt x="986" y="802"/>
                  <a:pt x="987" y="802"/>
                </a:cubicBezTo>
                <a:cubicBezTo>
                  <a:pt x="989" y="802"/>
                  <a:pt x="991" y="802"/>
                  <a:pt x="992" y="802"/>
                </a:cubicBezTo>
                <a:cubicBezTo>
                  <a:pt x="993" y="804"/>
                  <a:pt x="995" y="803"/>
                  <a:pt x="996" y="804"/>
                </a:cubicBezTo>
                <a:cubicBezTo>
                  <a:pt x="998" y="804"/>
                  <a:pt x="998" y="804"/>
                  <a:pt x="999" y="804"/>
                </a:cubicBezTo>
                <a:cubicBezTo>
                  <a:pt x="999" y="804"/>
                  <a:pt x="999" y="804"/>
                  <a:pt x="1000" y="804"/>
                </a:cubicBezTo>
                <a:cubicBezTo>
                  <a:pt x="1000" y="804"/>
                  <a:pt x="1001" y="804"/>
                  <a:pt x="1001" y="804"/>
                </a:cubicBezTo>
                <a:cubicBezTo>
                  <a:pt x="1002" y="804"/>
                  <a:pt x="1003" y="804"/>
                  <a:pt x="1003" y="804"/>
                </a:cubicBezTo>
                <a:cubicBezTo>
                  <a:pt x="1007" y="804"/>
                  <a:pt x="1010" y="806"/>
                  <a:pt x="1015" y="808"/>
                </a:cubicBezTo>
                <a:cubicBezTo>
                  <a:pt x="1018" y="807"/>
                  <a:pt x="1020" y="807"/>
                  <a:pt x="1023" y="808"/>
                </a:cubicBezTo>
                <a:cubicBezTo>
                  <a:pt x="1025" y="808"/>
                  <a:pt x="1028" y="809"/>
                  <a:pt x="1029" y="809"/>
                </a:cubicBezTo>
                <a:cubicBezTo>
                  <a:pt x="1030" y="809"/>
                  <a:pt x="1031" y="809"/>
                  <a:pt x="1031" y="809"/>
                </a:cubicBezTo>
                <a:cubicBezTo>
                  <a:pt x="1032" y="808"/>
                  <a:pt x="1032" y="809"/>
                  <a:pt x="1033" y="809"/>
                </a:cubicBezTo>
                <a:cubicBezTo>
                  <a:pt x="1035" y="809"/>
                  <a:pt x="1036" y="809"/>
                  <a:pt x="1037" y="808"/>
                </a:cubicBezTo>
                <a:cubicBezTo>
                  <a:pt x="1035" y="808"/>
                  <a:pt x="1034" y="807"/>
                  <a:pt x="1033" y="806"/>
                </a:cubicBezTo>
                <a:cubicBezTo>
                  <a:pt x="1033" y="806"/>
                  <a:pt x="1033" y="807"/>
                  <a:pt x="1032" y="807"/>
                </a:cubicBezTo>
                <a:cubicBezTo>
                  <a:pt x="1031" y="807"/>
                  <a:pt x="1031" y="806"/>
                  <a:pt x="1030" y="807"/>
                </a:cubicBezTo>
                <a:cubicBezTo>
                  <a:pt x="1029" y="807"/>
                  <a:pt x="1028" y="806"/>
                  <a:pt x="1027" y="806"/>
                </a:cubicBezTo>
                <a:cubicBezTo>
                  <a:pt x="1026" y="806"/>
                  <a:pt x="1026" y="807"/>
                  <a:pt x="1025" y="806"/>
                </a:cubicBezTo>
                <a:cubicBezTo>
                  <a:pt x="1025" y="806"/>
                  <a:pt x="1025" y="806"/>
                  <a:pt x="1024" y="805"/>
                </a:cubicBezTo>
                <a:cubicBezTo>
                  <a:pt x="1022" y="804"/>
                  <a:pt x="1021" y="806"/>
                  <a:pt x="1021" y="804"/>
                </a:cubicBezTo>
                <a:cubicBezTo>
                  <a:pt x="1023" y="804"/>
                  <a:pt x="1024" y="804"/>
                  <a:pt x="1026" y="805"/>
                </a:cubicBezTo>
                <a:cubicBezTo>
                  <a:pt x="1027" y="805"/>
                  <a:pt x="1027" y="805"/>
                  <a:pt x="1029" y="805"/>
                </a:cubicBezTo>
                <a:cubicBezTo>
                  <a:pt x="1029" y="805"/>
                  <a:pt x="1029" y="806"/>
                  <a:pt x="1030" y="806"/>
                </a:cubicBezTo>
                <a:cubicBezTo>
                  <a:pt x="1030" y="806"/>
                  <a:pt x="1031" y="805"/>
                  <a:pt x="1031" y="806"/>
                </a:cubicBezTo>
                <a:cubicBezTo>
                  <a:pt x="1033" y="805"/>
                  <a:pt x="1036" y="807"/>
                  <a:pt x="1038" y="806"/>
                </a:cubicBezTo>
                <a:cubicBezTo>
                  <a:pt x="1038" y="807"/>
                  <a:pt x="1039" y="808"/>
                  <a:pt x="1041" y="809"/>
                </a:cubicBezTo>
                <a:cubicBezTo>
                  <a:pt x="1041" y="808"/>
                  <a:pt x="1041" y="808"/>
                  <a:pt x="1042" y="808"/>
                </a:cubicBezTo>
                <a:cubicBezTo>
                  <a:pt x="1042" y="808"/>
                  <a:pt x="1043" y="808"/>
                  <a:pt x="1043" y="808"/>
                </a:cubicBezTo>
                <a:cubicBezTo>
                  <a:pt x="1044" y="808"/>
                  <a:pt x="1044" y="806"/>
                  <a:pt x="1045" y="807"/>
                </a:cubicBezTo>
                <a:cubicBezTo>
                  <a:pt x="1046" y="807"/>
                  <a:pt x="1046" y="808"/>
                  <a:pt x="1048" y="808"/>
                </a:cubicBezTo>
                <a:cubicBezTo>
                  <a:pt x="1049" y="808"/>
                  <a:pt x="1050" y="808"/>
                  <a:pt x="1051" y="807"/>
                </a:cubicBezTo>
                <a:cubicBezTo>
                  <a:pt x="1051" y="807"/>
                  <a:pt x="1052" y="808"/>
                  <a:pt x="1052" y="808"/>
                </a:cubicBezTo>
                <a:cubicBezTo>
                  <a:pt x="1052" y="808"/>
                  <a:pt x="1052" y="807"/>
                  <a:pt x="1052" y="807"/>
                </a:cubicBezTo>
                <a:cubicBezTo>
                  <a:pt x="1052" y="807"/>
                  <a:pt x="1053" y="807"/>
                  <a:pt x="1053" y="807"/>
                </a:cubicBezTo>
                <a:cubicBezTo>
                  <a:pt x="1053" y="807"/>
                  <a:pt x="1053" y="807"/>
                  <a:pt x="1053" y="807"/>
                </a:cubicBezTo>
                <a:cubicBezTo>
                  <a:pt x="1054" y="807"/>
                  <a:pt x="1054" y="807"/>
                  <a:pt x="1054" y="807"/>
                </a:cubicBezTo>
                <a:cubicBezTo>
                  <a:pt x="1055" y="807"/>
                  <a:pt x="1056" y="806"/>
                  <a:pt x="1057" y="806"/>
                </a:cubicBezTo>
                <a:cubicBezTo>
                  <a:pt x="1057" y="806"/>
                  <a:pt x="1058" y="807"/>
                  <a:pt x="1058" y="807"/>
                </a:cubicBezTo>
                <a:cubicBezTo>
                  <a:pt x="1058" y="807"/>
                  <a:pt x="1059" y="806"/>
                  <a:pt x="1060" y="806"/>
                </a:cubicBezTo>
                <a:cubicBezTo>
                  <a:pt x="1061" y="806"/>
                  <a:pt x="1062" y="807"/>
                  <a:pt x="1063" y="807"/>
                </a:cubicBezTo>
                <a:cubicBezTo>
                  <a:pt x="1064" y="806"/>
                  <a:pt x="1065" y="805"/>
                  <a:pt x="1067" y="805"/>
                </a:cubicBezTo>
                <a:cubicBezTo>
                  <a:pt x="1070" y="805"/>
                  <a:pt x="1072" y="804"/>
                  <a:pt x="1074" y="803"/>
                </a:cubicBezTo>
                <a:cubicBezTo>
                  <a:pt x="1070" y="801"/>
                  <a:pt x="1069" y="805"/>
                  <a:pt x="1065" y="803"/>
                </a:cubicBezTo>
                <a:cubicBezTo>
                  <a:pt x="1064" y="804"/>
                  <a:pt x="1063" y="804"/>
                  <a:pt x="1062" y="804"/>
                </a:cubicBezTo>
                <a:cubicBezTo>
                  <a:pt x="1060" y="803"/>
                  <a:pt x="1057" y="805"/>
                  <a:pt x="1055" y="805"/>
                </a:cubicBezTo>
                <a:cubicBezTo>
                  <a:pt x="1055" y="805"/>
                  <a:pt x="1056" y="805"/>
                  <a:pt x="1056" y="805"/>
                </a:cubicBezTo>
                <a:cubicBezTo>
                  <a:pt x="1055" y="804"/>
                  <a:pt x="1050" y="805"/>
                  <a:pt x="1052" y="803"/>
                </a:cubicBezTo>
                <a:cubicBezTo>
                  <a:pt x="1053" y="804"/>
                  <a:pt x="1053" y="803"/>
                  <a:pt x="1053" y="803"/>
                </a:cubicBezTo>
                <a:cubicBezTo>
                  <a:pt x="1054" y="803"/>
                  <a:pt x="1054" y="804"/>
                  <a:pt x="1055" y="804"/>
                </a:cubicBezTo>
                <a:cubicBezTo>
                  <a:pt x="1055" y="802"/>
                  <a:pt x="1056" y="802"/>
                  <a:pt x="1057" y="802"/>
                </a:cubicBezTo>
                <a:cubicBezTo>
                  <a:pt x="1059" y="803"/>
                  <a:pt x="1061" y="802"/>
                  <a:pt x="1063" y="802"/>
                </a:cubicBezTo>
                <a:cubicBezTo>
                  <a:pt x="1063" y="802"/>
                  <a:pt x="1063" y="802"/>
                  <a:pt x="1063" y="802"/>
                </a:cubicBezTo>
                <a:cubicBezTo>
                  <a:pt x="1064" y="802"/>
                  <a:pt x="1065" y="802"/>
                  <a:pt x="1066" y="802"/>
                </a:cubicBezTo>
                <a:cubicBezTo>
                  <a:pt x="1066" y="802"/>
                  <a:pt x="1066" y="801"/>
                  <a:pt x="1066" y="801"/>
                </a:cubicBezTo>
                <a:cubicBezTo>
                  <a:pt x="1066" y="801"/>
                  <a:pt x="1067" y="801"/>
                  <a:pt x="1067" y="801"/>
                </a:cubicBezTo>
                <a:cubicBezTo>
                  <a:pt x="1068" y="801"/>
                  <a:pt x="1068" y="801"/>
                  <a:pt x="1069" y="801"/>
                </a:cubicBezTo>
                <a:cubicBezTo>
                  <a:pt x="1069" y="800"/>
                  <a:pt x="1070" y="799"/>
                  <a:pt x="1070" y="799"/>
                </a:cubicBezTo>
                <a:cubicBezTo>
                  <a:pt x="1071" y="801"/>
                  <a:pt x="1071" y="798"/>
                  <a:pt x="1072" y="798"/>
                </a:cubicBezTo>
                <a:cubicBezTo>
                  <a:pt x="1073" y="799"/>
                  <a:pt x="1071" y="801"/>
                  <a:pt x="1073" y="801"/>
                </a:cubicBezTo>
                <a:cubicBezTo>
                  <a:pt x="1074" y="800"/>
                  <a:pt x="1076" y="800"/>
                  <a:pt x="1077" y="800"/>
                </a:cubicBezTo>
                <a:cubicBezTo>
                  <a:pt x="1077" y="799"/>
                  <a:pt x="1077" y="799"/>
                  <a:pt x="1077" y="798"/>
                </a:cubicBezTo>
                <a:cubicBezTo>
                  <a:pt x="1078" y="798"/>
                  <a:pt x="1079" y="798"/>
                  <a:pt x="1079" y="797"/>
                </a:cubicBezTo>
                <a:cubicBezTo>
                  <a:pt x="1080" y="797"/>
                  <a:pt x="1081" y="796"/>
                  <a:pt x="1082" y="797"/>
                </a:cubicBezTo>
                <a:cubicBezTo>
                  <a:pt x="1082" y="798"/>
                  <a:pt x="1081" y="800"/>
                  <a:pt x="1080" y="800"/>
                </a:cubicBezTo>
                <a:cubicBezTo>
                  <a:pt x="1079" y="800"/>
                  <a:pt x="1076" y="801"/>
                  <a:pt x="1078" y="801"/>
                </a:cubicBezTo>
                <a:cubicBezTo>
                  <a:pt x="1079" y="801"/>
                  <a:pt x="1081" y="801"/>
                  <a:pt x="1082" y="801"/>
                </a:cubicBezTo>
                <a:cubicBezTo>
                  <a:pt x="1083" y="800"/>
                  <a:pt x="1085" y="799"/>
                  <a:pt x="1086" y="798"/>
                </a:cubicBezTo>
                <a:cubicBezTo>
                  <a:pt x="1087" y="798"/>
                  <a:pt x="1088" y="798"/>
                  <a:pt x="1089" y="797"/>
                </a:cubicBezTo>
                <a:cubicBezTo>
                  <a:pt x="1088" y="797"/>
                  <a:pt x="1088" y="798"/>
                  <a:pt x="1088" y="798"/>
                </a:cubicBezTo>
                <a:cubicBezTo>
                  <a:pt x="1088" y="798"/>
                  <a:pt x="1088" y="798"/>
                  <a:pt x="1088" y="798"/>
                </a:cubicBezTo>
                <a:cubicBezTo>
                  <a:pt x="1086" y="799"/>
                  <a:pt x="1084" y="801"/>
                  <a:pt x="1082" y="801"/>
                </a:cubicBezTo>
                <a:cubicBezTo>
                  <a:pt x="1082" y="802"/>
                  <a:pt x="1070" y="808"/>
                  <a:pt x="1069" y="808"/>
                </a:cubicBezTo>
                <a:cubicBezTo>
                  <a:pt x="1068" y="809"/>
                  <a:pt x="1067" y="808"/>
                  <a:pt x="1066" y="809"/>
                </a:cubicBezTo>
                <a:cubicBezTo>
                  <a:pt x="1066" y="809"/>
                  <a:pt x="1065" y="809"/>
                  <a:pt x="1065" y="810"/>
                </a:cubicBezTo>
                <a:cubicBezTo>
                  <a:pt x="1065" y="810"/>
                  <a:pt x="1063" y="810"/>
                  <a:pt x="1063" y="810"/>
                </a:cubicBezTo>
                <a:cubicBezTo>
                  <a:pt x="1063" y="810"/>
                  <a:pt x="1063" y="810"/>
                  <a:pt x="1063" y="810"/>
                </a:cubicBezTo>
                <a:cubicBezTo>
                  <a:pt x="1061" y="811"/>
                  <a:pt x="1060" y="811"/>
                  <a:pt x="1059" y="811"/>
                </a:cubicBezTo>
                <a:cubicBezTo>
                  <a:pt x="1058" y="811"/>
                  <a:pt x="1055" y="811"/>
                  <a:pt x="1055" y="811"/>
                </a:cubicBezTo>
                <a:cubicBezTo>
                  <a:pt x="1055" y="812"/>
                  <a:pt x="1054" y="811"/>
                  <a:pt x="1054" y="811"/>
                </a:cubicBezTo>
                <a:cubicBezTo>
                  <a:pt x="1054" y="811"/>
                  <a:pt x="1052" y="813"/>
                  <a:pt x="1052" y="813"/>
                </a:cubicBezTo>
                <a:cubicBezTo>
                  <a:pt x="1050" y="814"/>
                  <a:pt x="1049" y="813"/>
                  <a:pt x="1048" y="813"/>
                </a:cubicBezTo>
                <a:cubicBezTo>
                  <a:pt x="1048" y="813"/>
                  <a:pt x="1048" y="813"/>
                  <a:pt x="1047" y="814"/>
                </a:cubicBezTo>
                <a:cubicBezTo>
                  <a:pt x="1045" y="814"/>
                  <a:pt x="1043" y="815"/>
                  <a:pt x="1042" y="814"/>
                </a:cubicBezTo>
                <a:cubicBezTo>
                  <a:pt x="1041" y="814"/>
                  <a:pt x="1041" y="814"/>
                  <a:pt x="1040" y="815"/>
                </a:cubicBezTo>
                <a:cubicBezTo>
                  <a:pt x="1039" y="815"/>
                  <a:pt x="1036" y="815"/>
                  <a:pt x="1035" y="815"/>
                </a:cubicBezTo>
                <a:cubicBezTo>
                  <a:pt x="1035" y="815"/>
                  <a:pt x="1034" y="814"/>
                  <a:pt x="1034" y="814"/>
                </a:cubicBezTo>
                <a:cubicBezTo>
                  <a:pt x="1032" y="815"/>
                  <a:pt x="1029" y="814"/>
                  <a:pt x="1028" y="814"/>
                </a:cubicBezTo>
                <a:cubicBezTo>
                  <a:pt x="1027" y="814"/>
                  <a:pt x="1027" y="814"/>
                  <a:pt x="1027" y="814"/>
                </a:cubicBezTo>
                <a:cubicBezTo>
                  <a:pt x="1026" y="814"/>
                  <a:pt x="1026" y="814"/>
                  <a:pt x="1025" y="814"/>
                </a:cubicBezTo>
                <a:cubicBezTo>
                  <a:pt x="1025" y="814"/>
                  <a:pt x="1024" y="815"/>
                  <a:pt x="1024" y="815"/>
                </a:cubicBezTo>
                <a:cubicBezTo>
                  <a:pt x="1024" y="815"/>
                  <a:pt x="1024" y="814"/>
                  <a:pt x="1023" y="814"/>
                </a:cubicBezTo>
                <a:cubicBezTo>
                  <a:pt x="1023" y="814"/>
                  <a:pt x="1022" y="814"/>
                  <a:pt x="1022" y="814"/>
                </a:cubicBezTo>
                <a:cubicBezTo>
                  <a:pt x="1021" y="816"/>
                  <a:pt x="1014" y="814"/>
                  <a:pt x="1013" y="814"/>
                </a:cubicBezTo>
                <a:cubicBezTo>
                  <a:pt x="1013" y="814"/>
                  <a:pt x="1002" y="813"/>
                  <a:pt x="1002" y="813"/>
                </a:cubicBezTo>
                <a:cubicBezTo>
                  <a:pt x="1001" y="812"/>
                  <a:pt x="1002" y="812"/>
                  <a:pt x="1001" y="812"/>
                </a:cubicBezTo>
                <a:cubicBezTo>
                  <a:pt x="1001" y="813"/>
                  <a:pt x="999" y="812"/>
                  <a:pt x="999" y="812"/>
                </a:cubicBezTo>
                <a:cubicBezTo>
                  <a:pt x="998" y="812"/>
                  <a:pt x="997" y="812"/>
                  <a:pt x="996" y="813"/>
                </a:cubicBezTo>
                <a:cubicBezTo>
                  <a:pt x="995" y="811"/>
                  <a:pt x="994" y="811"/>
                  <a:pt x="992" y="810"/>
                </a:cubicBezTo>
                <a:cubicBezTo>
                  <a:pt x="988" y="812"/>
                  <a:pt x="986" y="808"/>
                  <a:pt x="980" y="809"/>
                </a:cubicBezTo>
                <a:cubicBezTo>
                  <a:pt x="980" y="807"/>
                  <a:pt x="979" y="808"/>
                  <a:pt x="978" y="807"/>
                </a:cubicBezTo>
                <a:cubicBezTo>
                  <a:pt x="978" y="807"/>
                  <a:pt x="977" y="807"/>
                  <a:pt x="977" y="807"/>
                </a:cubicBezTo>
                <a:cubicBezTo>
                  <a:pt x="977" y="807"/>
                  <a:pt x="977" y="807"/>
                  <a:pt x="977" y="807"/>
                </a:cubicBezTo>
                <a:cubicBezTo>
                  <a:pt x="976" y="807"/>
                  <a:pt x="976" y="806"/>
                  <a:pt x="976" y="806"/>
                </a:cubicBezTo>
                <a:cubicBezTo>
                  <a:pt x="976" y="806"/>
                  <a:pt x="973" y="806"/>
                  <a:pt x="972" y="805"/>
                </a:cubicBezTo>
                <a:cubicBezTo>
                  <a:pt x="971" y="805"/>
                  <a:pt x="971" y="805"/>
                  <a:pt x="971" y="805"/>
                </a:cubicBezTo>
                <a:cubicBezTo>
                  <a:pt x="970" y="804"/>
                  <a:pt x="969" y="805"/>
                  <a:pt x="968" y="804"/>
                </a:cubicBezTo>
                <a:cubicBezTo>
                  <a:pt x="967" y="804"/>
                  <a:pt x="967" y="804"/>
                  <a:pt x="967" y="803"/>
                </a:cubicBezTo>
                <a:cubicBezTo>
                  <a:pt x="967" y="803"/>
                  <a:pt x="966" y="803"/>
                  <a:pt x="966" y="803"/>
                </a:cubicBezTo>
                <a:cubicBezTo>
                  <a:pt x="964" y="803"/>
                  <a:pt x="964" y="802"/>
                  <a:pt x="962" y="801"/>
                </a:cubicBezTo>
                <a:cubicBezTo>
                  <a:pt x="961" y="800"/>
                  <a:pt x="958" y="799"/>
                  <a:pt x="957" y="797"/>
                </a:cubicBezTo>
                <a:cubicBezTo>
                  <a:pt x="954" y="797"/>
                  <a:pt x="954" y="797"/>
                  <a:pt x="954" y="797"/>
                </a:cubicBezTo>
                <a:cubicBezTo>
                  <a:pt x="954" y="796"/>
                  <a:pt x="952" y="796"/>
                  <a:pt x="952" y="795"/>
                </a:cubicBezTo>
                <a:cubicBezTo>
                  <a:pt x="951" y="795"/>
                  <a:pt x="951" y="795"/>
                  <a:pt x="950" y="795"/>
                </a:cubicBezTo>
                <a:cubicBezTo>
                  <a:pt x="949" y="794"/>
                  <a:pt x="948" y="794"/>
                  <a:pt x="947" y="793"/>
                </a:cubicBezTo>
                <a:cubicBezTo>
                  <a:pt x="946" y="793"/>
                  <a:pt x="946" y="791"/>
                  <a:pt x="945" y="791"/>
                </a:cubicBezTo>
                <a:cubicBezTo>
                  <a:pt x="944" y="791"/>
                  <a:pt x="944" y="790"/>
                  <a:pt x="944" y="789"/>
                </a:cubicBezTo>
                <a:cubicBezTo>
                  <a:pt x="941" y="789"/>
                  <a:pt x="941" y="789"/>
                  <a:pt x="941" y="789"/>
                </a:cubicBezTo>
                <a:cubicBezTo>
                  <a:pt x="940" y="788"/>
                  <a:pt x="940" y="787"/>
                  <a:pt x="939" y="787"/>
                </a:cubicBezTo>
                <a:cubicBezTo>
                  <a:pt x="938" y="786"/>
                  <a:pt x="938" y="787"/>
                  <a:pt x="937" y="786"/>
                </a:cubicBezTo>
                <a:cubicBezTo>
                  <a:pt x="937" y="785"/>
                  <a:pt x="936" y="785"/>
                  <a:pt x="935" y="784"/>
                </a:cubicBezTo>
                <a:cubicBezTo>
                  <a:pt x="934" y="784"/>
                  <a:pt x="933" y="783"/>
                  <a:pt x="931" y="782"/>
                </a:cubicBezTo>
                <a:cubicBezTo>
                  <a:pt x="930" y="779"/>
                  <a:pt x="927" y="776"/>
                  <a:pt x="925" y="773"/>
                </a:cubicBezTo>
                <a:cubicBezTo>
                  <a:pt x="924" y="773"/>
                  <a:pt x="923" y="773"/>
                  <a:pt x="922" y="773"/>
                </a:cubicBezTo>
                <a:cubicBezTo>
                  <a:pt x="921" y="772"/>
                  <a:pt x="920" y="771"/>
                  <a:pt x="919" y="769"/>
                </a:cubicBezTo>
                <a:cubicBezTo>
                  <a:pt x="918" y="769"/>
                  <a:pt x="916" y="768"/>
                  <a:pt x="915" y="767"/>
                </a:cubicBezTo>
                <a:cubicBezTo>
                  <a:pt x="916" y="765"/>
                  <a:pt x="915" y="765"/>
                  <a:pt x="915" y="764"/>
                </a:cubicBezTo>
                <a:cubicBezTo>
                  <a:pt x="915" y="763"/>
                  <a:pt x="914" y="763"/>
                  <a:pt x="913" y="762"/>
                </a:cubicBezTo>
                <a:cubicBezTo>
                  <a:pt x="912" y="760"/>
                  <a:pt x="910" y="758"/>
                  <a:pt x="909" y="755"/>
                </a:cubicBezTo>
                <a:cubicBezTo>
                  <a:pt x="908" y="755"/>
                  <a:pt x="908" y="755"/>
                  <a:pt x="907" y="755"/>
                </a:cubicBezTo>
                <a:cubicBezTo>
                  <a:pt x="906" y="752"/>
                  <a:pt x="903" y="751"/>
                  <a:pt x="902" y="749"/>
                </a:cubicBezTo>
                <a:cubicBezTo>
                  <a:pt x="902" y="749"/>
                  <a:pt x="902" y="748"/>
                  <a:pt x="902" y="748"/>
                </a:cubicBezTo>
                <a:cubicBezTo>
                  <a:pt x="902" y="748"/>
                  <a:pt x="901" y="748"/>
                  <a:pt x="901" y="748"/>
                </a:cubicBezTo>
                <a:cubicBezTo>
                  <a:pt x="901" y="747"/>
                  <a:pt x="900" y="746"/>
                  <a:pt x="900" y="746"/>
                </a:cubicBezTo>
                <a:cubicBezTo>
                  <a:pt x="900" y="745"/>
                  <a:pt x="899" y="745"/>
                  <a:pt x="899" y="744"/>
                </a:cubicBezTo>
                <a:cubicBezTo>
                  <a:pt x="899" y="743"/>
                  <a:pt x="897" y="744"/>
                  <a:pt x="897" y="743"/>
                </a:cubicBezTo>
                <a:cubicBezTo>
                  <a:pt x="897" y="742"/>
                  <a:pt x="899" y="742"/>
                  <a:pt x="898" y="741"/>
                </a:cubicBezTo>
                <a:cubicBezTo>
                  <a:pt x="897" y="740"/>
                  <a:pt x="897" y="738"/>
                  <a:pt x="896" y="738"/>
                </a:cubicBezTo>
                <a:cubicBezTo>
                  <a:pt x="896" y="738"/>
                  <a:pt x="897" y="737"/>
                  <a:pt x="896" y="737"/>
                </a:cubicBezTo>
                <a:cubicBezTo>
                  <a:pt x="896" y="737"/>
                  <a:pt x="896" y="737"/>
                  <a:pt x="896" y="736"/>
                </a:cubicBezTo>
                <a:cubicBezTo>
                  <a:pt x="896" y="735"/>
                  <a:pt x="895" y="735"/>
                  <a:pt x="895" y="734"/>
                </a:cubicBezTo>
                <a:cubicBezTo>
                  <a:pt x="895" y="733"/>
                  <a:pt x="894" y="733"/>
                  <a:pt x="894" y="732"/>
                </a:cubicBezTo>
                <a:cubicBezTo>
                  <a:pt x="894" y="731"/>
                  <a:pt x="893" y="731"/>
                  <a:pt x="893" y="730"/>
                </a:cubicBezTo>
                <a:cubicBezTo>
                  <a:pt x="893" y="729"/>
                  <a:pt x="892" y="729"/>
                  <a:pt x="892" y="729"/>
                </a:cubicBezTo>
                <a:cubicBezTo>
                  <a:pt x="892" y="729"/>
                  <a:pt x="892" y="728"/>
                  <a:pt x="892" y="728"/>
                </a:cubicBezTo>
                <a:cubicBezTo>
                  <a:pt x="892" y="728"/>
                  <a:pt x="892" y="728"/>
                  <a:pt x="892" y="728"/>
                </a:cubicBezTo>
                <a:cubicBezTo>
                  <a:pt x="891" y="728"/>
                  <a:pt x="892" y="727"/>
                  <a:pt x="892" y="727"/>
                </a:cubicBezTo>
                <a:cubicBezTo>
                  <a:pt x="891" y="726"/>
                  <a:pt x="892" y="725"/>
                  <a:pt x="891" y="724"/>
                </a:cubicBezTo>
                <a:cubicBezTo>
                  <a:pt x="890" y="723"/>
                  <a:pt x="889" y="721"/>
                  <a:pt x="889" y="720"/>
                </a:cubicBezTo>
                <a:cubicBezTo>
                  <a:pt x="888" y="719"/>
                  <a:pt x="889" y="717"/>
                  <a:pt x="888" y="716"/>
                </a:cubicBezTo>
                <a:cubicBezTo>
                  <a:pt x="888" y="715"/>
                  <a:pt x="888" y="715"/>
                  <a:pt x="887" y="715"/>
                </a:cubicBezTo>
                <a:cubicBezTo>
                  <a:pt x="887" y="714"/>
                  <a:pt x="888" y="714"/>
                  <a:pt x="888" y="714"/>
                </a:cubicBezTo>
                <a:cubicBezTo>
                  <a:pt x="887" y="713"/>
                  <a:pt x="886" y="712"/>
                  <a:pt x="886" y="711"/>
                </a:cubicBezTo>
                <a:cubicBezTo>
                  <a:pt x="884" y="710"/>
                  <a:pt x="884" y="708"/>
                  <a:pt x="883" y="707"/>
                </a:cubicBezTo>
                <a:cubicBezTo>
                  <a:pt x="882" y="706"/>
                  <a:pt x="883" y="705"/>
                  <a:pt x="883" y="704"/>
                </a:cubicBezTo>
                <a:cubicBezTo>
                  <a:pt x="883" y="704"/>
                  <a:pt x="882" y="703"/>
                  <a:pt x="882" y="702"/>
                </a:cubicBezTo>
                <a:cubicBezTo>
                  <a:pt x="882" y="700"/>
                  <a:pt x="882" y="699"/>
                  <a:pt x="881" y="699"/>
                </a:cubicBezTo>
                <a:cubicBezTo>
                  <a:pt x="881" y="698"/>
                  <a:pt x="882" y="698"/>
                  <a:pt x="882" y="698"/>
                </a:cubicBezTo>
                <a:cubicBezTo>
                  <a:pt x="882" y="698"/>
                  <a:pt x="881" y="698"/>
                  <a:pt x="881" y="698"/>
                </a:cubicBezTo>
                <a:cubicBezTo>
                  <a:pt x="881" y="698"/>
                  <a:pt x="881" y="697"/>
                  <a:pt x="881" y="697"/>
                </a:cubicBezTo>
                <a:cubicBezTo>
                  <a:pt x="880" y="694"/>
                  <a:pt x="880" y="691"/>
                  <a:pt x="879" y="689"/>
                </a:cubicBezTo>
                <a:cubicBezTo>
                  <a:pt x="879" y="687"/>
                  <a:pt x="880" y="687"/>
                  <a:pt x="879" y="685"/>
                </a:cubicBezTo>
                <a:cubicBezTo>
                  <a:pt x="879" y="685"/>
                  <a:pt x="879" y="685"/>
                  <a:pt x="879" y="684"/>
                </a:cubicBezTo>
                <a:cubicBezTo>
                  <a:pt x="878" y="684"/>
                  <a:pt x="879" y="682"/>
                  <a:pt x="879" y="681"/>
                </a:cubicBezTo>
                <a:cubicBezTo>
                  <a:pt x="878" y="680"/>
                  <a:pt x="878" y="679"/>
                  <a:pt x="878" y="678"/>
                </a:cubicBezTo>
                <a:cubicBezTo>
                  <a:pt x="876" y="664"/>
                  <a:pt x="876" y="664"/>
                  <a:pt x="876" y="664"/>
                </a:cubicBezTo>
                <a:cubicBezTo>
                  <a:pt x="876" y="632"/>
                  <a:pt x="873" y="627"/>
                  <a:pt x="875" y="595"/>
                </a:cubicBezTo>
                <a:cubicBezTo>
                  <a:pt x="878" y="551"/>
                  <a:pt x="882" y="501"/>
                  <a:pt x="857" y="463"/>
                </a:cubicBezTo>
                <a:cubicBezTo>
                  <a:pt x="822" y="409"/>
                  <a:pt x="770" y="435"/>
                  <a:pt x="770" y="435"/>
                </a:cubicBezTo>
                <a:cubicBezTo>
                  <a:pt x="770" y="435"/>
                  <a:pt x="764" y="427"/>
                  <a:pt x="763" y="427"/>
                </a:cubicBezTo>
                <a:cubicBezTo>
                  <a:pt x="758" y="421"/>
                  <a:pt x="754" y="416"/>
                  <a:pt x="744" y="411"/>
                </a:cubicBezTo>
                <a:cubicBezTo>
                  <a:pt x="738" y="407"/>
                  <a:pt x="733" y="406"/>
                  <a:pt x="725" y="404"/>
                </a:cubicBezTo>
                <a:cubicBezTo>
                  <a:pt x="678" y="392"/>
                  <a:pt x="612" y="422"/>
                  <a:pt x="605" y="489"/>
                </a:cubicBezTo>
                <a:cubicBezTo>
                  <a:pt x="604" y="503"/>
                  <a:pt x="606" y="523"/>
                  <a:pt x="621" y="529"/>
                </a:cubicBezTo>
                <a:cubicBezTo>
                  <a:pt x="597" y="544"/>
                  <a:pt x="590" y="581"/>
                  <a:pt x="593" y="604"/>
                </a:cubicBezTo>
                <a:cubicBezTo>
                  <a:pt x="600" y="653"/>
                  <a:pt x="685" y="723"/>
                  <a:pt x="760" y="663"/>
                </a:cubicBezTo>
                <a:cubicBezTo>
                  <a:pt x="810" y="623"/>
                  <a:pt x="786" y="534"/>
                  <a:pt x="719" y="554"/>
                </a:cubicBezTo>
                <a:cubicBezTo>
                  <a:pt x="703" y="561"/>
                  <a:pt x="696" y="574"/>
                  <a:pt x="698" y="585"/>
                </a:cubicBezTo>
                <a:cubicBezTo>
                  <a:pt x="701" y="596"/>
                  <a:pt x="714" y="600"/>
                  <a:pt x="719" y="599"/>
                </a:cubicBezTo>
                <a:cubicBezTo>
                  <a:pt x="717" y="603"/>
                  <a:pt x="679" y="609"/>
                  <a:pt x="682" y="570"/>
                </a:cubicBezTo>
                <a:cubicBezTo>
                  <a:pt x="684" y="551"/>
                  <a:pt x="702" y="536"/>
                  <a:pt x="718" y="533"/>
                </a:cubicBezTo>
                <a:cubicBezTo>
                  <a:pt x="736" y="528"/>
                  <a:pt x="754" y="531"/>
                  <a:pt x="768" y="539"/>
                </a:cubicBezTo>
                <a:cubicBezTo>
                  <a:pt x="809" y="565"/>
                  <a:pt x="808" y="618"/>
                  <a:pt x="815" y="651"/>
                </a:cubicBezTo>
                <a:cubicBezTo>
                  <a:pt x="815" y="651"/>
                  <a:pt x="814" y="650"/>
                  <a:pt x="815" y="652"/>
                </a:cubicBezTo>
                <a:cubicBezTo>
                  <a:pt x="816" y="652"/>
                  <a:pt x="816" y="652"/>
                  <a:pt x="816" y="653"/>
                </a:cubicBezTo>
                <a:cubicBezTo>
                  <a:pt x="817" y="653"/>
                  <a:pt x="816" y="654"/>
                  <a:pt x="817" y="654"/>
                </a:cubicBezTo>
                <a:cubicBezTo>
                  <a:pt x="817" y="655"/>
                  <a:pt x="816" y="654"/>
                  <a:pt x="817" y="655"/>
                </a:cubicBezTo>
                <a:cubicBezTo>
                  <a:pt x="818" y="656"/>
                  <a:pt x="816" y="654"/>
                  <a:pt x="817" y="656"/>
                </a:cubicBezTo>
                <a:cubicBezTo>
                  <a:pt x="817" y="656"/>
                  <a:pt x="817" y="657"/>
                  <a:pt x="817" y="657"/>
                </a:cubicBezTo>
                <a:cubicBezTo>
                  <a:pt x="817" y="658"/>
                  <a:pt x="816" y="659"/>
                  <a:pt x="816" y="660"/>
                </a:cubicBezTo>
                <a:cubicBezTo>
                  <a:pt x="816" y="660"/>
                  <a:pt x="817" y="660"/>
                  <a:pt x="817" y="661"/>
                </a:cubicBezTo>
                <a:cubicBezTo>
                  <a:pt x="817" y="661"/>
                  <a:pt x="817" y="662"/>
                  <a:pt x="818" y="662"/>
                </a:cubicBezTo>
                <a:cubicBezTo>
                  <a:pt x="818" y="663"/>
                  <a:pt x="818" y="664"/>
                  <a:pt x="819" y="664"/>
                </a:cubicBezTo>
                <a:cubicBezTo>
                  <a:pt x="819" y="665"/>
                  <a:pt x="818" y="667"/>
                  <a:pt x="818" y="668"/>
                </a:cubicBezTo>
                <a:cubicBezTo>
                  <a:pt x="818" y="668"/>
                  <a:pt x="819" y="668"/>
                  <a:pt x="819" y="669"/>
                </a:cubicBezTo>
                <a:cubicBezTo>
                  <a:pt x="819" y="669"/>
                  <a:pt x="819" y="669"/>
                  <a:pt x="819" y="670"/>
                </a:cubicBezTo>
                <a:cubicBezTo>
                  <a:pt x="819" y="670"/>
                  <a:pt x="820" y="671"/>
                  <a:pt x="820" y="671"/>
                </a:cubicBezTo>
                <a:cubicBezTo>
                  <a:pt x="820" y="672"/>
                  <a:pt x="819" y="680"/>
                  <a:pt x="819" y="681"/>
                </a:cubicBezTo>
                <a:cubicBezTo>
                  <a:pt x="819" y="681"/>
                  <a:pt x="820" y="682"/>
                  <a:pt x="820" y="682"/>
                </a:cubicBezTo>
                <a:cubicBezTo>
                  <a:pt x="821" y="683"/>
                  <a:pt x="821" y="684"/>
                  <a:pt x="821" y="685"/>
                </a:cubicBezTo>
                <a:cubicBezTo>
                  <a:pt x="821" y="685"/>
                  <a:pt x="820" y="686"/>
                  <a:pt x="820" y="686"/>
                </a:cubicBezTo>
                <a:cubicBezTo>
                  <a:pt x="820" y="687"/>
                  <a:pt x="822" y="689"/>
                  <a:pt x="822" y="690"/>
                </a:cubicBezTo>
                <a:cubicBezTo>
                  <a:pt x="822" y="690"/>
                  <a:pt x="820" y="690"/>
                  <a:pt x="820" y="690"/>
                </a:cubicBezTo>
                <a:cubicBezTo>
                  <a:pt x="821" y="692"/>
                  <a:pt x="821" y="692"/>
                  <a:pt x="821" y="693"/>
                </a:cubicBezTo>
                <a:cubicBezTo>
                  <a:pt x="821" y="693"/>
                  <a:pt x="822" y="694"/>
                  <a:pt x="822" y="694"/>
                </a:cubicBezTo>
                <a:cubicBezTo>
                  <a:pt x="822" y="695"/>
                  <a:pt x="823" y="696"/>
                  <a:pt x="824" y="697"/>
                </a:cubicBezTo>
                <a:cubicBezTo>
                  <a:pt x="824" y="697"/>
                  <a:pt x="823" y="696"/>
                  <a:pt x="823" y="697"/>
                </a:cubicBezTo>
                <a:cubicBezTo>
                  <a:pt x="823" y="697"/>
                  <a:pt x="822" y="699"/>
                  <a:pt x="822" y="700"/>
                </a:cubicBezTo>
                <a:cubicBezTo>
                  <a:pt x="822" y="700"/>
                  <a:pt x="823" y="700"/>
                  <a:pt x="823" y="701"/>
                </a:cubicBezTo>
                <a:cubicBezTo>
                  <a:pt x="823" y="702"/>
                  <a:pt x="823" y="703"/>
                  <a:pt x="824" y="704"/>
                </a:cubicBezTo>
                <a:cubicBezTo>
                  <a:pt x="824" y="704"/>
                  <a:pt x="824" y="704"/>
                  <a:pt x="824" y="704"/>
                </a:cubicBezTo>
                <a:cubicBezTo>
                  <a:pt x="824" y="704"/>
                  <a:pt x="824" y="705"/>
                  <a:pt x="824" y="705"/>
                </a:cubicBezTo>
                <a:cubicBezTo>
                  <a:pt x="824" y="705"/>
                  <a:pt x="825" y="706"/>
                  <a:pt x="825" y="706"/>
                </a:cubicBezTo>
                <a:cubicBezTo>
                  <a:pt x="825" y="707"/>
                  <a:pt x="825" y="708"/>
                  <a:pt x="826" y="709"/>
                </a:cubicBezTo>
                <a:cubicBezTo>
                  <a:pt x="826" y="711"/>
                  <a:pt x="827" y="712"/>
                  <a:pt x="828" y="714"/>
                </a:cubicBezTo>
                <a:cubicBezTo>
                  <a:pt x="828" y="715"/>
                  <a:pt x="828" y="716"/>
                  <a:pt x="828" y="717"/>
                </a:cubicBezTo>
                <a:cubicBezTo>
                  <a:pt x="828" y="717"/>
                  <a:pt x="829" y="717"/>
                  <a:pt x="829" y="718"/>
                </a:cubicBezTo>
                <a:cubicBezTo>
                  <a:pt x="829" y="718"/>
                  <a:pt x="828" y="718"/>
                  <a:pt x="829" y="718"/>
                </a:cubicBezTo>
                <a:cubicBezTo>
                  <a:pt x="829" y="719"/>
                  <a:pt x="829" y="719"/>
                  <a:pt x="829" y="719"/>
                </a:cubicBezTo>
                <a:cubicBezTo>
                  <a:pt x="830" y="720"/>
                  <a:pt x="829" y="720"/>
                  <a:pt x="829" y="720"/>
                </a:cubicBezTo>
                <a:cubicBezTo>
                  <a:pt x="829" y="721"/>
                  <a:pt x="830" y="722"/>
                  <a:pt x="830" y="722"/>
                </a:cubicBezTo>
                <a:cubicBezTo>
                  <a:pt x="830" y="723"/>
                  <a:pt x="830" y="724"/>
                  <a:pt x="830" y="725"/>
                </a:cubicBezTo>
                <a:cubicBezTo>
                  <a:pt x="830" y="725"/>
                  <a:pt x="832" y="728"/>
                  <a:pt x="832" y="728"/>
                </a:cubicBezTo>
                <a:cubicBezTo>
                  <a:pt x="832" y="728"/>
                  <a:pt x="833" y="729"/>
                  <a:pt x="833" y="729"/>
                </a:cubicBezTo>
                <a:cubicBezTo>
                  <a:pt x="833" y="730"/>
                  <a:pt x="833" y="729"/>
                  <a:pt x="834" y="729"/>
                </a:cubicBezTo>
                <a:cubicBezTo>
                  <a:pt x="834" y="729"/>
                  <a:pt x="834" y="730"/>
                  <a:pt x="834" y="730"/>
                </a:cubicBezTo>
                <a:cubicBezTo>
                  <a:pt x="834" y="731"/>
                  <a:pt x="836" y="734"/>
                  <a:pt x="835" y="735"/>
                </a:cubicBezTo>
                <a:cubicBezTo>
                  <a:pt x="836" y="735"/>
                  <a:pt x="837" y="734"/>
                  <a:pt x="837" y="735"/>
                </a:cubicBezTo>
                <a:cubicBezTo>
                  <a:pt x="837" y="737"/>
                  <a:pt x="839" y="736"/>
                  <a:pt x="839" y="737"/>
                </a:cubicBezTo>
                <a:cubicBezTo>
                  <a:pt x="838" y="737"/>
                  <a:pt x="839" y="738"/>
                  <a:pt x="839" y="739"/>
                </a:cubicBezTo>
                <a:cubicBezTo>
                  <a:pt x="840" y="738"/>
                  <a:pt x="841" y="739"/>
                  <a:pt x="841" y="741"/>
                </a:cubicBezTo>
                <a:cubicBezTo>
                  <a:pt x="841" y="743"/>
                  <a:pt x="842" y="743"/>
                  <a:pt x="842" y="745"/>
                </a:cubicBezTo>
                <a:cubicBezTo>
                  <a:pt x="843" y="745"/>
                  <a:pt x="843" y="746"/>
                  <a:pt x="843" y="746"/>
                </a:cubicBezTo>
                <a:cubicBezTo>
                  <a:pt x="844" y="749"/>
                  <a:pt x="845" y="750"/>
                  <a:pt x="846" y="752"/>
                </a:cubicBezTo>
                <a:cubicBezTo>
                  <a:pt x="847" y="753"/>
                  <a:pt x="846" y="753"/>
                  <a:pt x="846" y="755"/>
                </a:cubicBezTo>
                <a:cubicBezTo>
                  <a:pt x="848" y="755"/>
                  <a:pt x="848" y="754"/>
                  <a:pt x="849" y="755"/>
                </a:cubicBezTo>
                <a:cubicBezTo>
                  <a:pt x="849" y="757"/>
                  <a:pt x="847" y="758"/>
                  <a:pt x="848" y="759"/>
                </a:cubicBezTo>
                <a:cubicBezTo>
                  <a:pt x="849" y="758"/>
                  <a:pt x="850" y="758"/>
                  <a:pt x="850" y="758"/>
                </a:cubicBezTo>
                <a:cubicBezTo>
                  <a:pt x="851" y="759"/>
                  <a:pt x="852" y="759"/>
                  <a:pt x="852" y="761"/>
                </a:cubicBezTo>
                <a:cubicBezTo>
                  <a:pt x="850" y="760"/>
                  <a:pt x="850" y="761"/>
                  <a:pt x="850" y="762"/>
                </a:cubicBezTo>
                <a:cubicBezTo>
                  <a:pt x="850" y="762"/>
                  <a:pt x="851" y="761"/>
                  <a:pt x="852" y="762"/>
                </a:cubicBezTo>
                <a:cubicBezTo>
                  <a:pt x="851" y="763"/>
                  <a:pt x="852" y="763"/>
                  <a:pt x="853" y="764"/>
                </a:cubicBezTo>
                <a:cubicBezTo>
                  <a:pt x="853" y="765"/>
                  <a:pt x="853" y="766"/>
                  <a:pt x="853" y="767"/>
                </a:cubicBezTo>
                <a:cubicBezTo>
                  <a:pt x="853" y="768"/>
                  <a:pt x="854" y="768"/>
                  <a:pt x="854" y="768"/>
                </a:cubicBezTo>
                <a:cubicBezTo>
                  <a:pt x="855" y="769"/>
                  <a:pt x="855" y="770"/>
                  <a:pt x="857" y="771"/>
                </a:cubicBezTo>
                <a:cubicBezTo>
                  <a:pt x="857" y="772"/>
                  <a:pt x="857" y="773"/>
                  <a:pt x="858" y="773"/>
                </a:cubicBezTo>
                <a:cubicBezTo>
                  <a:pt x="858" y="771"/>
                  <a:pt x="857" y="770"/>
                  <a:pt x="857" y="770"/>
                </a:cubicBezTo>
                <a:cubicBezTo>
                  <a:pt x="856" y="769"/>
                  <a:pt x="857" y="769"/>
                  <a:pt x="857" y="769"/>
                </a:cubicBezTo>
                <a:cubicBezTo>
                  <a:pt x="856" y="768"/>
                  <a:pt x="856" y="768"/>
                  <a:pt x="855" y="768"/>
                </a:cubicBezTo>
                <a:cubicBezTo>
                  <a:pt x="855" y="767"/>
                  <a:pt x="855" y="767"/>
                  <a:pt x="855" y="766"/>
                </a:cubicBezTo>
                <a:cubicBezTo>
                  <a:pt x="855" y="766"/>
                  <a:pt x="855" y="766"/>
                  <a:pt x="855" y="766"/>
                </a:cubicBezTo>
                <a:cubicBezTo>
                  <a:pt x="854" y="764"/>
                  <a:pt x="854" y="763"/>
                  <a:pt x="853" y="761"/>
                </a:cubicBezTo>
                <a:cubicBezTo>
                  <a:pt x="852" y="760"/>
                  <a:pt x="853" y="760"/>
                  <a:pt x="853" y="759"/>
                </a:cubicBezTo>
                <a:cubicBezTo>
                  <a:pt x="852" y="758"/>
                  <a:pt x="851" y="756"/>
                  <a:pt x="851" y="755"/>
                </a:cubicBezTo>
                <a:cubicBezTo>
                  <a:pt x="849" y="754"/>
                  <a:pt x="849" y="753"/>
                  <a:pt x="848" y="752"/>
                </a:cubicBezTo>
                <a:cubicBezTo>
                  <a:pt x="849" y="752"/>
                  <a:pt x="847" y="751"/>
                  <a:pt x="848" y="750"/>
                </a:cubicBezTo>
                <a:cubicBezTo>
                  <a:pt x="847" y="749"/>
                  <a:pt x="846" y="748"/>
                  <a:pt x="846" y="746"/>
                </a:cubicBezTo>
                <a:cubicBezTo>
                  <a:pt x="845" y="746"/>
                  <a:pt x="845" y="745"/>
                  <a:pt x="844" y="745"/>
                </a:cubicBezTo>
                <a:cubicBezTo>
                  <a:pt x="844" y="744"/>
                  <a:pt x="845" y="744"/>
                  <a:pt x="845" y="744"/>
                </a:cubicBezTo>
                <a:cubicBezTo>
                  <a:pt x="844" y="744"/>
                  <a:pt x="844" y="743"/>
                  <a:pt x="844" y="743"/>
                </a:cubicBezTo>
                <a:cubicBezTo>
                  <a:pt x="843" y="742"/>
                  <a:pt x="843" y="741"/>
                  <a:pt x="842" y="740"/>
                </a:cubicBezTo>
                <a:cubicBezTo>
                  <a:pt x="842" y="740"/>
                  <a:pt x="842" y="740"/>
                  <a:pt x="842" y="740"/>
                </a:cubicBezTo>
                <a:cubicBezTo>
                  <a:pt x="842" y="739"/>
                  <a:pt x="842" y="738"/>
                  <a:pt x="841" y="738"/>
                </a:cubicBezTo>
                <a:cubicBezTo>
                  <a:pt x="841" y="737"/>
                  <a:pt x="840" y="737"/>
                  <a:pt x="840" y="736"/>
                </a:cubicBezTo>
                <a:cubicBezTo>
                  <a:pt x="840" y="735"/>
                  <a:pt x="840" y="735"/>
                  <a:pt x="840" y="734"/>
                </a:cubicBezTo>
                <a:cubicBezTo>
                  <a:pt x="840" y="733"/>
                  <a:pt x="838" y="731"/>
                  <a:pt x="839" y="730"/>
                </a:cubicBezTo>
                <a:cubicBezTo>
                  <a:pt x="838" y="729"/>
                  <a:pt x="837" y="729"/>
                  <a:pt x="837" y="728"/>
                </a:cubicBezTo>
                <a:cubicBezTo>
                  <a:pt x="838" y="728"/>
                  <a:pt x="837" y="725"/>
                  <a:pt x="838" y="726"/>
                </a:cubicBezTo>
                <a:cubicBezTo>
                  <a:pt x="838" y="728"/>
                  <a:pt x="839" y="727"/>
                  <a:pt x="840" y="728"/>
                </a:cubicBezTo>
                <a:cubicBezTo>
                  <a:pt x="840" y="729"/>
                  <a:pt x="841" y="730"/>
                  <a:pt x="841" y="730"/>
                </a:cubicBezTo>
                <a:cubicBezTo>
                  <a:pt x="842" y="731"/>
                  <a:pt x="842" y="732"/>
                  <a:pt x="843" y="732"/>
                </a:cubicBezTo>
                <a:cubicBezTo>
                  <a:pt x="843" y="733"/>
                  <a:pt x="843" y="734"/>
                  <a:pt x="843" y="734"/>
                </a:cubicBezTo>
                <a:cubicBezTo>
                  <a:pt x="843" y="735"/>
                  <a:pt x="845" y="735"/>
                  <a:pt x="844" y="736"/>
                </a:cubicBezTo>
                <a:cubicBezTo>
                  <a:pt x="844" y="737"/>
                  <a:pt x="846" y="737"/>
                  <a:pt x="846" y="738"/>
                </a:cubicBezTo>
                <a:cubicBezTo>
                  <a:pt x="846" y="738"/>
                  <a:pt x="846" y="738"/>
                  <a:pt x="846" y="739"/>
                </a:cubicBezTo>
                <a:cubicBezTo>
                  <a:pt x="846" y="740"/>
                  <a:pt x="847" y="741"/>
                  <a:pt x="847" y="742"/>
                </a:cubicBezTo>
                <a:cubicBezTo>
                  <a:pt x="847" y="742"/>
                  <a:pt x="847" y="743"/>
                  <a:pt x="847" y="743"/>
                </a:cubicBezTo>
                <a:cubicBezTo>
                  <a:pt x="848" y="744"/>
                  <a:pt x="848" y="744"/>
                  <a:pt x="849" y="745"/>
                </a:cubicBezTo>
                <a:cubicBezTo>
                  <a:pt x="849" y="745"/>
                  <a:pt x="849" y="745"/>
                  <a:pt x="849" y="745"/>
                </a:cubicBezTo>
                <a:cubicBezTo>
                  <a:pt x="849" y="746"/>
                  <a:pt x="849" y="746"/>
                  <a:pt x="850" y="746"/>
                </a:cubicBezTo>
                <a:cubicBezTo>
                  <a:pt x="850" y="748"/>
                  <a:pt x="851" y="749"/>
                  <a:pt x="851" y="750"/>
                </a:cubicBezTo>
                <a:cubicBezTo>
                  <a:pt x="852" y="750"/>
                  <a:pt x="851" y="752"/>
                  <a:pt x="851" y="752"/>
                </a:cubicBezTo>
                <a:cubicBezTo>
                  <a:pt x="852" y="753"/>
                  <a:pt x="853" y="754"/>
                  <a:pt x="853" y="755"/>
                </a:cubicBezTo>
                <a:cubicBezTo>
                  <a:pt x="854" y="756"/>
                  <a:pt x="856" y="758"/>
                  <a:pt x="856" y="761"/>
                </a:cubicBezTo>
                <a:cubicBezTo>
                  <a:pt x="856" y="761"/>
                  <a:pt x="857" y="762"/>
                  <a:pt x="857" y="763"/>
                </a:cubicBezTo>
                <a:cubicBezTo>
                  <a:pt x="857" y="763"/>
                  <a:pt x="857" y="764"/>
                  <a:pt x="858" y="764"/>
                </a:cubicBezTo>
                <a:cubicBezTo>
                  <a:pt x="858" y="764"/>
                  <a:pt x="858" y="764"/>
                  <a:pt x="858" y="765"/>
                </a:cubicBezTo>
                <a:cubicBezTo>
                  <a:pt x="858" y="765"/>
                  <a:pt x="858" y="765"/>
                  <a:pt x="858" y="766"/>
                </a:cubicBezTo>
                <a:cubicBezTo>
                  <a:pt x="859" y="766"/>
                  <a:pt x="859" y="766"/>
                  <a:pt x="859" y="767"/>
                </a:cubicBezTo>
                <a:cubicBezTo>
                  <a:pt x="860" y="767"/>
                  <a:pt x="859" y="768"/>
                  <a:pt x="860" y="768"/>
                </a:cubicBezTo>
                <a:cubicBezTo>
                  <a:pt x="860" y="769"/>
                  <a:pt x="860" y="768"/>
                  <a:pt x="861" y="768"/>
                </a:cubicBezTo>
                <a:cubicBezTo>
                  <a:pt x="861" y="769"/>
                  <a:pt x="861" y="770"/>
                  <a:pt x="861" y="770"/>
                </a:cubicBezTo>
                <a:cubicBezTo>
                  <a:pt x="861" y="770"/>
                  <a:pt x="861" y="771"/>
                  <a:pt x="861" y="771"/>
                </a:cubicBezTo>
                <a:cubicBezTo>
                  <a:pt x="862" y="771"/>
                  <a:pt x="863" y="771"/>
                  <a:pt x="863" y="772"/>
                </a:cubicBezTo>
                <a:cubicBezTo>
                  <a:pt x="863" y="773"/>
                  <a:pt x="864" y="774"/>
                  <a:pt x="864" y="774"/>
                </a:cubicBezTo>
                <a:cubicBezTo>
                  <a:pt x="864" y="773"/>
                  <a:pt x="865" y="772"/>
                  <a:pt x="866" y="772"/>
                </a:cubicBezTo>
                <a:cubicBezTo>
                  <a:pt x="865" y="773"/>
                  <a:pt x="866" y="773"/>
                  <a:pt x="866" y="774"/>
                </a:cubicBezTo>
                <a:cubicBezTo>
                  <a:pt x="866" y="774"/>
                  <a:pt x="867" y="774"/>
                  <a:pt x="867" y="775"/>
                </a:cubicBezTo>
                <a:cubicBezTo>
                  <a:pt x="867" y="776"/>
                  <a:pt x="866" y="777"/>
                  <a:pt x="867" y="777"/>
                </a:cubicBezTo>
                <a:cubicBezTo>
                  <a:pt x="867" y="777"/>
                  <a:pt x="867" y="776"/>
                  <a:pt x="868" y="776"/>
                </a:cubicBezTo>
                <a:cubicBezTo>
                  <a:pt x="868" y="777"/>
                  <a:pt x="869" y="778"/>
                  <a:pt x="869" y="779"/>
                </a:cubicBezTo>
                <a:cubicBezTo>
                  <a:pt x="869" y="779"/>
                  <a:pt x="868" y="779"/>
                  <a:pt x="868" y="779"/>
                </a:cubicBezTo>
                <a:cubicBezTo>
                  <a:pt x="868" y="779"/>
                  <a:pt x="868" y="780"/>
                  <a:pt x="868" y="780"/>
                </a:cubicBezTo>
                <a:cubicBezTo>
                  <a:pt x="869" y="781"/>
                  <a:pt x="869" y="783"/>
                  <a:pt x="870" y="783"/>
                </a:cubicBezTo>
                <a:cubicBezTo>
                  <a:pt x="871" y="783"/>
                  <a:pt x="871" y="783"/>
                  <a:pt x="871" y="784"/>
                </a:cubicBezTo>
                <a:cubicBezTo>
                  <a:pt x="872" y="784"/>
                  <a:pt x="872" y="782"/>
                  <a:pt x="873" y="784"/>
                </a:cubicBezTo>
                <a:cubicBezTo>
                  <a:pt x="873" y="785"/>
                  <a:pt x="871" y="784"/>
                  <a:pt x="871" y="785"/>
                </a:cubicBezTo>
                <a:cubicBezTo>
                  <a:pt x="872" y="786"/>
                  <a:pt x="873" y="786"/>
                  <a:pt x="873" y="787"/>
                </a:cubicBezTo>
                <a:cubicBezTo>
                  <a:pt x="874" y="788"/>
                  <a:pt x="874" y="788"/>
                  <a:pt x="875" y="789"/>
                </a:cubicBezTo>
                <a:cubicBezTo>
                  <a:pt x="875" y="790"/>
                  <a:pt x="875" y="790"/>
                  <a:pt x="875" y="790"/>
                </a:cubicBezTo>
                <a:cubicBezTo>
                  <a:pt x="876" y="791"/>
                  <a:pt x="876" y="791"/>
                  <a:pt x="876" y="791"/>
                </a:cubicBezTo>
                <a:cubicBezTo>
                  <a:pt x="877" y="792"/>
                  <a:pt x="877" y="793"/>
                  <a:pt x="877" y="794"/>
                </a:cubicBezTo>
                <a:cubicBezTo>
                  <a:pt x="878" y="794"/>
                  <a:pt x="879" y="795"/>
                  <a:pt x="880" y="795"/>
                </a:cubicBezTo>
                <a:cubicBezTo>
                  <a:pt x="879" y="797"/>
                  <a:pt x="881" y="797"/>
                  <a:pt x="882" y="797"/>
                </a:cubicBezTo>
                <a:cubicBezTo>
                  <a:pt x="882" y="798"/>
                  <a:pt x="881" y="798"/>
                  <a:pt x="881" y="798"/>
                </a:cubicBezTo>
                <a:cubicBezTo>
                  <a:pt x="882" y="799"/>
                  <a:pt x="883" y="799"/>
                  <a:pt x="882" y="800"/>
                </a:cubicBezTo>
                <a:cubicBezTo>
                  <a:pt x="883" y="801"/>
                  <a:pt x="884" y="800"/>
                  <a:pt x="884" y="800"/>
                </a:cubicBezTo>
                <a:cubicBezTo>
                  <a:pt x="883" y="803"/>
                  <a:pt x="881" y="800"/>
                  <a:pt x="880" y="802"/>
                </a:cubicBezTo>
                <a:cubicBezTo>
                  <a:pt x="879" y="804"/>
                  <a:pt x="881" y="804"/>
                  <a:pt x="881" y="804"/>
                </a:cubicBezTo>
                <a:cubicBezTo>
                  <a:pt x="882" y="806"/>
                  <a:pt x="883" y="806"/>
                  <a:pt x="884" y="807"/>
                </a:cubicBezTo>
                <a:cubicBezTo>
                  <a:pt x="885" y="807"/>
                  <a:pt x="885" y="806"/>
                  <a:pt x="886" y="806"/>
                </a:cubicBezTo>
                <a:cubicBezTo>
                  <a:pt x="887" y="807"/>
                  <a:pt x="887" y="808"/>
                  <a:pt x="887" y="810"/>
                </a:cubicBezTo>
                <a:cubicBezTo>
                  <a:pt x="888" y="811"/>
                  <a:pt x="888" y="809"/>
                  <a:pt x="889" y="809"/>
                </a:cubicBezTo>
                <a:cubicBezTo>
                  <a:pt x="889" y="810"/>
                  <a:pt x="890" y="810"/>
                  <a:pt x="890" y="810"/>
                </a:cubicBezTo>
                <a:cubicBezTo>
                  <a:pt x="891" y="810"/>
                  <a:pt x="892" y="810"/>
                  <a:pt x="892" y="811"/>
                </a:cubicBezTo>
                <a:cubicBezTo>
                  <a:pt x="892" y="813"/>
                  <a:pt x="890" y="812"/>
                  <a:pt x="890" y="814"/>
                </a:cubicBezTo>
                <a:cubicBezTo>
                  <a:pt x="892" y="814"/>
                  <a:pt x="892" y="812"/>
                  <a:pt x="893" y="811"/>
                </a:cubicBezTo>
                <a:cubicBezTo>
                  <a:pt x="894" y="811"/>
                  <a:pt x="894" y="812"/>
                  <a:pt x="894" y="812"/>
                </a:cubicBezTo>
                <a:cubicBezTo>
                  <a:pt x="894" y="813"/>
                  <a:pt x="896" y="812"/>
                  <a:pt x="896" y="813"/>
                </a:cubicBezTo>
                <a:cubicBezTo>
                  <a:pt x="895" y="814"/>
                  <a:pt x="895" y="814"/>
                  <a:pt x="895" y="815"/>
                </a:cubicBezTo>
                <a:cubicBezTo>
                  <a:pt x="896" y="815"/>
                  <a:pt x="896" y="814"/>
                  <a:pt x="897" y="814"/>
                </a:cubicBezTo>
                <a:cubicBezTo>
                  <a:pt x="898" y="815"/>
                  <a:pt x="900" y="815"/>
                  <a:pt x="901" y="816"/>
                </a:cubicBezTo>
                <a:cubicBezTo>
                  <a:pt x="901" y="817"/>
                  <a:pt x="902" y="817"/>
                  <a:pt x="901" y="818"/>
                </a:cubicBezTo>
                <a:cubicBezTo>
                  <a:pt x="903" y="818"/>
                  <a:pt x="903" y="817"/>
                  <a:pt x="904" y="817"/>
                </a:cubicBezTo>
                <a:cubicBezTo>
                  <a:pt x="904" y="819"/>
                  <a:pt x="906" y="820"/>
                  <a:pt x="908" y="821"/>
                </a:cubicBezTo>
                <a:cubicBezTo>
                  <a:pt x="908" y="820"/>
                  <a:pt x="908" y="820"/>
                  <a:pt x="909" y="820"/>
                </a:cubicBezTo>
                <a:cubicBezTo>
                  <a:pt x="909" y="820"/>
                  <a:pt x="909" y="820"/>
                  <a:pt x="910" y="820"/>
                </a:cubicBezTo>
                <a:cubicBezTo>
                  <a:pt x="909" y="821"/>
                  <a:pt x="911" y="821"/>
                  <a:pt x="911" y="822"/>
                </a:cubicBezTo>
                <a:cubicBezTo>
                  <a:pt x="912" y="822"/>
                  <a:pt x="912" y="823"/>
                  <a:pt x="913" y="823"/>
                </a:cubicBezTo>
                <a:cubicBezTo>
                  <a:pt x="914" y="823"/>
                  <a:pt x="914" y="822"/>
                  <a:pt x="915" y="823"/>
                </a:cubicBezTo>
                <a:cubicBezTo>
                  <a:pt x="917" y="825"/>
                  <a:pt x="919" y="826"/>
                  <a:pt x="922" y="827"/>
                </a:cubicBezTo>
                <a:cubicBezTo>
                  <a:pt x="922" y="828"/>
                  <a:pt x="923" y="829"/>
                  <a:pt x="925" y="829"/>
                </a:cubicBezTo>
                <a:cubicBezTo>
                  <a:pt x="925" y="829"/>
                  <a:pt x="926" y="829"/>
                  <a:pt x="926" y="828"/>
                </a:cubicBezTo>
                <a:cubicBezTo>
                  <a:pt x="927" y="828"/>
                  <a:pt x="926" y="826"/>
                  <a:pt x="927" y="826"/>
                </a:cubicBezTo>
                <a:cubicBezTo>
                  <a:pt x="928" y="826"/>
                  <a:pt x="928" y="827"/>
                  <a:pt x="928" y="828"/>
                </a:cubicBezTo>
                <a:cubicBezTo>
                  <a:pt x="928" y="829"/>
                  <a:pt x="929" y="829"/>
                  <a:pt x="929" y="829"/>
                </a:cubicBezTo>
                <a:cubicBezTo>
                  <a:pt x="930" y="830"/>
                  <a:pt x="930" y="830"/>
                  <a:pt x="930" y="831"/>
                </a:cubicBezTo>
                <a:cubicBezTo>
                  <a:pt x="931" y="831"/>
                  <a:pt x="931" y="830"/>
                  <a:pt x="932" y="830"/>
                </a:cubicBezTo>
                <a:cubicBezTo>
                  <a:pt x="933" y="830"/>
                  <a:pt x="933" y="831"/>
                  <a:pt x="934" y="830"/>
                </a:cubicBezTo>
                <a:cubicBezTo>
                  <a:pt x="934" y="830"/>
                  <a:pt x="934" y="830"/>
                  <a:pt x="935" y="830"/>
                </a:cubicBezTo>
                <a:cubicBezTo>
                  <a:pt x="935" y="830"/>
                  <a:pt x="935" y="829"/>
                  <a:pt x="936" y="829"/>
                </a:cubicBezTo>
                <a:cubicBezTo>
                  <a:pt x="936" y="831"/>
                  <a:pt x="937" y="831"/>
                  <a:pt x="937" y="833"/>
                </a:cubicBezTo>
                <a:cubicBezTo>
                  <a:pt x="940" y="834"/>
                  <a:pt x="943" y="835"/>
                  <a:pt x="946" y="835"/>
                </a:cubicBezTo>
                <a:cubicBezTo>
                  <a:pt x="946" y="835"/>
                  <a:pt x="948" y="836"/>
                  <a:pt x="948" y="836"/>
                </a:cubicBezTo>
                <a:cubicBezTo>
                  <a:pt x="951" y="836"/>
                  <a:pt x="953" y="838"/>
                  <a:pt x="954" y="838"/>
                </a:cubicBezTo>
                <a:cubicBezTo>
                  <a:pt x="954" y="838"/>
                  <a:pt x="955" y="838"/>
                  <a:pt x="955" y="839"/>
                </a:cubicBezTo>
                <a:cubicBezTo>
                  <a:pt x="954" y="840"/>
                  <a:pt x="954" y="840"/>
                  <a:pt x="953" y="840"/>
                </a:cubicBezTo>
                <a:cubicBezTo>
                  <a:pt x="952" y="840"/>
                  <a:pt x="952" y="839"/>
                  <a:pt x="951" y="839"/>
                </a:cubicBezTo>
                <a:cubicBezTo>
                  <a:pt x="951" y="840"/>
                  <a:pt x="949" y="839"/>
                  <a:pt x="948" y="839"/>
                </a:cubicBezTo>
                <a:cubicBezTo>
                  <a:pt x="948" y="839"/>
                  <a:pt x="948" y="839"/>
                  <a:pt x="947" y="839"/>
                </a:cubicBezTo>
                <a:cubicBezTo>
                  <a:pt x="947" y="839"/>
                  <a:pt x="947" y="839"/>
                  <a:pt x="946" y="839"/>
                </a:cubicBezTo>
                <a:cubicBezTo>
                  <a:pt x="946" y="838"/>
                  <a:pt x="945" y="839"/>
                  <a:pt x="945" y="838"/>
                </a:cubicBezTo>
                <a:cubicBezTo>
                  <a:pt x="945" y="838"/>
                  <a:pt x="945" y="838"/>
                  <a:pt x="944" y="838"/>
                </a:cubicBezTo>
                <a:cubicBezTo>
                  <a:pt x="944" y="838"/>
                  <a:pt x="944" y="839"/>
                  <a:pt x="943" y="838"/>
                </a:cubicBezTo>
                <a:cubicBezTo>
                  <a:pt x="943" y="837"/>
                  <a:pt x="942" y="837"/>
                  <a:pt x="942" y="836"/>
                </a:cubicBezTo>
                <a:cubicBezTo>
                  <a:pt x="939" y="835"/>
                  <a:pt x="937" y="833"/>
                  <a:pt x="935" y="832"/>
                </a:cubicBezTo>
                <a:cubicBezTo>
                  <a:pt x="934" y="833"/>
                  <a:pt x="935" y="834"/>
                  <a:pt x="934" y="834"/>
                </a:cubicBezTo>
                <a:cubicBezTo>
                  <a:pt x="933" y="833"/>
                  <a:pt x="932" y="833"/>
                  <a:pt x="931" y="832"/>
                </a:cubicBezTo>
                <a:cubicBezTo>
                  <a:pt x="927" y="832"/>
                  <a:pt x="924" y="830"/>
                  <a:pt x="920" y="829"/>
                </a:cubicBezTo>
                <a:cubicBezTo>
                  <a:pt x="919" y="828"/>
                  <a:pt x="919" y="826"/>
                  <a:pt x="917" y="826"/>
                </a:cubicBezTo>
                <a:cubicBezTo>
                  <a:pt x="916" y="827"/>
                  <a:pt x="917" y="827"/>
                  <a:pt x="917" y="827"/>
                </a:cubicBezTo>
                <a:cubicBezTo>
                  <a:pt x="915" y="826"/>
                  <a:pt x="913" y="826"/>
                  <a:pt x="913" y="824"/>
                </a:cubicBezTo>
                <a:cubicBezTo>
                  <a:pt x="911" y="824"/>
                  <a:pt x="910" y="822"/>
                  <a:pt x="908" y="822"/>
                </a:cubicBezTo>
                <a:cubicBezTo>
                  <a:pt x="908" y="822"/>
                  <a:pt x="907" y="822"/>
                  <a:pt x="906" y="822"/>
                </a:cubicBezTo>
                <a:cubicBezTo>
                  <a:pt x="905" y="821"/>
                  <a:pt x="904" y="821"/>
                  <a:pt x="904" y="820"/>
                </a:cubicBezTo>
                <a:cubicBezTo>
                  <a:pt x="903" y="820"/>
                  <a:pt x="903" y="820"/>
                  <a:pt x="903" y="820"/>
                </a:cubicBezTo>
                <a:cubicBezTo>
                  <a:pt x="902" y="820"/>
                  <a:pt x="902" y="820"/>
                  <a:pt x="902" y="819"/>
                </a:cubicBezTo>
                <a:cubicBezTo>
                  <a:pt x="901" y="819"/>
                  <a:pt x="900" y="819"/>
                  <a:pt x="899" y="818"/>
                </a:cubicBezTo>
                <a:cubicBezTo>
                  <a:pt x="899" y="818"/>
                  <a:pt x="899" y="817"/>
                  <a:pt x="899" y="817"/>
                </a:cubicBezTo>
                <a:cubicBezTo>
                  <a:pt x="899" y="817"/>
                  <a:pt x="898" y="817"/>
                  <a:pt x="897" y="817"/>
                </a:cubicBezTo>
                <a:cubicBezTo>
                  <a:pt x="897" y="819"/>
                  <a:pt x="898" y="820"/>
                  <a:pt x="901" y="820"/>
                </a:cubicBezTo>
                <a:cubicBezTo>
                  <a:pt x="901" y="821"/>
                  <a:pt x="902" y="821"/>
                  <a:pt x="902" y="822"/>
                </a:cubicBezTo>
                <a:cubicBezTo>
                  <a:pt x="904" y="822"/>
                  <a:pt x="904" y="822"/>
                  <a:pt x="904" y="822"/>
                </a:cubicBezTo>
                <a:cubicBezTo>
                  <a:pt x="904" y="823"/>
                  <a:pt x="905" y="824"/>
                  <a:pt x="906" y="824"/>
                </a:cubicBezTo>
                <a:cubicBezTo>
                  <a:pt x="906" y="824"/>
                  <a:pt x="907" y="824"/>
                  <a:pt x="907" y="824"/>
                </a:cubicBezTo>
                <a:cubicBezTo>
                  <a:pt x="907" y="825"/>
                  <a:pt x="908" y="825"/>
                  <a:pt x="908" y="826"/>
                </a:cubicBezTo>
                <a:cubicBezTo>
                  <a:pt x="909" y="826"/>
                  <a:pt x="910" y="827"/>
                  <a:pt x="911" y="827"/>
                </a:cubicBezTo>
                <a:cubicBezTo>
                  <a:pt x="911" y="827"/>
                  <a:pt x="911" y="827"/>
                  <a:pt x="911" y="827"/>
                </a:cubicBezTo>
                <a:cubicBezTo>
                  <a:pt x="912" y="827"/>
                  <a:pt x="912" y="827"/>
                  <a:pt x="913" y="828"/>
                </a:cubicBezTo>
                <a:cubicBezTo>
                  <a:pt x="914" y="828"/>
                  <a:pt x="916" y="828"/>
                  <a:pt x="918" y="829"/>
                </a:cubicBezTo>
                <a:cubicBezTo>
                  <a:pt x="920" y="831"/>
                  <a:pt x="922" y="830"/>
                  <a:pt x="924" y="831"/>
                </a:cubicBezTo>
                <a:cubicBezTo>
                  <a:pt x="925" y="831"/>
                  <a:pt x="925" y="832"/>
                  <a:pt x="925" y="832"/>
                </a:cubicBezTo>
                <a:cubicBezTo>
                  <a:pt x="926" y="832"/>
                  <a:pt x="926" y="832"/>
                  <a:pt x="926" y="832"/>
                </a:cubicBezTo>
                <a:cubicBezTo>
                  <a:pt x="927" y="833"/>
                  <a:pt x="929" y="833"/>
                  <a:pt x="930" y="833"/>
                </a:cubicBezTo>
                <a:cubicBezTo>
                  <a:pt x="931" y="833"/>
                  <a:pt x="930" y="833"/>
                  <a:pt x="930" y="833"/>
                </a:cubicBezTo>
                <a:cubicBezTo>
                  <a:pt x="930" y="834"/>
                  <a:pt x="932" y="834"/>
                  <a:pt x="932" y="834"/>
                </a:cubicBezTo>
                <a:cubicBezTo>
                  <a:pt x="933" y="834"/>
                  <a:pt x="933" y="834"/>
                  <a:pt x="934" y="835"/>
                </a:cubicBezTo>
                <a:cubicBezTo>
                  <a:pt x="934" y="836"/>
                  <a:pt x="935" y="837"/>
                  <a:pt x="936" y="837"/>
                </a:cubicBezTo>
                <a:cubicBezTo>
                  <a:pt x="936" y="837"/>
                  <a:pt x="936" y="836"/>
                  <a:pt x="937" y="835"/>
                </a:cubicBezTo>
                <a:cubicBezTo>
                  <a:pt x="938" y="836"/>
                  <a:pt x="938" y="837"/>
                  <a:pt x="939" y="838"/>
                </a:cubicBezTo>
                <a:cubicBezTo>
                  <a:pt x="940" y="839"/>
                  <a:pt x="941" y="840"/>
                  <a:pt x="942" y="841"/>
                </a:cubicBezTo>
                <a:cubicBezTo>
                  <a:pt x="943" y="841"/>
                  <a:pt x="943" y="839"/>
                  <a:pt x="944" y="840"/>
                </a:cubicBezTo>
                <a:cubicBezTo>
                  <a:pt x="945" y="840"/>
                  <a:pt x="947" y="841"/>
                  <a:pt x="949" y="841"/>
                </a:cubicBezTo>
                <a:cubicBezTo>
                  <a:pt x="951" y="842"/>
                  <a:pt x="954" y="842"/>
                  <a:pt x="955" y="842"/>
                </a:cubicBezTo>
                <a:cubicBezTo>
                  <a:pt x="958" y="844"/>
                  <a:pt x="961" y="844"/>
                  <a:pt x="965" y="844"/>
                </a:cubicBezTo>
                <a:cubicBezTo>
                  <a:pt x="966" y="845"/>
                  <a:pt x="967" y="845"/>
                  <a:pt x="968" y="845"/>
                </a:cubicBezTo>
                <a:cubicBezTo>
                  <a:pt x="969" y="844"/>
                  <a:pt x="970" y="845"/>
                  <a:pt x="971" y="845"/>
                </a:cubicBezTo>
                <a:cubicBezTo>
                  <a:pt x="973" y="846"/>
                  <a:pt x="975" y="846"/>
                  <a:pt x="977" y="847"/>
                </a:cubicBezTo>
                <a:cubicBezTo>
                  <a:pt x="978" y="847"/>
                  <a:pt x="978" y="846"/>
                  <a:pt x="978" y="846"/>
                </a:cubicBezTo>
                <a:cubicBezTo>
                  <a:pt x="980" y="846"/>
                  <a:pt x="981" y="847"/>
                  <a:pt x="983" y="847"/>
                </a:cubicBezTo>
                <a:cubicBezTo>
                  <a:pt x="983" y="847"/>
                  <a:pt x="984" y="846"/>
                  <a:pt x="984" y="846"/>
                </a:cubicBezTo>
                <a:cubicBezTo>
                  <a:pt x="985" y="846"/>
                  <a:pt x="985" y="847"/>
                  <a:pt x="985" y="847"/>
                </a:cubicBezTo>
                <a:cubicBezTo>
                  <a:pt x="986" y="847"/>
                  <a:pt x="987" y="848"/>
                  <a:pt x="988" y="848"/>
                </a:cubicBezTo>
                <a:cubicBezTo>
                  <a:pt x="989" y="848"/>
                  <a:pt x="989" y="848"/>
                  <a:pt x="990" y="848"/>
                </a:cubicBezTo>
                <a:cubicBezTo>
                  <a:pt x="990" y="848"/>
                  <a:pt x="990" y="848"/>
                  <a:pt x="990" y="848"/>
                </a:cubicBezTo>
                <a:cubicBezTo>
                  <a:pt x="991" y="848"/>
                  <a:pt x="991" y="846"/>
                  <a:pt x="991" y="846"/>
                </a:cubicBezTo>
                <a:cubicBezTo>
                  <a:pt x="991" y="846"/>
                  <a:pt x="992" y="848"/>
                  <a:pt x="992" y="848"/>
                </a:cubicBezTo>
                <a:cubicBezTo>
                  <a:pt x="993" y="848"/>
                  <a:pt x="993" y="848"/>
                  <a:pt x="994" y="848"/>
                </a:cubicBezTo>
                <a:cubicBezTo>
                  <a:pt x="994" y="848"/>
                  <a:pt x="995" y="848"/>
                  <a:pt x="996" y="848"/>
                </a:cubicBezTo>
                <a:cubicBezTo>
                  <a:pt x="996" y="848"/>
                  <a:pt x="998" y="849"/>
                  <a:pt x="999" y="849"/>
                </a:cubicBezTo>
                <a:cubicBezTo>
                  <a:pt x="999" y="849"/>
                  <a:pt x="1000" y="848"/>
                  <a:pt x="1001" y="848"/>
                </a:cubicBezTo>
                <a:cubicBezTo>
                  <a:pt x="1003" y="848"/>
                  <a:pt x="1006" y="850"/>
                  <a:pt x="1007" y="850"/>
                </a:cubicBezTo>
                <a:cubicBezTo>
                  <a:pt x="1008" y="850"/>
                  <a:pt x="1008" y="849"/>
                  <a:pt x="1008" y="848"/>
                </a:cubicBezTo>
                <a:cubicBezTo>
                  <a:pt x="1008" y="848"/>
                  <a:pt x="1010" y="851"/>
                  <a:pt x="1010" y="850"/>
                </a:cubicBezTo>
                <a:cubicBezTo>
                  <a:pt x="1010" y="850"/>
                  <a:pt x="1010" y="848"/>
                  <a:pt x="1011" y="848"/>
                </a:cubicBezTo>
                <a:cubicBezTo>
                  <a:pt x="1011" y="848"/>
                  <a:pt x="1013" y="850"/>
                  <a:pt x="1013" y="850"/>
                </a:cubicBezTo>
                <a:cubicBezTo>
                  <a:pt x="1014" y="850"/>
                  <a:pt x="1014" y="849"/>
                  <a:pt x="1015" y="849"/>
                </a:cubicBezTo>
                <a:cubicBezTo>
                  <a:pt x="1015" y="849"/>
                  <a:pt x="1015" y="849"/>
                  <a:pt x="1016" y="849"/>
                </a:cubicBezTo>
                <a:cubicBezTo>
                  <a:pt x="1016" y="849"/>
                  <a:pt x="1016" y="848"/>
                  <a:pt x="1016" y="848"/>
                </a:cubicBezTo>
                <a:cubicBezTo>
                  <a:pt x="1016" y="847"/>
                  <a:pt x="1017" y="848"/>
                  <a:pt x="1017" y="848"/>
                </a:cubicBezTo>
                <a:cubicBezTo>
                  <a:pt x="1018" y="847"/>
                  <a:pt x="1019" y="849"/>
                  <a:pt x="1020" y="848"/>
                </a:cubicBezTo>
                <a:cubicBezTo>
                  <a:pt x="1021" y="848"/>
                  <a:pt x="1024" y="849"/>
                  <a:pt x="1025" y="849"/>
                </a:cubicBezTo>
                <a:cubicBezTo>
                  <a:pt x="1025" y="849"/>
                  <a:pt x="1026" y="848"/>
                  <a:pt x="1026" y="848"/>
                </a:cubicBezTo>
                <a:cubicBezTo>
                  <a:pt x="1027" y="848"/>
                  <a:pt x="1027" y="848"/>
                  <a:pt x="1028" y="847"/>
                </a:cubicBezTo>
                <a:cubicBezTo>
                  <a:pt x="1029" y="847"/>
                  <a:pt x="1031" y="847"/>
                  <a:pt x="1032" y="847"/>
                </a:cubicBezTo>
                <a:cubicBezTo>
                  <a:pt x="1033" y="847"/>
                  <a:pt x="1034" y="847"/>
                  <a:pt x="1035" y="847"/>
                </a:cubicBezTo>
                <a:cubicBezTo>
                  <a:pt x="1035" y="847"/>
                  <a:pt x="1035" y="847"/>
                  <a:pt x="1036" y="847"/>
                </a:cubicBezTo>
                <a:cubicBezTo>
                  <a:pt x="1036" y="847"/>
                  <a:pt x="1037" y="846"/>
                  <a:pt x="1037" y="846"/>
                </a:cubicBezTo>
                <a:cubicBezTo>
                  <a:pt x="1038" y="846"/>
                  <a:pt x="1040" y="846"/>
                  <a:pt x="1041" y="845"/>
                </a:cubicBezTo>
                <a:cubicBezTo>
                  <a:pt x="1041" y="845"/>
                  <a:pt x="1042" y="845"/>
                  <a:pt x="1042" y="844"/>
                </a:cubicBezTo>
                <a:cubicBezTo>
                  <a:pt x="1043" y="844"/>
                  <a:pt x="1045" y="846"/>
                  <a:pt x="1045" y="845"/>
                </a:cubicBezTo>
                <a:cubicBezTo>
                  <a:pt x="1046" y="845"/>
                  <a:pt x="1046" y="845"/>
                  <a:pt x="1047" y="844"/>
                </a:cubicBezTo>
                <a:cubicBezTo>
                  <a:pt x="1047" y="844"/>
                  <a:pt x="1047" y="844"/>
                  <a:pt x="1048" y="844"/>
                </a:cubicBezTo>
                <a:cubicBezTo>
                  <a:pt x="1048" y="844"/>
                  <a:pt x="1049" y="843"/>
                  <a:pt x="1049" y="843"/>
                </a:cubicBezTo>
                <a:cubicBezTo>
                  <a:pt x="1050" y="843"/>
                  <a:pt x="1051" y="843"/>
                  <a:pt x="1051" y="843"/>
                </a:cubicBezTo>
                <a:cubicBezTo>
                  <a:pt x="1052" y="842"/>
                  <a:pt x="1053" y="843"/>
                  <a:pt x="1054" y="843"/>
                </a:cubicBezTo>
                <a:cubicBezTo>
                  <a:pt x="1054" y="843"/>
                  <a:pt x="1055" y="840"/>
                  <a:pt x="1056" y="840"/>
                </a:cubicBezTo>
                <a:cubicBezTo>
                  <a:pt x="1056" y="840"/>
                  <a:pt x="1057" y="841"/>
                  <a:pt x="1057" y="841"/>
                </a:cubicBezTo>
                <a:cubicBezTo>
                  <a:pt x="1058" y="841"/>
                  <a:pt x="1058" y="841"/>
                  <a:pt x="1059" y="841"/>
                </a:cubicBezTo>
                <a:cubicBezTo>
                  <a:pt x="1059" y="841"/>
                  <a:pt x="1059" y="840"/>
                  <a:pt x="1060" y="840"/>
                </a:cubicBezTo>
                <a:cubicBezTo>
                  <a:pt x="1061" y="840"/>
                  <a:pt x="1062" y="840"/>
                  <a:pt x="1062" y="839"/>
                </a:cubicBezTo>
                <a:cubicBezTo>
                  <a:pt x="1062" y="839"/>
                  <a:pt x="1098" y="825"/>
                  <a:pt x="1104" y="817"/>
                </a:cubicBezTo>
                <a:cubicBezTo>
                  <a:pt x="1104" y="816"/>
                  <a:pt x="1105" y="815"/>
                  <a:pt x="1105" y="815"/>
                </a:cubicBezTo>
                <a:cubicBezTo>
                  <a:pt x="1115" y="812"/>
                  <a:pt x="1126" y="797"/>
                  <a:pt x="1126" y="797"/>
                </a:cubicBezTo>
                <a:cubicBezTo>
                  <a:pt x="1126" y="796"/>
                  <a:pt x="1127" y="795"/>
                  <a:pt x="1128" y="795"/>
                </a:cubicBezTo>
                <a:cubicBezTo>
                  <a:pt x="1128" y="795"/>
                  <a:pt x="1128" y="795"/>
                  <a:pt x="1128" y="794"/>
                </a:cubicBezTo>
                <a:cubicBezTo>
                  <a:pt x="1128" y="794"/>
                  <a:pt x="1128" y="794"/>
                  <a:pt x="1128" y="793"/>
                </a:cubicBezTo>
                <a:cubicBezTo>
                  <a:pt x="1128" y="793"/>
                  <a:pt x="1129" y="793"/>
                  <a:pt x="1129" y="793"/>
                </a:cubicBezTo>
                <a:cubicBezTo>
                  <a:pt x="1129" y="793"/>
                  <a:pt x="1129" y="793"/>
                  <a:pt x="1129" y="793"/>
                </a:cubicBezTo>
                <a:cubicBezTo>
                  <a:pt x="1130" y="795"/>
                  <a:pt x="1128" y="795"/>
                  <a:pt x="1129" y="796"/>
                </a:cubicBezTo>
                <a:cubicBezTo>
                  <a:pt x="1129" y="797"/>
                  <a:pt x="1129" y="796"/>
                  <a:pt x="1130" y="796"/>
                </a:cubicBezTo>
                <a:cubicBezTo>
                  <a:pt x="1131" y="795"/>
                  <a:pt x="1131" y="794"/>
                  <a:pt x="1131" y="793"/>
                </a:cubicBezTo>
                <a:cubicBezTo>
                  <a:pt x="1131" y="792"/>
                  <a:pt x="1133" y="792"/>
                  <a:pt x="1133" y="791"/>
                </a:cubicBezTo>
                <a:cubicBezTo>
                  <a:pt x="1133" y="790"/>
                  <a:pt x="1133" y="790"/>
                  <a:pt x="1133" y="790"/>
                </a:cubicBezTo>
                <a:cubicBezTo>
                  <a:pt x="1133" y="790"/>
                  <a:pt x="1133" y="790"/>
                  <a:pt x="1133" y="790"/>
                </a:cubicBezTo>
                <a:cubicBezTo>
                  <a:pt x="1133" y="790"/>
                  <a:pt x="1133" y="790"/>
                  <a:pt x="1133" y="790"/>
                </a:cubicBezTo>
                <a:cubicBezTo>
                  <a:pt x="1133" y="790"/>
                  <a:pt x="1131" y="790"/>
                  <a:pt x="1131" y="790"/>
                </a:cubicBezTo>
                <a:cubicBezTo>
                  <a:pt x="1132" y="788"/>
                  <a:pt x="1134" y="787"/>
                  <a:pt x="1134" y="785"/>
                </a:cubicBezTo>
                <a:cubicBezTo>
                  <a:pt x="1135" y="784"/>
                  <a:pt x="1137" y="784"/>
                  <a:pt x="1137" y="783"/>
                </a:cubicBezTo>
                <a:cubicBezTo>
                  <a:pt x="1137" y="783"/>
                  <a:pt x="1136" y="782"/>
                  <a:pt x="1136" y="781"/>
                </a:cubicBezTo>
                <a:cubicBezTo>
                  <a:pt x="1137" y="780"/>
                  <a:pt x="1137" y="778"/>
                  <a:pt x="1138" y="778"/>
                </a:cubicBezTo>
                <a:cubicBezTo>
                  <a:pt x="1138" y="777"/>
                  <a:pt x="1138" y="777"/>
                  <a:pt x="1138" y="777"/>
                </a:cubicBezTo>
                <a:cubicBezTo>
                  <a:pt x="1138" y="777"/>
                  <a:pt x="1138" y="776"/>
                  <a:pt x="1139" y="776"/>
                </a:cubicBezTo>
                <a:cubicBezTo>
                  <a:pt x="1139" y="776"/>
                  <a:pt x="1139" y="776"/>
                  <a:pt x="1139" y="775"/>
                </a:cubicBezTo>
                <a:cubicBezTo>
                  <a:pt x="1139" y="775"/>
                  <a:pt x="1139" y="775"/>
                  <a:pt x="1139" y="775"/>
                </a:cubicBezTo>
                <a:cubicBezTo>
                  <a:pt x="1139" y="775"/>
                  <a:pt x="1141" y="774"/>
                  <a:pt x="1141" y="774"/>
                </a:cubicBezTo>
                <a:cubicBezTo>
                  <a:pt x="1141" y="774"/>
                  <a:pt x="1141" y="773"/>
                  <a:pt x="1141" y="773"/>
                </a:cubicBezTo>
                <a:cubicBezTo>
                  <a:pt x="1141" y="773"/>
                  <a:pt x="1141" y="773"/>
                  <a:pt x="1141" y="773"/>
                </a:cubicBezTo>
                <a:cubicBezTo>
                  <a:pt x="1141" y="773"/>
                  <a:pt x="1141" y="773"/>
                  <a:pt x="1141" y="773"/>
                </a:cubicBezTo>
                <a:cubicBezTo>
                  <a:pt x="1141" y="772"/>
                  <a:pt x="1141" y="772"/>
                  <a:pt x="1141" y="772"/>
                </a:cubicBezTo>
                <a:cubicBezTo>
                  <a:pt x="1141" y="771"/>
                  <a:pt x="1140" y="770"/>
                  <a:pt x="1140" y="769"/>
                </a:cubicBezTo>
                <a:cubicBezTo>
                  <a:pt x="1140" y="768"/>
                  <a:pt x="1141" y="768"/>
                  <a:pt x="1141" y="768"/>
                </a:cubicBezTo>
                <a:cubicBezTo>
                  <a:pt x="1141" y="768"/>
                  <a:pt x="1142" y="767"/>
                  <a:pt x="1142" y="766"/>
                </a:cubicBezTo>
                <a:cubicBezTo>
                  <a:pt x="1142" y="766"/>
                  <a:pt x="1142" y="765"/>
                  <a:pt x="1142" y="765"/>
                </a:cubicBezTo>
                <a:cubicBezTo>
                  <a:pt x="1144" y="763"/>
                  <a:pt x="1143" y="761"/>
                  <a:pt x="1143" y="759"/>
                </a:cubicBezTo>
                <a:cubicBezTo>
                  <a:pt x="1143" y="759"/>
                  <a:pt x="1144" y="759"/>
                  <a:pt x="1144" y="759"/>
                </a:cubicBezTo>
                <a:cubicBezTo>
                  <a:pt x="1144" y="758"/>
                  <a:pt x="1145" y="757"/>
                  <a:pt x="1145" y="757"/>
                </a:cubicBezTo>
                <a:cubicBezTo>
                  <a:pt x="1145" y="756"/>
                  <a:pt x="1142" y="755"/>
                  <a:pt x="1144" y="754"/>
                </a:cubicBezTo>
                <a:cubicBezTo>
                  <a:pt x="1144" y="753"/>
                  <a:pt x="1144" y="752"/>
                  <a:pt x="1143" y="751"/>
                </a:cubicBezTo>
                <a:cubicBezTo>
                  <a:pt x="1145" y="750"/>
                  <a:pt x="1145" y="748"/>
                  <a:pt x="1146" y="745"/>
                </a:cubicBezTo>
                <a:cubicBezTo>
                  <a:pt x="1146" y="745"/>
                  <a:pt x="1147" y="744"/>
                  <a:pt x="1147" y="744"/>
                </a:cubicBezTo>
                <a:cubicBezTo>
                  <a:pt x="1148" y="744"/>
                  <a:pt x="1148" y="743"/>
                  <a:pt x="1148" y="744"/>
                </a:cubicBezTo>
                <a:cubicBezTo>
                  <a:pt x="1147" y="745"/>
                  <a:pt x="1147" y="745"/>
                  <a:pt x="1147" y="747"/>
                </a:cubicBezTo>
                <a:cubicBezTo>
                  <a:pt x="1147" y="747"/>
                  <a:pt x="1145" y="750"/>
                  <a:pt x="1146" y="750"/>
                </a:cubicBezTo>
                <a:cubicBezTo>
                  <a:pt x="1146" y="748"/>
                  <a:pt x="1148" y="748"/>
                  <a:pt x="1148" y="746"/>
                </a:cubicBezTo>
                <a:cubicBezTo>
                  <a:pt x="1149" y="745"/>
                  <a:pt x="1148" y="743"/>
                  <a:pt x="1149" y="742"/>
                </a:cubicBezTo>
                <a:cubicBezTo>
                  <a:pt x="1149" y="742"/>
                  <a:pt x="1148" y="741"/>
                  <a:pt x="1148" y="741"/>
                </a:cubicBezTo>
                <a:cubicBezTo>
                  <a:pt x="1148" y="741"/>
                  <a:pt x="1147" y="740"/>
                  <a:pt x="1147" y="740"/>
                </a:cubicBezTo>
                <a:cubicBezTo>
                  <a:pt x="1147" y="739"/>
                  <a:pt x="1147" y="739"/>
                  <a:pt x="1147" y="738"/>
                </a:cubicBezTo>
                <a:cubicBezTo>
                  <a:pt x="1147" y="738"/>
                  <a:pt x="1148" y="737"/>
                  <a:pt x="1148" y="737"/>
                </a:cubicBezTo>
                <a:cubicBezTo>
                  <a:pt x="1149" y="735"/>
                  <a:pt x="1149" y="733"/>
                  <a:pt x="1150" y="731"/>
                </a:cubicBezTo>
                <a:cubicBezTo>
                  <a:pt x="1151" y="730"/>
                  <a:pt x="1152" y="729"/>
                  <a:pt x="1152" y="728"/>
                </a:cubicBezTo>
                <a:cubicBezTo>
                  <a:pt x="1152" y="728"/>
                  <a:pt x="1152" y="727"/>
                  <a:pt x="1152" y="727"/>
                </a:cubicBezTo>
                <a:cubicBezTo>
                  <a:pt x="1152" y="726"/>
                  <a:pt x="1153" y="726"/>
                  <a:pt x="1154" y="724"/>
                </a:cubicBezTo>
                <a:cubicBezTo>
                  <a:pt x="1155" y="722"/>
                  <a:pt x="1156" y="719"/>
                  <a:pt x="1157" y="716"/>
                </a:cubicBezTo>
                <a:cubicBezTo>
                  <a:pt x="1157" y="716"/>
                  <a:pt x="1158" y="716"/>
                  <a:pt x="1158" y="715"/>
                </a:cubicBezTo>
                <a:cubicBezTo>
                  <a:pt x="1159" y="713"/>
                  <a:pt x="1160" y="711"/>
                  <a:pt x="1161" y="709"/>
                </a:cubicBezTo>
                <a:cubicBezTo>
                  <a:pt x="1161" y="708"/>
                  <a:pt x="1162" y="708"/>
                  <a:pt x="1162" y="707"/>
                </a:cubicBezTo>
                <a:cubicBezTo>
                  <a:pt x="1162" y="706"/>
                  <a:pt x="1162" y="705"/>
                  <a:pt x="1163" y="704"/>
                </a:cubicBezTo>
                <a:cubicBezTo>
                  <a:pt x="1164" y="700"/>
                  <a:pt x="1167" y="694"/>
                  <a:pt x="1169" y="690"/>
                </a:cubicBezTo>
                <a:cubicBezTo>
                  <a:pt x="1169" y="689"/>
                  <a:pt x="1168" y="689"/>
                  <a:pt x="1169" y="688"/>
                </a:cubicBezTo>
                <a:cubicBezTo>
                  <a:pt x="1170" y="685"/>
                  <a:pt x="1170" y="683"/>
                  <a:pt x="1171" y="682"/>
                </a:cubicBezTo>
                <a:cubicBezTo>
                  <a:pt x="1172" y="680"/>
                  <a:pt x="1172" y="679"/>
                  <a:pt x="1172" y="678"/>
                </a:cubicBezTo>
                <a:cubicBezTo>
                  <a:pt x="1173" y="676"/>
                  <a:pt x="1173" y="676"/>
                  <a:pt x="1173" y="675"/>
                </a:cubicBezTo>
                <a:cubicBezTo>
                  <a:pt x="1173" y="675"/>
                  <a:pt x="1173" y="674"/>
                  <a:pt x="1173" y="674"/>
                </a:cubicBezTo>
                <a:cubicBezTo>
                  <a:pt x="1173" y="673"/>
                  <a:pt x="1173" y="671"/>
                  <a:pt x="1173" y="670"/>
                </a:cubicBezTo>
                <a:cubicBezTo>
                  <a:pt x="1174" y="668"/>
                  <a:pt x="1174" y="668"/>
                  <a:pt x="1174" y="668"/>
                </a:cubicBezTo>
                <a:cubicBezTo>
                  <a:pt x="1174" y="667"/>
                  <a:pt x="1175" y="666"/>
                  <a:pt x="1174" y="665"/>
                </a:cubicBezTo>
                <a:cubicBezTo>
                  <a:pt x="1173" y="668"/>
                  <a:pt x="1173" y="668"/>
                  <a:pt x="1173" y="668"/>
                </a:cubicBezTo>
                <a:cubicBezTo>
                  <a:pt x="1172" y="670"/>
                  <a:pt x="1172" y="672"/>
                  <a:pt x="1172" y="673"/>
                </a:cubicBezTo>
                <a:cubicBezTo>
                  <a:pt x="1172" y="673"/>
                  <a:pt x="1171" y="674"/>
                  <a:pt x="1171" y="675"/>
                </a:cubicBezTo>
                <a:cubicBezTo>
                  <a:pt x="1171" y="676"/>
                  <a:pt x="1172" y="678"/>
                  <a:pt x="1170" y="679"/>
                </a:cubicBezTo>
                <a:cubicBezTo>
                  <a:pt x="1170" y="678"/>
                  <a:pt x="1170" y="678"/>
                  <a:pt x="1170" y="677"/>
                </a:cubicBezTo>
                <a:cubicBezTo>
                  <a:pt x="1170" y="677"/>
                  <a:pt x="1170" y="677"/>
                  <a:pt x="1170" y="677"/>
                </a:cubicBezTo>
                <a:cubicBezTo>
                  <a:pt x="1170" y="675"/>
                  <a:pt x="1171" y="674"/>
                  <a:pt x="1171" y="672"/>
                </a:cubicBezTo>
                <a:cubicBezTo>
                  <a:pt x="1171" y="671"/>
                  <a:pt x="1171" y="671"/>
                  <a:pt x="1171" y="670"/>
                </a:cubicBezTo>
                <a:cubicBezTo>
                  <a:pt x="1172" y="668"/>
                  <a:pt x="1173" y="666"/>
                  <a:pt x="1173" y="664"/>
                </a:cubicBezTo>
                <a:cubicBezTo>
                  <a:pt x="1174" y="665"/>
                  <a:pt x="1175" y="665"/>
                  <a:pt x="1175" y="664"/>
                </a:cubicBezTo>
                <a:cubicBezTo>
                  <a:pt x="1175" y="660"/>
                  <a:pt x="1177" y="657"/>
                  <a:pt x="1177" y="653"/>
                </a:cubicBezTo>
                <a:cubicBezTo>
                  <a:pt x="1178" y="652"/>
                  <a:pt x="1178" y="650"/>
                  <a:pt x="1178" y="649"/>
                </a:cubicBezTo>
                <a:cubicBezTo>
                  <a:pt x="1178" y="648"/>
                  <a:pt x="1177" y="647"/>
                  <a:pt x="1178" y="646"/>
                </a:cubicBezTo>
                <a:cubicBezTo>
                  <a:pt x="1178" y="646"/>
                  <a:pt x="1177" y="646"/>
                  <a:pt x="1177" y="645"/>
                </a:cubicBezTo>
                <a:cubicBezTo>
                  <a:pt x="1178" y="644"/>
                  <a:pt x="1178" y="644"/>
                  <a:pt x="1178" y="643"/>
                </a:cubicBezTo>
                <a:cubicBezTo>
                  <a:pt x="1178" y="642"/>
                  <a:pt x="1178" y="640"/>
                  <a:pt x="1178" y="640"/>
                </a:cubicBezTo>
                <a:cubicBezTo>
                  <a:pt x="1178" y="639"/>
                  <a:pt x="1178" y="639"/>
                  <a:pt x="1178" y="639"/>
                </a:cubicBezTo>
                <a:cubicBezTo>
                  <a:pt x="1178" y="637"/>
                  <a:pt x="1178" y="637"/>
                  <a:pt x="1178" y="636"/>
                </a:cubicBezTo>
                <a:cubicBezTo>
                  <a:pt x="1178" y="635"/>
                  <a:pt x="1177" y="635"/>
                  <a:pt x="1178" y="634"/>
                </a:cubicBezTo>
                <a:close/>
                <a:moveTo>
                  <a:pt x="1160" y="497"/>
                </a:moveTo>
                <a:cubicBezTo>
                  <a:pt x="1158" y="496"/>
                  <a:pt x="1159" y="495"/>
                  <a:pt x="1158" y="494"/>
                </a:cubicBezTo>
                <a:cubicBezTo>
                  <a:pt x="1159" y="493"/>
                  <a:pt x="1161" y="496"/>
                  <a:pt x="1160" y="497"/>
                </a:cubicBezTo>
                <a:close/>
                <a:moveTo>
                  <a:pt x="902" y="709"/>
                </a:moveTo>
                <a:cubicBezTo>
                  <a:pt x="902" y="707"/>
                  <a:pt x="904" y="709"/>
                  <a:pt x="904" y="707"/>
                </a:cubicBezTo>
                <a:cubicBezTo>
                  <a:pt x="905" y="708"/>
                  <a:pt x="906" y="709"/>
                  <a:pt x="906" y="708"/>
                </a:cubicBezTo>
                <a:cubicBezTo>
                  <a:pt x="906" y="715"/>
                  <a:pt x="903" y="709"/>
                  <a:pt x="902" y="709"/>
                </a:cubicBezTo>
                <a:close/>
                <a:moveTo>
                  <a:pt x="912" y="737"/>
                </a:moveTo>
                <a:cubicBezTo>
                  <a:pt x="911" y="738"/>
                  <a:pt x="913" y="738"/>
                  <a:pt x="912" y="740"/>
                </a:cubicBezTo>
                <a:cubicBezTo>
                  <a:pt x="911" y="738"/>
                  <a:pt x="910" y="736"/>
                  <a:pt x="910" y="734"/>
                </a:cubicBezTo>
                <a:cubicBezTo>
                  <a:pt x="911" y="735"/>
                  <a:pt x="912" y="734"/>
                  <a:pt x="912" y="733"/>
                </a:cubicBezTo>
                <a:cubicBezTo>
                  <a:pt x="913" y="734"/>
                  <a:pt x="913" y="736"/>
                  <a:pt x="912" y="737"/>
                </a:cubicBezTo>
                <a:close/>
                <a:moveTo>
                  <a:pt x="954" y="759"/>
                </a:moveTo>
                <a:cubicBezTo>
                  <a:pt x="953" y="758"/>
                  <a:pt x="953" y="759"/>
                  <a:pt x="953" y="759"/>
                </a:cubicBezTo>
                <a:cubicBezTo>
                  <a:pt x="952" y="759"/>
                  <a:pt x="952" y="757"/>
                  <a:pt x="951" y="756"/>
                </a:cubicBezTo>
                <a:cubicBezTo>
                  <a:pt x="951" y="756"/>
                  <a:pt x="950" y="756"/>
                  <a:pt x="950" y="756"/>
                </a:cubicBezTo>
                <a:cubicBezTo>
                  <a:pt x="950" y="755"/>
                  <a:pt x="948" y="754"/>
                  <a:pt x="947" y="753"/>
                </a:cubicBezTo>
                <a:cubicBezTo>
                  <a:pt x="947" y="752"/>
                  <a:pt x="947" y="752"/>
                  <a:pt x="947" y="752"/>
                </a:cubicBezTo>
                <a:cubicBezTo>
                  <a:pt x="946" y="752"/>
                  <a:pt x="947" y="751"/>
                  <a:pt x="947" y="751"/>
                </a:cubicBezTo>
                <a:cubicBezTo>
                  <a:pt x="947" y="750"/>
                  <a:pt x="946" y="750"/>
                  <a:pt x="946" y="750"/>
                </a:cubicBezTo>
                <a:cubicBezTo>
                  <a:pt x="945" y="748"/>
                  <a:pt x="944" y="744"/>
                  <a:pt x="942" y="742"/>
                </a:cubicBezTo>
                <a:cubicBezTo>
                  <a:pt x="943" y="741"/>
                  <a:pt x="943" y="741"/>
                  <a:pt x="944" y="740"/>
                </a:cubicBezTo>
                <a:cubicBezTo>
                  <a:pt x="945" y="740"/>
                  <a:pt x="944" y="741"/>
                  <a:pt x="944" y="742"/>
                </a:cubicBezTo>
                <a:cubicBezTo>
                  <a:pt x="945" y="743"/>
                  <a:pt x="946" y="742"/>
                  <a:pt x="947" y="743"/>
                </a:cubicBezTo>
                <a:cubicBezTo>
                  <a:pt x="947" y="744"/>
                  <a:pt x="946" y="744"/>
                  <a:pt x="946" y="744"/>
                </a:cubicBezTo>
                <a:cubicBezTo>
                  <a:pt x="947" y="745"/>
                  <a:pt x="947" y="746"/>
                  <a:pt x="948" y="747"/>
                </a:cubicBezTo>
                <a:cubicBezTo>
                  <a:pt x="949" y="748"/>
                  <a:pt x="949" y="749"/>
                  <a:pt x="950" y="751"/>
                </a:cubicBezTo>
                <a:cubicBezTo>
                  <a:pt x="950" y="751"/>
                  <a:pt x="951" y="751"/>
                  <a:pt x="951" y="752"/>
                </a:cubicBezTo>
                <a:cubicBezTo>
                  <a:pt x="951" y="752"/>
                  <a:pt x="951" y="753"/>
                  <a:pt x="952" y="754"/>
                </a:cubicBezTo>
                <a:cubicBezTo>
                  <a:pt x="952" y="754"/>
                  <a:pt x="953" y="755"/>
                  <a:pt x="953" y="755"/>
                </a:cubicBezTo>
                <a:cubicBezTo>
                  <a:pt x="953" y="756"/>
                  <a:pt x="955" y="757"/>
                  <a:pt x="954" y="759"/>
                </a:cubicBezTo>
                <a:close/>
                <a:moveTo>
                  <a:pt x="975" y="744"/>
                </a:moveTo>
                <a:cubicBezTo>
                  <a:pt x="976" y="744"/>
                  <a:pt x="976" y="744"/>
                  <a:pt x="977" y="745"/>
                </a:cubicBezTo>
                <a:cubicBezTo>
                  <a:pt x="981" y="751"/>
                  <a:pt x="981" y="751"/>
                  <a:pt x="981" y="751"/>
                </a:cubicBezTo>
                <a:cubicBezTo>
                  <a:pt x="977" y="752"/>
                  <a:pt x="974" y="746"/>
                  <a:pt x="975" y="744"/>
                </a:cubicBezTo>
                <a:close/>
                <a:moveTo>
                  <a:pt x="967" y="737"/>
                </a:moveTo>
                <a:cubicBezTo>
                  <a:pt x="965" y="736"/>
                  <a:pt x="964" y="734"/>
                  <a:pt x="964" y="731"/>
                </a:cubicBezTo>
                <a:cubicBezTo>
                  <a:pt x="966" y="733"/>
                  <a:pt x="968" y="735"/>
                  <a:pt x="967" y="737"/>
                </a:cubicBezTo>
                <a:close/>
                <a:moveTo>
                  <a:pt x="965" y="728"/>
                </a:moveTo>
                <a:cubicBezTo>
                  <a:pt x="962" y="729"/>
                  <a:pt x="963" y="725"/>
                  <a:pt x="962" y="724"/>
                </a:cubicBezTo>
                <a:cubicBezTo>
                  <a:pt x="963" y="723"/>
                  <a:pt x="964" y="727"/>
                  <a:pt x="965" y="728"/>
                </a:cubicBezTo>
                <a:close/>
                <a:moveTo>
                  <a:pt x="969" y="779"/>
                </a:moveTo>
                <a:cubicBezTo>
                  <a:pt x="967" y="779"/>
                  <a:pt x="969" y="778"/>
                  <a:pt x="967" y="778"/>
                </a:cubicBezTo>
                <a:cubicBezTo>
                  <a:pt x="966" y="778"/>
                  <a:pt x="966" y="778"/>
                  <a:pt x="966" y="777"/>
                </a:cubicBezTo>
                <a:cubicBezTo>
                  <a:pt x="966" y="777"/>
                  <a:pt x="966" y="777"/>
                  <a:pt x="965" y="776"/>
                </a:cubicBezTo>
                <a:cubicBezTo>
                  <a:pt x="965" y="776"/>
                  <a:pt x="964" y="775"/>
                  <a:pt x="963" y="774"/>
                </a:cubicBezTo>
                <a:cubicBezTo>
                  <a:pt x="963" y="774"/>
                  <a:pt x="964" y="774"/>
                  <a:pt x="965" y="774"/>
                </a:cubicBezTo>
                <a:cubicBezTo>
                  <a:pt x="966" y="774"/>
                  <a:pt x="966" y="776"/>
                  <a:pt x="967" y="776"/>
                </a:cubicBezTo>
                <a:cubicBezTo>
                  <a:pt x="969" y="777"/>
                  <a:pt x="971" y="778"/>
                  <a:pt x="971" y="779"/>
                </a:cubicBezTo>
                <a:cubicBezTo>
                  <a:pt x="971" y="780"/>
                  <a:pt x="970" y="779"/>
                  <a:pt x="969" y="779"/>
                </a:cubicBezTo>
                <a:close/>
                <a:moveTo>
                  <a:pt x="975" y="779"/>
                </a:moveTo>
                <a:cubicBezTo>
                  <a:pt x="974" y="778"/>
                  <a:pt x="972" y="777"/>
                  <a:pt x="972" y="777"/>
                </a:cubicBezTo>
                <a:cubicBezTo>
                  <a:pt x="971" y="777"/>
                  <a:pt x="971" y="775"/>
                  <a:pt x="970" y="775"/>
                </a:cubicBezTo>
                <a:cubicBezTo>
                  <a:pt x="968" y="774"/>
                  <a:pt x="966" y="773"/>
                  <a:pt x="965" y="772"/>
                </a:cubicBezTo>
                <a:cubicBezTo>
                  <a:pt x="965" y="771"/>
                  <a:pt x="969" y="771"/>
                  <a:pt x="969" y="772"/>
                </a:cubicBezTo>
                <a:cubicBezTo>
                  <a:pt x="970" y="773"/>
                  <a:pt x="970" y="773"/>
                  <a:pt x="971" y="773"/>
                </a:cubicBezTo>
                <a:cubicBezTo>
                  <a:pt x="972" y="773"/>
                  <a:pt x="973" y="774"/>
                  <a:pt x="973" y="774"/>
                </a:cubicBezTo>
                <a:cubicBezTo>
                  <a:pt x="975" y="774"/>
                  <a:pt x="974" y="775"/>
                  <a:pt x="975" y="776"/>
                </a:cubicBezTo>
                <a:cubicBezTo>
                  <a:pt x="975" y="776"/>
                  <a:pt x="977" y="777"/>
                  <a:pt x="977" y="777"/>
                </a:cubicBezTo>
                <a:cubicBezTo>
                  <a:pt x="977" y="777"/>
                  <a:pt x="977" y="778"/>
                  <a:pt x="977" y="778"/>
                </a:cubicBezTo>
                <a:cubicBezTo>
                  <a:pt x="978" y="779"/>
                  <a:pt x="980" y="779"/>
                  <a:pt x="981" y="781"/>
                </a:cubicBezTo>
                <a:cubicBezTo>
                  <a:pt x="981" y="783"/>
                  <a:pt x="978" y="781"/>
                  <a:pt x="977" y="781"/>
                </a:cubicBezTo>
                <a:cubicBezTo>
                  <a:pt x="976" y="780"/>
                  <a:pt x="975" y="779"/>
                  <a:pt x="975" y="779"/>
                </a:cubicBezTo>
                <a:close/>
                <a:moveTo>
                  <a:pt x="979" y="787"/>
                </a:moveTo>
                <a:cubicBezTo>
                  <a:pt x="978" y="786"/>
                  <a:pt x="977" y="784"/>
                  <a:pt x="975" y="783"/>
                </a:cubicBezTo>
                <a:cubicBezTo>
                  <a:pt x="976" y="782"/>
                  <a:pt x="976" y="783"/>
                  <a:pt x="976" y="783"/>
                </a:cubicBezTo>
                <a:cubicBezTo>
                  <a:pt x="977" y="784"/>
                  <a:pt x="978" y="783"/>
                  <a:pt x="978" y="784"/>
                </a:cubicBezTo>
                <a:cubicBezTo>
                  <a:pt x="980" y="784"/>
                  <a:pt x="981" y="786"/>
                  <a:pt x="983" y="786"/>
                </a:cubicBezTo>
                <a:cubicBezTo>
                  <a:pt x="982" y="788"/>
                  <a:pt x="981" y="787"/>
                  <a:pt x="979" y="787"/>
                </a:cubicBezTo>
                <a:close/>
                <a:moveTo>
                  <a:pt x="982" y="774"/>
                </a:moveTo>
                <a:cubicBezTo>
                  <a:pt x="977" y="772"/>
                  <a:pt x="975" y="769"/>
                  <a:pt x="971" y="766"/>
                </a:cubicBezTo>
                <a:cubicBezTo>
                  <a:pt x="972" y="765"/>
                  <a:pt x="970" y="764"/>
                  <a:pt x="971" y="763"/>
                </a:cubicBezTo>
                <a:cubicBezTo>
                  <a:pt x="970" y="763"/>
                  <a:pt x="970" y="763"/>
                  <a:pt x="970" y="762"/>
                </a:cubicBezTo>
                <a:cubicBezTo>
                  <a:pt x="969" y="762"/>
                  <a:pt x="968" y="762"/>
                  <a:pt x="967" y="761"/>
                </a:cubicBezTo>
                <a:cubicBezTo>
                  <a:pt x="967" y="761"/>
                  <a:pt x="967" y="760"/>
                  <a:pt x="967" y="759"/>
                </a:cubicBezTo>
                <a:cubicBezTo>
                  <a:pt x="967" y="759"/>
                  <a:pt x="966" y="759"/>
                  <a:pt x="965" y="759"/>
                </a:cubicBezTo>
                <a:cubicBezTo>
                  <a:pt x="965" y="759"/>
                  <a:pt x="966" y="758"/>
                  <a:pt x="965" y="758"/>
                </a:cubicBezTo>
                <a:cubicBezTo>
                  <a:pt x="964" y="758"/>
                  <a:pt x="964" y="758"/>
                  <a:pt x="964" y="757"/>
                </a:cubicBezTo>
                <a:cubicBezTo>
                  <a:pt x="962" y="756"/>
                  <a:pt x="962" y="756"/>
                  <a:pt x="961" y="754"/>
                </a:cubicBezTo>
                <a:cubicBezTo>
                  <a:pt x="961" y="754"/>
                  <a:pt x="961" y="754"/>
                  <a:pt x="960" y="753"/>
                </a:cubicBezTo>
                <a:cubicBezTo>
                  <a:pt x="959" y="753"/>
                  <a:pt x="959" y="752"/>
                  <a:pt x="958" y="751"/>
                </a:cubicBezTo>
                <a:cubicBezTo>
                  <a:pt x="959" y="750"/>
                  <a:pt x="960" y="750"/>
                  <a:pt x="960" y="749"/>
                </a:cubicBezTo>
                <a:cubicBezTo>
                  <a:pt x="960" y="750"/>
                  <a:pt x="961" y="750"/>
                  <a:pt x="962" y="750"/>
                </a:cubicBezTo>
                <a:cubicBezTo>
                  <a:pt x="962" y="751"/>
                  <a:pt x="962" y="752"/>
                  <a:pt x="962" y="753"/>
                </a:cubicBezTo>
                <a:cubicBezTo>
                  <a:pt x="965" y="755"/>
                  <a:pt x="965" y="757"/>
                  <a:pt x="967" y="758"/>
                </a:cubicBezTo>
                <a:cubicBezTo>
                  <a:pt x="969" y="758"/>
                  <a:pt x="966" y="757"/>
                  <a:pt x="967" y="756"/>
                </a:cubicBezTo>
                <a:cubicBezTo>
                  <a:pt x="969" y="756"/>
                  <a:pt x="969" y="758"/>
                  <a:pt x="969" y="759"/>
                </a:cubicBezTo>
                <a:cubicBezTo>
                  <a:pt x="971" y="758"/>
                  <a:pt x="971" y="760"/>
                  <a:pt x="973" y="761"/>
                </a:cubicBezTo>
                <a:cubicBezTo>
                  <a:pt x="973" y="762"/>
                  <a:pt x="975" y="763"/>
                  <a:pt x="976" y="764"/>
                </a:cubicBezTo>
                <a:cubicBezTo>
                  <a:pt x="977" y="764"/>
                  <a:pt x="976" y="764"/>
                  <a:pt x="977" y="764"/>
                </a:cubicBezTo>
                <a:cubicBezTo>
                  <a:pt x="977" y="765"/>
                  <a:pt x="978" y="765"/>
                  <a:pt x="979" y="765"/>
                </a:cubicBezTo>
                <a:cubicBezTo>
                  <a:pt x="979" y="765"/>
                  <a:pt x="979" y="766"/>
                  <a:pt x="979" y="766"/>
                </a:cubicBezTo>
                <a:cubicBezTo>
                  <a:pt x="980" y="766"/>
                  <a:pt x="980" y="766"/>
                  <a:pt x="980" y="767"/>
                </a:cubicBezTo>
                <a:cubicBezTo>
                  <a:pt x="981" y="768"/>
                  <a:pt x="981" y="765"/>
                  <a:pt x="982" y="767"/>
                </a:cubicBezTo>
                <a:cubicBezTo>
                  <a:pt x="982" y="768"/>
                  <a:pt x="985" y="768"/>
                  <a:pt x="984" y="769"/>
                </a:cubicBezTo>
                <a:cubicBezTo>
                  <a:pt x="986" y="769"/>
                  <a:pt x="987" y="770"/>
                  <a:pt x="989" y="772"/>
                </a:cubicBezTo>
                <a:cubicBezTo>
                  <a:pt x="990" y="773"/>
                  <a:pt x="991" y="774"/>
                  <a:pt x="991" y="774"/>
                </a:cubicBezTo>
                <a:cubicBezTo>
                  <a:pt x="994" y="775"/>
                  <a:pt x="997" y="774"/>
                  <a:pt x="1001" y="776"/>
                </a:cubicBezTo>
                <a:cubicBezTo>
                  <a:pt x="1002" y="777"/>
                  <a:pt x="1003" y="778"/>
                  <a:pt x="1004" y="778"/>
                </a:cubicBezTo>
                <a:cubicBezTo>
                  <a:pt x="1005" y="779"/>
                  <a:pt x="1005" y="779"/>
                  <a:pt x="1007" y="779"/>
                </a:cubicBezTo>
                <a:cubicBezTo>
                  <a:pt x="1008" y="779"/>
                  <a:pt x="1008" y="779"/>
                  <a:pt x="1008" y="779"/>
                </a:cubicBezTo>
                <a:cubicBezTo>
                  <a:pt x="1010" y="779"/>
                  <a:pt x="1011" y="780"/>
                  <a:pt x="1013" y="779"/>
                </a:cubicBezTo>
                <a:cubicBezTo>
                  <a:pt x="1013" y="779"/>
                  <a:pt x="1015" y="780"/>
                  <a:pt x="1015" y="779"/>
                </a:cubicBezTo>
                <a:cubicBezTo>
                  <a:pt x="1016" y="779"/>
                  <a:pt x="1016" y="780"/>
                  <a:pt x="1016" y="780"/>
                </a:cubicBezTo>
                <a:cubicBezTo>
                  <a:pt x="1016" y="780"/>
                  <a:pt x="1017" y="780"/>
                  <a:pt x="1017" y="780"/>
                </a:cubicBezTo>
                <a:cubicBezTo>
                  <a:pt x="1017" y="780"/>
                  <a:pt x="1017" y="781"/>
                  <a:pt x="1018" y="781"/>
                </a:cubicBezTo>
                <a:cubicBezTo>
                  <a:pt x="1019" y="783"/>
                  <a:pt x="1019" y="780"/>
                  <a:pt x="1021" y="781"/>
                </a:cubicBezTo>
                <a:cubicBezTo>
                  <a:pt x="1020" y="783"/>
                  <a:pt x="1019" y="784"/>
                  <a:pt x="1017" y="783"/>
                </a:cubicBezTo>
                <a:cubicBezTo>
                  <a:pt x="1015" y="783"/>
                  <a:pt x="1015" y="784"/>
                  <a:pt x="1013" y="784"/>
                </a:cubicBezTo>
                <a:cubicBezTo>
                  <a:pt x="1013" y="784"/>
                  <a:pt x="1012" y="784"/>
                  <a:pt x="1012" y="784"/>
                </a:cubicBezTo>
                <a:cubicBezTo>
                  <a:pt x="1007" y="782"/>
                  <a:pt x="1004" y="783"/>
                  <a:pt x="1000" y="781"/>
                </a:cubicBezTo>
                <a:cubicBezTo>
                  <a:pt x="999" y="779"/>
                  <a:pt x="999" y="782"/>
                  <a:pt x="997" y="781"/>
                </a:cubicBezTo>
                <a:cubicBezTo>
                  <a:pt x="996" y="780"/>
                  <a:pt x="993" y="780"/>
                  <a:pt x="991" y="779"/>
                </a:cubicBezTo>
                <a:cubicBezTo>
                  <a:pt x="990" y="778"/>
                  <a:pt x="989" y="777"/>
                  <a:pt x="988" y="777"/>
                </a:cubicBezTo>
                <a:cubicBezTo>
                  <a:pt x="987" y="776"/>
                  <a:pt x="987" y="776"/>
                  <a:pt x="986" y="774"/>
                </a:cubicBezTo>
                <a:cubicBezTo>
                  <a:pt x="984" y="774"/>
                  <a:pt x="983" y="774"/>
                  <a:pt x="982" y="774"/>
                </a:cubicBezTo>
                <a:close/>
                <a:moveTo>
                  <a:pt x="1018" y="788"/>
                </a:moveTo>
                <a:cubicBezTo>
                  <a:pt x="1016" y="788"/>
                  <a:pt x="1014" y="789"/>
                  <a:pt x="1012" y="789"/>
                </a:cubicBezTo>
                <a:cubicBezTo>
                  <a:pt x="1012" y="789"/>
                  <a:pt x="1011" y="788"/>
                  <a:pt x="1011" y="788"/>
                </a:cubicBezTo>
                <a:cubicBezTo>
                  <a:pt x="1009" y="789"/>
                  <a:pt x="1010" y="787"/>
                  <a:pt x="1008" y="787"/>
                </a:cubicBezTo>
                <a:cubicBezTo>
                  <a:pt x="1008" y="788"/>
                  <a:pt x="1008" y="788"/>
                  <a:pt x="1007" y="788"/>
                </a:cubicBezTo>
                <a:cubicBezTo>
                  <a:pt x="1006" y="788"/>
                  <a:pt x="1005" y="787"/>
                  <a:pt x="1003" y="787"/>
                </a:cubicBezTo>
                <a:cubicBezTo>
                  <a:pt x="1004" y="787"/>
                  <a:pt x="1004" y="786"/>
                  <a:pt x="1005" y="786"/>
                </a:cubicBezTo>
                <a:cubicBezTo>
                  <a:pt x="1006" y="786"/>
                  <a:pt x="1006" y="787"/>
                  <a:pt x="1007" y="787"/>
                </a:cubicBezTo>
                <a:cubicBezTo>
                  <a:pt x="1008" y="787"/>
                  <a:pt x="1008" y="786"/>
                  <a:pt x="1008" y="786"/>
                </a:cubicBezTo>
                <a:cubicBezTo>
                  <a:pt x="1009" y="786"/>
                  <a:pt x="1009" y="787"/>
                  <a:pt x="1009" y="787"/>
                </a:cubicBezTo>
                <a:cubicBezTo>
                  <a:pt x="1011" y="786"/>
                  <a:pt x="1012" y="787"/>
                  <a:pt x="1013" y="787"/>
                </a:cubicBezTo>
                <a:cubicBezTo>
                  <a:pt x="1014" y="787"/>
                  <a:pt x="1015" y="786"/>
                  <a:pt x="1015" y="786"/>
                </a:cubicBezTo>
                <a:cubicBezTo>
                  <a:pt x="1016" y="786"/>
                  <a:pt x="1017" y="787"/>
                  <a:pt x="1018" y="786"/>
                </a:cubicBezTo>
                <a:cubicBezTo>
                  <a:pt x="1018" y="786"/>
                  <a:pt x="1018" y="787"/>
                  <a:pt x="1018" y="788"/>
                </a:cubicBezTo>
                <a:close/>
                <a:moveTo>
                  <a:pt x="986" y="781"/>
                </a:moveTo>
                <a:cubicBezTo>
                  <a:pt x="991" y="782"/>
                  <a:pt x="997" y="783"/>
                  <a:pt x="999" y="786"/>
                </a:cubicBezTo>
                <a:cubicBezTo>
                  <a:pt x="999" y="787"/>
                  <a:pt x="997" y="785"/>
                  <a:pt x="996" y="785"/>
                </a:cubicBezTo>
                <a:cubicBezTo>
                  <a:pt x="995" y="787"/>
                  <a:pt x="997" y="787"/>
                  <a:pt x="996" y="788"/>
                </a:cubicBezTo>
                <a:cubicBezTo>
                  <a:pt x="993" y="788"/>
                  <a:pt x="991" y="789"/>
                  <a:pt x="988" y="787"/>
                </a:cubicBezTo>
                <a:cubicBezTo>
                  <a:pt x="990" y="785"/>
                  <a:pt x="993" y="788"/>
                  <a:pt x="994" y="786"/>
                </a:cubicBezTo>
                <a:cubicBezTo>
                  <a:pt x="993" y="782"/>
                  <a:pt x="986" y="785"/>
                  <a:pt x="986" y="781"/>
                </a:cubicBezTo>
                <a:close/>
                <a:moveTo>
                  <a:pt x="1015" y="804"/>
                </a:moveTo>
                <a:cubicBezTo>
                  <a:pt x="1014" y="804"/>
                  <a:pt x="1012" y="804"/>
                  <a:pt x="1010" y="804"/>
                </a:cubicBezTo>
                <a:cubicBezTo>
                  <a:pt x="1009" y="803"/>
                  <a:pt x="1008" y="803"/>
                  <a:pt x="1008" y="803"/>
                </a:cubicBezTo>
                <a:cubicBezTo>
                  <a:pt x="1007" y="803"/>
                  <a:pt x="1007" y="803"/>
                  <a:pt x="1006" y="803"/>
                </a:cubicBezTo>
                <a:cubicBezTo>
                  <a:pt x="1006" y="803"/>
                  <a:pt x="1007" y="802"/>
                  <a:pt x="1006" y="802"/>
                </a:cubicBezTo>
                <a:cubicBezTo>
                  <a:pt x="1005" y="802"/>
                  <a:pt x="1004" y="802"/>
                  <a:pt x="1002" y="801"/>
                </a:cubicBezTo>
                <a:cubicBezTo>
                  <a:pt x="1001" y="801"/>
                  <a:pt x="1001" y="800"/>
                  <a:pt x="999" y="800"/>
                </a:cubicBezTo>
                <a:cubicBezTo>
                  <a:pt x="999" y="800"/>
                  <a:pt x="998" y="800"/>
                  <a:pt x="998" y="800"/>
                </a:cubicBezTo>
                <a:cubicBezTo>
                  <a:pt x="998" y="800"/>
                  <a:pt x="997" y="800"/>
                  <a:pt x="996" y="800"/>
                </a:cubicBezTo>
                <a:cubicBezTo>
                  <a:pt x="996" y="800"/>
                  <a:pt x="995" y="800"/>
                  <a:pt x="994" y="800"/>
                </a:cubicBezTo>
                <a:cubicBezTo>
                  <a:pt x="994" y="800"/>
                  <a:pt x="993" y="799"/>
                  <a:pt x="992" y="799"/>
                </a:cubicBezTo>
                <a:cubicBezTo>
                  <a:pt x="992" y="800"/>
                  <a:pt x="992" y="799"/>
                  <a:pt x="991" y="799"/>
                </a:cubicBezTo>
                <a:cubicBezTo>
                  <a:pt x="990" y="798"/>
                  <a:pt x="989" y="798"/>
                  <a:pt x="989" y="798"/>
                </a:cubicBezTo>
                <a:cubicBezTo>
                  <a:pt x="988" y="798"/>
                  <a:pt x="986" y="797"/>
                  <a:pt x="987" y="796"/>
                </a:cubicBezTo>
                <a:cubicBezTo>
                  <a:pt x="989" y="797"/>
                  <a:pt x="992" y="798"/>
                  <a:pt x="993" y="797"/>
                </a:cubicBezTo>
                <a:cubicBezTo>
                  <a:pt x="995" y="799"/>
                  <a:pt x="999" y="800"/>
                  <a:pt x="1001" y="798"/>
                </a:cubicBezTo>
                <a:cubicBezTo>
                  <a:pt x="1001" y="799"/>
                  <a:pt x="1003" y="799"/>
                  <a:pt x="1004" y="800"/>
                </a:cubicBezTo>
                <a:cubicBezTo>
                  <a:pt x="1004" y="800"/>
                  <a:pt x="1004" y="801"/>
                  <a:pt x="1004" y="801"/>
                </a:cubicBezTo>
                <a:cubicBezTo>
                  <a:pt x="1005" y="801"/>
                  <a:pt x="1007" y="801"/>
                  <a:pt x="1007" y="800"/>
                </a:cubicBezTo>
                <a:cubicBezTo>
                  <a:pt x="1009" y="800"/>
                  <a:pt x="1008" y="801"/>
                  <a:pt x="1009" y="802"/>
                </a:cubicBezTo>
                <a:cubicBezTo>
                  <a:pt x="1009" y="802"/>
                  <a:pt x="1010" y="802"/>
                  <a:pt x="1010" y="803"/>
                </a:cubicBezTo>
                <a:cubicBezTo>
                  <a:pt x="1012" y="802"/>
                  <a:pt x="1015" y="804"/>
                  <a:pt x="1018" y="803"/>
                </a:cubicBezTo>
                <a:cubicBezTo>
                  <a:pt x="1019" y="803"/>
                  <a:pt x="1019" y="804"/>
                  <a:pt x="1020" y="804"/>
                </a:cubicBezTo>
                <a:cubicBezTo>
                  <a:pt x="1019" y="806"/>
                  <a:pt x="1017" y="805"/>
                  <a:pt x="1015" y="804"/>
                </a:cubicBezTo>
                <a:close/>
                <a:moveTo>
                  <a:pt x="1023" y="802"/>
                </a:moveTo>
                <a:cubicBezTo>
                  <a:pt x="1022" y="802"/>
                  <a:pt x="1022" y="802"/>
                  <a:pt x="1021" y="802"/>
                </a:cubicBezTo>
                <a:cubicBezTo>
                  <a:pt x="1018" y="801"/>
                  <a:pt x="1018" y="801"/>
                  <a:pt x="1018" y="801"/>
                </a:cubicBezTo>
                <a:cubicBezTo>
                  <a:pt x="1018" y="800"/>
                  <a:pt x="1019" y="801"/>
                  <a:pt x="1020" y="801"/>
                </a:cubicBezTo>
                <a:cubicBezTo>
                  <a:pt x="1022" y="802"/>
                  <a:pt x="1024" y="801"/>
                  <a:pt x="1025" y="802"/>
                </a:cubicBezTo>
                <a:cubicBezTo>
                  <a:pt x="1025" y="803"/>
                  <a:pt x="1024" y="802"/>
                  <a:pt x="1023" y="802"/>
                </a:cubicBezTo>
                <a:close/>
                <a:moveTo>
                  <a:pt x="1026" y="783"/>
                </a:moveTo>
                <a:cubicBezTo>
                  <a:pt x="1027" y="782"/>
                  <a:pt x="1028" y="782"/>
                  <a:pt x="1029" y="783"/>
                </a:cubicBezTo>
                <a:cubicBezTo>
                  <a:pt x="1028" y="784"/>
                  <a:pt x="1027" y="784"/>
                  <a:pt x="1026" y="783"/>
                </a:cubicBezTo>
                <a:close/>
                <a:moveTo>
                  <a:pt x="1033" y="803"/>
                </a:moveTo>
                <a:cubicBezTo>
                  <a:pt x="1033" y="803"/>
                  <a:pt x="1030" y="804"/>
                  <a:pt x="1029" y="803"/>
                </a:cubicBezTo>
                <a:cubicBezTo>
                  <a:pt x="1030" y="802"/>
                  <a:pt x="1031" y="803"/>
                  <a:pt x="1031" y="803"/>
                </a:cubicBezTo>
                <a:cubicBezTo>
                  <a:pt x="1031" y="803"/>
                  <a:pt x="1032" y="803"/>
                  <a:pt x="1033" y="803"/>
                </a:cubicBezTo>
                <a:cubicBezTo>
                  <a:pt x="1033" y="803"/>
                  <a:pt x="1034" y="804"/>
                  <a:pt x="1035" y="803"/>
                </a:cubicBezTo>
                <a:cubicBezTo>
                  <a:pt x="1036" y="804"/>
                  <a:pt x="1035" y="804"/>
                  <a:pt x="1033" y="803"/>
                </a:cubicBezTo>
                <a:close/>
                <a:moveTo>
                  <a:pt x="1038" y="804"/>
                </a:moveTo>
                <a:cubicBezTo>
                  <a:pt x="1039" y="804"/>
                  <a:pt x="1040" y="804"/>
                  <a:pt x="1040" y="804"/>
                </a:cubicBezTo>
                <a:cubicBezTo>
                  <a:pt x="1041" y="804"/>
                  <a:pt x="1042" y="803"/>
                  <a:pt x="1043" y="805"/>
                </a:cubicBezTo>
                <a:cubicBezTo>
                  <a:pt x="1041" y="806"/>
                  <a:pt x="1040" y="805"/>
                  <a:pt x="1038" y="804"/>
                </a:cubicBezTo>
                <a:close/>
                <a:moveTo>
                  <a:pt x="1041" y="785"/>
                </a:moveTo>
                <a:cubicBezTo>
                  <a:pt x="1037" y="784"/>
                  <a:pt x="1033" y="786"/>
                  <a:pt x="1030" y="783"/>
                </a:cubicBezTo>
                <a:cubicBezTo>
                  <a:pt x="1030" y="782"/>
                  <a:pt x="1031" y="783"/>
                  <a:pt x="1032" y="783"/>
                </a:cubicBezTo>
                <a:cubicBezTo>
                  <a:pt x="1033" y="783"/>
                  <a:pt x="1033" y="783"/>
                  <a:pt x="1034" y="783"/>
                </a:cubicBezTo>
                <a:cubicBezTo>
                  <a:pt x="1034" y="783"/>
                  <a:pt x="1035" y="782"/>
                  <a:pt x="1035" y="782"/>
                </a:cubicBezTo>
                <a:cubicBezTo>
                  <a:pt x="1036" y="783"/>
                  <a:pt x="1037" y="783"/>
                  <a:pt x="1038" y="783"/>
                </a:cubicBezTo>
                <a:cubicBezTo>
                  <a:pt x="1038" y="783"/>
                  <a:pt x="1039" y="783"/>
                  <a:pt x="1039" y="783"/>
                </a:cubicBezTo>
                <a:cubicBezTo>
                  <a:pt x="1040" y="783"/>
                  <a:pt x="1042" y="783"/>
                  <a:pt x="1043" y="783"/>
                </a:cubicBezTo>
                <a:cubicBezTo>
                  <a:pt x="1044" y="782"/>
                  <a:pt x="1046" y="783"/>
                  <a:pt x="1046" y="781"/>
                </a:cubicBezTo>
                <a:cubicBezTo>
                  <a:pt x="1046" y="782"/>
                  <a:pt x="1048" y="783"/>
                  <a:pt x="1049" y="782"/>
                </a:cubicBezTo>
                <a:cubicBezTo>
                  <a:pt x="1050" y="783"/>
                  <a:pt x="1050" y="781"/>
                  <a:pt x="1050" y="781"/>
                </a:cubicBezTo>
                <a:cubicBezTo>
                  <a:pt x="1052" y="780"/>
                  <a:pt x="1054" y="781"/>
                  <a:pt x="1055" y="780"/>
                </a:cubicBezTo>
                <a:cubicBezTo>
                  <a:pt x="1056" y="780"/>
                  <a:pt x="1055" y="781"/>
                  <a:pt x="1055" y="782"/>
                </a:cubicBezTo>
                <a:cubicBezTo>
                  <a:pt x="1056" y="781"/>
                  <a:pt x="1057" y="782"/>
                  <a:pt x="1058" y="782"/>
                </a:cubicBezTo>
                <a:cubicBezTo>
                  <a:pt x="1059" y="782"/>
                  <a:pt x="1061" y="781"/>
                  <a:pt x="1062" y="781"/>
                </a:cubicBezTo>
                <a:cubicBezTo>
                  <a:pt x="1063" y="781"/>
                  <a:pt x="1064" y="781"/>
                  <a:pt x="1065" y="781"/>
                </a:cubicBezTo>
                <a:cubicBezTo>
                  <a:pt x="1065" y="780"/>
                  <a:pt x="1066" y="780"/>
                  <a:pt x="1066" y="780"/>
                </a:cubicBezTo>
                <a:cubicBezTo>
                  <a:pt x="1067" y="780"/>
                  <a:pt x="1067" y="780"/>
                  <a:pt x="1068" y="780"/>
                </a:cubicBezTo>
                <a:cubicBezTo>
                  <a:pt x="1068" y="780"/>
                  <a:pt x="1069" y="779"/>
                  <a:pt x="1069" y="779"/>
                </a:cubicBezTo>
                <a:cubicBezTo>
                  <a:pt x="1070" y="779"/>
                  <a:pt x="1071" y="778"/>
                  <a:pt x="1073" y="779"/>
                </a:cubicBezTo>
                <a:cubicBezTo>
                  <a:pt x="1073" y="779"/>
                  <a:pt x="1074" y="779"/>
                  <a:pt x="1075" y="778"/>
                </a:cubicBezTo>
                <a:cubicBezTo>
                  <a:pt x="1075" y="780"/>
                  <a:pt x="1073" y="780"/>
                  <a:pt x="1072" y="780"/>
                </a:cubicBezTo>
                <a:cubicBezTo>
                  <a:pt x="1072" y="780"/>
                  <a:pt x="1071" y="781"/>
                  <a:pt x="1070" y="781"/>
                </a:cubicBezTo>
                <a:cubicBezTo>
                  <a:pt x="1070" y="781"/>
                  <a:pt x="1069" y="781"/>
                  <a:pt x="1069" y="781"/>
                </a:cubicBezTo>
                <a:cubicBezTo>
                  <a:pt x="1068" y="781"/>
                  <a:pt x="1068" y="782"/>
                  <a:pt x="1068" y="782"/>
                </a:cubicBezTo>
                <a:cubicBezTo>
                  <a:pt x="1067" y="782"/>
                  <a:pt x="1066" y="782"/>
                  <a:pt x="1065" y="782"/>
                </a:cubicBezTo>
                <a:cubicBezTo>
                  <a:pt x="1065" y="782"/>
                  <a:pt x="1064" y="782"/>
                  <a:pt x="1064" y="783"/>
                </a:cubicBezTo>
                <a:cubicBezTo>
                  <a:pt x="1064" y="783"/>
                  <a:pt x="1063" y="783"/>
                  <a:pt x="1062" y="783"/>
                </a:cubicBezTo>
                <a:cubicBezTo>
                  <a:pt x="1061" y="783"/>
                  <a:pt x="1060" y="783"/>
                  <a:pt x="1059" y="783"/>
                </a:cubicBezTo>
                <a:cubicBezTo>
                  <a:pt x="1058" y="783"/>
                  <a:pt x="1058" y="784"/>
                  <a:pt x="1057" y="784"/>
                </a:cubicBezTo>
                <a:cubicBezTo>
                  <a:pt x="1056" y="784"/>
                  <a:pt x="1052" y="784"/>
                  <a:pt x="1050" y="785"/>
                </a:cubicBezTo>
                <a:cubicBezTo>
                  <a:pt x="1047" y="784"/>
                  <a:pt x="1044" y="784"/>
                  <a:pt x="1041" y="785"/>
                </a:cubicBezTo>
                <a:close/>
                <a:moveTo>
                  <a:pt x="1047" y="804"/>
                </a:moveTo>
                <a:cubicBezTo>
                  <a:pt x="1049" y="802"/>
                  <a:pt x="1051" y="804"/>
                  <a:pt x="1051" y="805"/>
                </a:cubicBezTo>
                <a:cubicBezTo>
                  <a:pt x="1050" y="806"/>
                  <a:pt x="1048" y="805"/>
                  <a:pt x="1047" y="804"/>
                </a:cubicBezTo>
                <a:close/>
                <a:moveTo>
                  <a:pt x="1075" y="791"/>
                </a:moveTo>
                <a:cubicBezTo>
                  <a:pt x="1074" y="791"/>
                  <a:pt x="1074" y="792"/>
                  <a:pt x="1073" y="792"/>
                </a:cubicBezTo>
                <a:cubicBezTo>
                  <a:pt x="1072" y="791"/>
                  <a:pt x="1073" y="790"/>
                  <a:pt x="1071" y="791"/>
                </a:cubicBezTo>
                <a:cubicBezTo>
                  <a:pt x="1070" y="791"/>
                  <a:pt x="1070" y="792"/>
                  <a:pt x="1069" y="792"/>
                </a:cubicBezTo>
                <a:cubicBezTo>
                  <a:pt x="1068" y="792"/>
                  <a:pt x="1068" y="792"/>
                  <a:pt x="1067" y="793"/>
                </a:cubicBezTo>
                <a:cubicBezTo>
                  <a:pt x="1064" y="791"/>
                  <a:pt x="1063" y="795"/>
                  <a:pt x="1060" y="793"/>
                </a:cubicBezTo>
                <a:cubicBezTo>
                  <a:pt x="1058" y="793"/>
                  <a:pt x="1059" y="794"/>
                  <a:pt x="1058" y="795"/>
                </a:cubicBezTo>
                <a:cubicBezTo>
                  <a:pt x="1057" y="794"/>
                  <a:pt x="1056" y="795"/>
                  <a:pt x="1055" y="796"/>
                </a:cubicBezTo>
                <a:cubicBezTo>
                  <a:pt x="1055" y="796"/>
                  <a:pt x="1054" y="795"/>
                  <a:pt x="1054" y="795"/>
                </a:cubicBezTo>
                <a:cubicBezTo>
                  <a:pt x="1053" y="795"/>
                  <a:pt x="1053" y="796"/>
                  <a:pt x="1053" y="796"/>
                </a:cubicBezTo>
                <a:cubicBezTo>
                  <a:pt x="1052" y="796"/>
                  <a:pt x="1051" y="795"/>
                  <a:pt x="1050" y="796"/>
                </a:cubicBezTo>
                <a:cubicBezTo>
                  <a:pt x="1048" y="795"/>
                  <a:pt x="1048" y="795"/>
                  <a:pt x="1048" y="795"/>
                </a:cubicBezTo>
                <a:cubicBezTo>
                  <a:pt x="1048" y="794"/>
                  <a:pt x="1049" y="795"/>
                  <a:pt x="1049" y="795"/>
                </a:cubicBezTo>
                <a:cubicBezTo>
                  <a:pt x="1050" y="795"/>
                  <a:pt x="1051" y="794"/>
                  <a:pt x="1052" y="794"/>
                </a:cubicBezTo>
                <a:cubicBezTo>
                  <a:pt x="1052" y="794"/>
                  <a:pt x="1053" y="794"/>
                  <a:pt x="1053" y="794"/>
                </a:cubicBezTo>
                <a:cubicBezTo>
                  <a:pt x="1053" y="794"/>
                  <a:pt x="1053" y="793"/>
                  <a:pt x="1054" y="793"/>
                </a:cubicBezTo>
                <a:cubicBezTo>
                  <a:pt x="1054" y="793"/>
                  <a:pt x="1054" y="794"/>
                  <a:pt x="1055" y="794"/>
                </a:cubicBezTo>
                <a:cubicBezTo>
                  <a:pt x="1055" y="793"/>
                  <a:pt x="1055" y="793"/>
                  <a:pt x="1056" y="793"/>
                </a:cubicBezTo>
                <a:cubicBezTo>
                  <a:pt x="1057" y="792"/>
                  <a:pt x="1058" y="792"/>
                  <a:pt x="1059" y="791"/>
                </a:cubicBezTo>
                <a:cubicBezTo>
                  <a:pt x="1062" y="792"/>
                  <a:pt x="1064" y="791"/>
                  <a:pt x="1066" y="791"/>
                </a:cubicBezTo>
                <a:cubicBezTo>
                  <a:pt x="1068" y="790"/>
                  <a:pt x="1070" y="790"/>
                  <a:pt x="1072" y="789"/>
                </a:cubicBezTo>
                <a:cubicBezTo>
                  <a:pt x="1073" y="789"/>
                  <a:pt x="1073" y="790"/>
                  <a:pt x="1072" y="791"/>
                </a:cubicBezTo>
                <a:cubicBezTo>
                  <a:pt x="1073" y="791"/>
                  <a:pt x="1074" y="790"/>
                  <a:pt x="1074" y="790"/>
                </a:cubicBezTo>
                <a:cubicBezTo>
                  <a:pt x="1075" y="790"/>
                  <a:pt x="1076" y="790"/>
                  <a:pt x="1076" y="790"/>
                </a:cubicBezTo>
                <a:cubicBezTo>
                  <a:pt x="1077" y="791"/>
                  <a:pt x="1075" y="791"/>
                  <a:pt x="1075" y="791"/>
                </a:cubicBezTo>
                <a:close/>
                <a:moveTo>
                  <a:pt x="726" y="406"/>
                </a:moveTo>
                <a:cubicBezTo>
                  <a:pt x="727" y="406"/>
                  <a:pt x="727" y="406"/>
                  <a:pt x="727" y="406"/>
                </a:cubicBezTo>
                <a:cubicBezTo>
                  <a:pt x="728" y="406"/>
                  <a:pt x="728" y="406"/>
                  <a:pt x="728" y="406"/>
                </a:cubicBezTo>
                <a:cubicBezTo>
                  <a:pt x="729" y="406"/>
                  <a:pt x="731" y="408"/>
                  <a:pt x="731" y="406"/>
                </a:cubicBezTo>
                <a:cubicBezTo>
                  <a:pt x="732" y="407"/>
                  <a:pt x="732" y="407"/>
                  <a:pt x="733" y="408"/>
                </a:cubicBezTo>
                <a:cubicBezTo>
                  <a:pt x="732" y="408"/>
                  <a:pt x="731" y="408"/>
                  <a:pt x="730" y="409"/>
                </a:cubicBezTo>
                <a:cubicBezTo>
                  <a:pt x="729" y="407"/>
                  <a:pt x="727" y="408"/>
                  <a:pt x="725" y="406"/>
                </a:cubicBezTo>
                <a:cubicBezTo>
                  <a:pt x="725" y="406"/>
                  <a:pt x="726" y="407"/>
                  <a:pt x="726" y="406"/>
                </a:cubicBezTo>
                <a:close/>
                <a:moveTo>
                  <a:pt x="658" y="417"/>
                </a:moveTo>
                <a:cubicBezTo>
                  <a:pt x="657" y="417"/>
                  <a:pt x="657" y="417"/>
                  <a:pt x="656" y="417"/>
                </a:cubicBezTo>
                <a:cubicBezTo>
                  <a:pt x="655" y="418"/>
                  <a:pt x="655" y="418"/>
                  <a:pt x="654" y="417"/>
                </a:cubicBezTo>
                <a:cubicBezTo>
                  <a:pt x="654" y="418"/>
                  <a:pt x="653" y="418"/>
                  <a:pt x="652" y="419"/>
                </a:cubicBezTo>
                <a:cubicBezTo>
                  <a:pt x="652" y="419"/>
                  <a:pt x="652" y="418"/>
                  <a:pt x="652" y="419"/>
                </a:cubicBezTo>
                <a:cubicBezTo>
                  <a:pt x="651" y="419"/>
                  <a:pt x="651" y="419"/>
                  <a:pt x="651" y="419"/>
                </a:cubicBezTo>
                <a:cubicBezTo>
                  <a:pt x="651" y="419"/>
                  <a:pt x="650" y="419"/>
                  <a:pt x="650" y="419"/>
                </a:cubicBezTo>
                <a:cubicBezTo>
                  <a:pt x="649" y="420"/>
                  <a:pt x="648" y="422"/>
                  <a:pt x="647" y="422"/>
                </a:cubicBezTo>
                <a:cubicBezTo>
                  <a:pt x="647" y="422"/>
                  <a:pt x="646" y="422"/>
                  <a:pt x="646" y="423"/>
                </a:cubicBezTo>
                <a:cubicBezTo>
                  <a:pt x="645" y="423"/>
                  <a:pt x="645" y="424"/>
                  <a:pt x="644" y="423"/>
                </a:cubicBezTo>
                <a:cubicBezTo>
                  <a:pt x="645" y="422"/>
                  <a:pt x="646" y="422"/>
                  <a:pt x="646" y="421"/>
                </a:cubicBezTo>
                <a:cubicBezTo>
                  <a:pt x="647" y="421"/>
                  <a:pt x="647" y="420"/>
                  <a:pt x="647" y="420"/>
                </a:cubicBezTo>
                <a:cubicBezTo>
                  <a:pt x="647" y="420"/>
                  <a:pt x="647" y="421"/>
                  <a:pt x="647" y="421"/>
                </a:cubicBezTo>
                <a:cubicBezTo>
                  <a:pt x="647" y="420"/>
                  <a:pt x="647" y="420"/>
                  <a:pt x="648" y="420"/>
                </a:cubicBezTo>
                <a:cubicBezTo>
                  <a:pt x="648" y="420"/>
                  <a:pt x="648" y="420"/>
                  <a:pt x="648" y="420"/>
                </a:cubicBezTo>
                <a:cubicBezTo>
                  <a:pt x="648" y="420"/>
                  <a:pt x="648" y="419"/>
                  <a:pt x="648" y="419"/>
                </a:cubicBezTo>
                <a:cubicBezTo>
                  <a:pt x="648" y="419"/>
                  <a:pt x="649" y="420"/>
                  <a:pt x="649" y="420"/>
                </a:cubicBezTo>
                <a:cubicBezTo>
                  <a:pt x="649" y="420"/>
                  <a:pt x="649" y="419"/>
                  <a:pt x="649" y="419"/>
                </a:cubicBezTo>
                <a:cubicBezTo>
                  <a:pt x="649" y="419"/>
                  <a:pt x="650" y="419"/>
                  <a:pt x="650" y="419"/>
                </a:cubicBezTo>
                <a:cubicBezTo>
                  <a:pt x="650" y="419"/>
                  <a:pt x="650" y="418"/>
                  <a:pt x="651" y="418"/>
                </a:cubicBezTo>
                <a:cubicBezTo>
                  <a:pt x="651" y="418"/>
                  <a:pt x="651" y="418"/>
                  <a:pt x="651" y="418"/>
                </a:cubicBezTo>
                <a:cubicBezTo>
                  <a:pt x="652" y="418"/>
                  <a:pt x="652" y="417"/>
                  <a:pt x="653" y="417"/>
                </a:cubicBezTo>
                <a:cubicBezTo>
                  <a:pt x="653" y="417"/>
                  <a:pt x="655" y="417"/>
                  <a:pt x="655" y="416"/>
                </a:cubicBezTo>
                <a:cubicBezTo>
                  <a:pt x="656" y="416"/>
                  <a:pt x="657" y="414"/>
                  <a:pt x="658" y="415"/>
                </a:cubicBezTo>
                <a:cubicBezTo>
                  <a:pt x="660" y="413"/>
                  <a:pt x="662" y="414"/>
                  <a:pt x="663" y="412"/>
                </a:cubicBezTo>
                <a:cubicBezTo>
                  <a:pt x="664" y="412"/>
                  <a:pt x="664" y="413"/>
                  <a:pt x="665" y="413"/>
                </a:cubicBezTo>
                <a:cubicBezTo>
                  <a:pt x="662" y="414"/>
                  <a:pt x="660" y="415"/>
                  <a:pt x="658" y="417"/>
                </a:cubicBezTo>
                <a:close/>
                <a:moveTo>
                  <a:pt x="685" y="407"/>
                </a:moveTo>
                <a:cubicBezTo>
                  <a:pt x="684" y="407"/>
                  <a:pt x="684" y="408"/>
                  <a:pt x="683" y="408"/>
                </a:cubicBezTo>
                <a:cubicBezTo>
                  <a:pt x="683" y="408"/>
                  <a:pt x="682" y="408"/>
                  <a:pt x="682" y="408"/>
                </a:cubicBezTo>
                <a:cubicBezTo>
                  <a:pt x="681" y="408"/>
                  <a:pt x="681" y="409"/>
                  <a:pt x="681" y="409"/>
                </a:cubicBezTo>
                <a:cubicBezTo>
                  <a:pt x="680" y="409"/>
                  <a:pt x="679" y="409"/>
                  <a:pt x="678" y="409"/>
                </a:cubicBezTo>
                <a:cubicBezTo>
                  <a:pt x="678" y="409"/>
                  <a:pt x="677" y="410"/>
                  <a:pt x="676" y="410"/>
                </a:cubicBezTo>
                <a:cubicBezTo>
                  <a:pt x="676" y="410"/>
                  <a:pt x="676" y="411"/>
                  <a:pt x="675" y="411"/>
                </a:cubicBezTo>
                <a:cubicBezTo>
                  <a:pt x="675" y="411"/>
                  <a:pt x="675" y="410"/>
                  <a:pt x="675" y="410"/>
                </a:cubicBezTo>
                <a:cubicBezTo>
                  <a:pt x="674" y="411"/>
                  <a:pt x="674" y="412"/>
                  <a:pt x="672" y="411"/>
                </a:cubicBezTo>
                <a:cubicBezTo>
                  <a:pt x="672" y="411"/>
                  <a:pt x="671" y="412"/>
                  <a:pt x="670" y="411"/>
                </a:cubicBezTo>
                <a:cubicBezTo>
                  <a:pt x="671" y="411"/>
                  <a:pt x="671" y="411"/>
                  <a:pt x="671" y="411"/>
                </a:cubicBezTo>
                <a:cubicBezTo>
                  <a:pt x="672" y="411"/>
                  <a:pt x="672" y="411"/>
                  <a:pt x="672" y="410"/>
                </a:cubicBezTo>
                <a:cubicBezTo>
                  <a:pt x="673" y="410"/>
                  <a:pt x="673" y="410"/>
                  <a:pt x="673" y="410"/>
                </a:cubicBezTo>
                <a:cubicBezTo>
                  <a:pt x="674" y="410"/>
                  <a:pt x="674" y="409"/>
                  <a:pt x="675" y="410"/>
                </a:cubicBezTo>
                <a:cubicBezTo>
                  <a:pt x="676" y="409"/>
                  <a:pt x="676" y="409"/>
                  <a:pt x="676" y="408"/>
                </a:cubicBezTo>
                <a:cubicBezTo>
                  <a:pt x="676" y="410"/>
                  <a:pt x="677" y="408"/>
                  <a:pt x="678" y="407"/>
                </a:cubicBezTo>
                <a:cubicBezTo>
                  <a:pt x="679" y="407"/>
                  <a:pt x="679" y="408"/>
                  <a:pt x="680" y="408"/>
                </a:cubicBezTo>
                <a:cubicBezTo>
                  <a:pt x="680" y="408"/>
                  <a:pt x="681" y="407"/>
                  <a:pt x="682" y="407"/>
                </a:cubicBezTo>
                <a:cubicBezTo>
                  <a:pt x="683" y="407"/>
                  <a:pt x="682" y="407"/>
                  <a:pt x="683" y="406"/>
                </a:cubicBezTo>
                <a:cubicBezTo>
                  <a:pt x="684" y="406"/>
                  <a:pt x="685" y="407"/>
                  <a:pt x="685" y="406"/>
                </a:cubicBezTo>
                <a:cubicBezTo>
                  <a:pt x="686" y="407"/>
                  <a:pt x="686" y="405"/>
                  <a:pt x="687" y="407"/>
                </a:cubicBezTo>
                <a:cubicBezTo>
                  <a:pt x="686" y="407"/>
                  <a:pt x="685" y="407"/>
                  <a:pt x="685" y="407"/>
                </a:cubicBezTo>
                <a:close/>
                <a:moveTo>
                  <a:pt x="704" y="407"/>
                </a:moveTo>
                <a:cubicBezTo>
                  <a:pt x="703" y="407"/>
                  <a:pt x="702" y="406"/>
                  <a:pt x="701" y="407"/>
                </a:cubicBezTo>
                <a:cubicBezTo>
                  <a:pt x="700" y="407"/>
                  <a:pt x="700" y="407"/>
                  <a:pt x="699" y="407"/>
                </a:cubicBezTo>
                <a:cubicBezTo>
                  <a:pt x="698" y="407"/>
                  <a:pt x="698" y="407"/>
                  <a:pt x="697" y="407"/>
                </a:cubicBezTo>
                <a:cubicBezTo>
                  <a:pt x="697" y="407"/>
                  <a:pt x="697" y="408"/>
                  <a:pt x="696" y="408"/>
                </a:cubicBezTo>
                <a:cubicBezTo>
                  <a:pt x="696" y="407"/>
                  <a:pt x="695" y="407"/>
                  <a:pt x="695" y="407"/>
                </a:cubicBezTo>
                <a:cubicBezTo>
                  <a:pt x="695" y="407"/>
                  <a:pt x="694" y="407"/>
                  <a:pt x="694" y="407"/>
                </a:cubicBezTo>
                <a:cubicBezTo>
                  <a:pt x="694" y="407"/>
                  <a:pt x="694" y="408"/>
                  <a:pt x="694" y="408"/>
                </a:cubicBezTo>
                <a:cubicBezTo>
                  <a:pt x="694" y="408"/>
                  <a:pt x="693" y="407"/>
                  <a:pt x="693" y="407"/>
                </a:cubicBezTo>
                <a:cubicBezTo>
                  <a:pt x="693" y="407"/>
                  <a:pt x="692" y="408"/>
                  <a:pt x="692" y="408"/>
                </a:cubicBezTo>
                <a:cubicBezTo>
                  <a:pt x="691" y="408"/>
                  <a:pt x="691" y="407"/>
                  <a:pt x="691" y="407"/>
                </a:cubicBezTo>
                <a:cubicBezTo>
                  <a:pt x="690" y="408"/>
                  <a:pt x="690" y="408"/>
                  <a:pt x="688" y="407"/>
                </a:cubicBezTo>
                <a:cubicBezTo>
                  <a:pt x="689" y="407"/>
                  <a:pt x="690" y="407"/>
                  <a:pt x="691" y="407"/>
                </a:cubicBezTo>
                <a:cubicBezTo>
                  <a:pt x="692" y="407"/>
                  <a:pt x="694" y="406"/>
                  <a:pt x="695" y="405"/>
                </a:cubicBezTo>
                <a:cubicBezTo>
                  <a:pt x="695" y="405"/>
                  <a:pt x="695" y="406"/>
                  <a:pt x="696" y="406"/>
                </a:cubicBezTo>
                <a:cubicBezTo>
                  <a:pt x="696" y="406"/>
                  <a:pt x="696" y="405"/>
                  <a:pt x="696" y="405"/>
                </a:cubicBezTo>
                <a:cubicBezTo>
                  <a:pt x="697" y="405"/>
                  <a:pt x="697" y="406"/>
                  <a:pt x="698" y="406"/>
                </a:cubicBezTo>
                <a:cubicBezTo>
                  <a:pt x="698" y="406"/>
                  <a:pt x="699" y="405"/>
                  <a:pt x="699" y="405"/>
                </a:cubicBezTo>
                <a:cubicBezTo>
                  <a:pt x="702" y="406"/>
                  <a:pt x="703" y="405"/>
                  <a:pt x="705" y="406"/>
                </a:cubicBezTo>
                <a:cubicBezTo>
                  <a:pt x="705" y="407"/>
                  <a:pt x="705" y="407"/>
                  <a:pt x="704" y="407"/>
                </a:cubicBezTo>
                <a:close/>
                <a:moveTo>
                  <a:pt x="723" y="408"/>
                </a:moveTo>
                <a:cubicBezTo>
                  <a:pt x="723" y="406"/>
                  <a:pt x="721" y="407"/>
                  <a:pt x="720" y="406"/>
                </a:cubicBezTo>
                <a:cubicBezTo>
                  <a:pt x="718" y="407"/>
                  <a:pt x="717" y="407"/>
                  <a:pt x="715" y="406"/>
                </a:cubicBezTo>
                <a:cubicBezTo>
                  <a:pt x="714" y="406"/>
                  <a:pt x="714" y="406"/>
                  <a:pt x="713" y="406"/>
                </a:cubicBezTo>
                <a:cubicBezTo>
                  <a:pt x="713" y="406"/>
                  <a:pt x="712" y="406"/>
                  <a:pt x="710" y="406"/>
                </a:cubicBezTo>
                <a:cubicBezTo>
                  <a:pt x="710" y="406"/>
                  <a:pt x="709" y="405"/>
                  <a:pt x="709" y="405"/>
                </a:cubicBezTo>
                <a:cubicBezTo>
                  <a:pt x="708" y="405"/>
                  <a:pt x="707" y="406"/>
                  <a:pt x="707" y="405"/>
                </a:cubicBezTo>
                <a:cubicBezTo>
                  <a:pt x="707" y="404"/>
                  <a:pt x="708" y="404"/>
                  <a:pt x="708" y="404"/>
                </a:cubicBezTo>
                <a:cubicBezTo>
                  <a:pt x="709" y="404"/>
                  <a:pt x="709" y="404"/>
                  <a:pt x="710" y="405"/>
                </a:cubicBezTo>
                <a:cubicBezTo>
                  <a:pt x="710" y="405"/>
                  <a:pt x="711" y="405"/>
                  <a:pt x="711" y="405"/>
                </a:cubicBezTo>
                <a:cubicBezTo>
                  <a:pt x="711" y="405"/>
                  <a:pt x="712" y="404"/>
                  <a:pt x="712" y="404"/>
                </a:cubicBezTo>
                <a:cubicBezTo>
                  <a:pt x="713" y="404"/>
                  <a:pt x="713" y="405"/>
                  <a:pt x="714" y="405"/>
                </a:cubicBezTo>
                <a:cubicBezTo>
                  <a:pt x="715" y="405"/>
                  <a:pt x="715" y="405"/>
                  <a:pt x="715" y="405"/>
                </a:cubicBezTo>
                <a:cubicBezTo>
                  <a:pt x="716" y="405"/>
                  <a:pt x="716" y="405"/>
                  <a:pt x="716" y="405"/>
                </a:cubicBezTo>
                <a:cubicBezTo>
                  <a:pt x="717" y="405"/>
                  <a:pt x="718" y="405"/>
                  <a:pt x="719" y="405"/>
                </a:cubicBezTo>
                <a:cubicBezTo>
                  <a:pt x="720" y="405"/>
                  <a:pt x="721" y="406"/>
                  <a:pt x="721" y="406"/>
                </a:cubicBezTo>
                <a:cubicBezTo>
                  <a:pt x="722" y="407"/>
                  <a:pt x="721" y="406"/>
                  <a:pt x="721" y="406"/>
                </a:cubicBezTo>
                <a:cubicBezTo>
                  <a:pt x="721" y="406"/>
                  <a:pt x="722" y="406"/>
                  <a:pt x="722" y="406"/>
                </a:cubicBezTo>
                <a:cubicBezTo>
                  <a:pt x="722" y="406"/>
                  <a:pt x="722" y="407"/>
                  <a:pt x="723" y="407"/>
                </a:cubicBezTo>
                <a:cubicBezTo>
                  <a:pt x="723" y="407"/>
                  <a:pt x="724" y="406"/>
                  <a:pt x="725" y="407"/>
                </a:cubicBezTo>
                <a:cubicBezTo>
                  <a:pt x="724" y="408"/>
                  <a:pt x="723" y="407"/>
                  <a:pt x="723" y="408"/>
                </a:cubicBezTo>
                <a:close/>
                <a:moveTo>
                  <a:pt x="743" y="417"/>
                </a:moveTo>
                <a:cubicBezTo>
                  <a:pt x="742" y="414"/>
                  <a:pt x="738" y="415"/>
                  <a:pt x="737" y="413"/>
                </a:cubicBezTo>
                <a:cubicBezTo>
                  <a:pt x="736" y="413"/>
                  <a:pt x="736" y="413"/>
                  <a:pt x="735" y="413"/>
                </a:cubicBezTo>
                <a:cubicBezTo>
                  <a:pt x="732" y="413"/>
                  <a:pt x="732" y="413"/>
                  <a:pt x="732" y="413"/>
                </a:cubicBezTo>
                <a:cubicBezTo>
                  <a:pt x="731" y="413"/>
                  <a:pt x="730" y="412"/>
                  <a:pt x="730" y="412"/>
                </a:cubicBezTo>
                <a:cubicBezTo>
                  <a:pt x="727" y="412"/>
                  <a:pt x="725" y="411"/>
                  <a:pt x="724" y="411"/>
                </a:cubicBezTo>
                <a:cubicBezTo>
                  <a:pt x="723" y="409"/>
                  <a:pt x="724" y="410"/>
                  <a:pt x="725" y="410"/>
                </a:cubicBezTo>
                <a:cubicBezTo>
                  <a:pt x="727" y="409"/>
                  <a:pt x="728" y="410"/>
                  <a:pt x="729" y="411"/>
                </a:cubicBezTo>
                <a:cubicBezTo>
                  <a:pt x="729" y="411"/>
                  <a:pt x="730" y="410"/>
                  <a:pt x="730" y="410"/>
                </a:cubicBezTo>
                <a:cubicBezTo>
                  <a:pt x="731" y="411"/>
                  <a:pt x="732" y="411"/>
                  <a:pt x="733" y="412"/>
                </a:cubicBezTo>
                <a:cubicBezTo>
                  <a:pt x="737" y="411"/>
                  <a:pt x="739" y="412"/>
                  <a:pt x="742" y="412"/>
                </a:cubicBezTo>
                <a:cubicBezTo>
                  <a:pt x="743" y="414"/>
                  <a:pt x="745" y="415"/>
                  <a:pt x="747" y="416"/>
                </a:cubicBezTo>
                <a:cubicBezTo>
                  <a:pt x="750" y="416"/>
                  <a:pt x="750" y="416"/>
                  <a:pt x="750" y="416"/>
                </a:cubicBezTo>
                <a:cubicBezTo>
                  <a:pt x="750" y="418"/>
                  <a:pt x="753" y="418"/>
                  <a:pt x="754" y="419"/>
                </a:cubicBezTo>
                <a:cubicBezTo>
                  <a:pt x="755" y="420"/>
                  <a:pt x="756" y="420"/>
                  <a:pt x="755" y="421"/>
                </a:cubicBezTo>
                <a:cubicBezTo>
                  <a:pt x="756" y="422"/>
                  <a:pt x="757" y="423"/>
                  <a:pt x="757" y="425"/>
                </a:cubicBezTo>
                <a:cubicBezTo>
                  <a:pt x="756" y="424"/>
                  <a:pt x="754" y="423"/>
                  <a:pt x="753" y="421"/>
                </a:cubicBezTo>
                <a:cubicBezTo>
                  <a:pt x="753" y="420"/>
                  <a:pt x="751" y="421"/>
                  <a:pt x="750" y="421"/>
                </a:cubicBezTo>
                <a:cubicBezTo>
                  <a:pt x="751" y="419"/>
                  <a:pt x="749" y="419"/>
                  <a:pt x="749" y="418"/>
                </a:cubicBezTo>
                <a:cubicBezTo>
                  <a:pt x="746" y="419"/>
                  <a:pt x="746" y="415"/>
                  <a:pt x="743" y="417"/>
                </a:cubicBezTo>
                <a:close/>
                <a:moveTo>
                  <a:pt x="837" y="622"/>
                </a:moveTo>
                <a:cubicBezTo>
                  <a:pt x="831" y="582"/>
                  <a:pt x="833" y="527"/>
                  <a:pt x="797" y="498"/>
                </a:cubicBezTo>
                <a:cubicBezTo>
                  <a:pt x="787" y="491"/>
                  <a:pt x="778" y="485"/>
                  <a:pt x="766" y="485"/>
                </a:cubicBezTo>
                <a:cubicBezTo>
                  <a:pt x="755" y="485"/>
                  <a:pt x="754" y="485"/>
                  <a:pt x="745" y="487"/>
                </a:cubicBezTo>
                <a:cubicBezTo>
                  <a:pt x="745" y="487"/>
                  <a:pt x="757" y="484"/>
                  <a:pt x="765" y="483"/>
                </a:cubicBezTo>
                <a:cubicBezTo>
                  <a:pt x="795" y="482"/>
                  <a:pt x="825" y="500"/>
                  <a:pt x="833" y="550"/>
                </a:cubicBezTo>
                <a:cubicBezTo>
                  <a:pt x="838" y="575"/>
                  <a:pt x="839" y="601"/>
                  <a:pt x="842" y="622"/>
                </a:cubicBezTo>
                <a:cubicBezTo>
                  <a:pt x="843" y="633"/>
                  <a:pt x="845" y="650"/>
                  <a:pt x="849" y="662"/>
                </a:cubicBezTo>
                <a:cubicBezTo>
                  <a:pt x="854" y="679"/>
                  <a:pt x="858" y="691"/>
                  <a:pt x="863" y="708"/>
                </a:cubicBezTo>
                <a:cubicBezTo>
                  <a:pt x="849" y="682"/>
                  <a:pt x="842" y="656"/>
                  <a:pt x="837" y="622"/>
                </a:cubicBezTo>
                <a:close/>
                <a:moveTo>
                  <a:pt x="863" y="770"/>
                </a:moveTo>
                <a:cubicBezTo>
                  <a:pt x="862" y="769"/>
                  <a:pt x="862" y="768"/>
                  <a:pt x="862" y="767"/>
                </a:cubicBezTo>
                <a:cubicBezTo>
                  <a:pt x="863" y="768"/>
                  <a:pt x="864" y="769"/>
                  <a:pt x="863" y="770"/>
                </a:cubicBezTo>
                <a:close/>
                <a:moveTo>
                  <a:pt x="867" y="737"/>
                </a:moveTo>
                <a:cubicBezTo>
                  <a:pt x="869" y="737"/>
                  <a:pt x="869" y="737"/>
                  <a:pt x="869" y="737"/>
                </a:cubicBezTo>
                <a:cubicBezTo>
                  <a:pt x="868" y="739"/>
                  <a:pt x="869" y="740"/>
                  <a:pt x="870" y="742"/>
                </a:cubicBezTo>
                <a:cubicBezTo>
                  <a:pt x="869" y="743"/>
                  <a:pt x="869" y="741"/>
                  <a:pt x="869" y="741"/>
                </a:cubicBezTo>
                <a:cubicBezTo>
                  <a:pt x="868" y="740"/>
                  <a:pt x="866" y="739"/>
                  <a:pt x="867" y="737"/>
                </a:cubicBezTo>
                <a:close/>
                <a:moveTo>
                  <a:pt x="869" y="743"/>
                </a:moveTo>
                <a:cubicBezTo>
                  <a:pt x="869" y="742"/>
                  <a:pt x="872" y="743"/>
                  <a:pt x="872" y="744"/>
                </a:cubicBezTo>
                <a:cubicBezTo>
                  <a:pt x="870" y="744"/>
                  <a:pt x="870" y="743"/>
                  <a:pt x="869" y="743"/>
                </a:cubicBezTo>
                <a:close/>
                <a:moveTo>
                  <a:pt x="872" y="741"/>
                </a:moveTo>
                <a:cubicBezTo>
                  <a:pt x="872" y="740"/>
                  <a:pt x="872" y="740"/>
                  <a:pt x="872" y="740"/>
                </a:cubicBezTo>
                <a:cubicBezTo>
                  <a:pt x="871" y="739"/>
                  <a:pt x="871" y="739"/>
                  <a:pt x="871" y="738"/>
                </a:cubicBezTo>
                <a:cubicBezTo>
                  <a:pt x="871" y="737"/>
                  <a:pt x="870" y="736"/>
                  <a:pt x="870" y="736"/>
                </a:cubicBezTo>
                <a:cubicBezTo>
                  <a:pt x="870" y="735"/>
                  <a:pt x="869" y="735"/>
                  <a:pt x="869" y="735"/>
                </a:cubicBezTo>
                <a:cubicBezTo>
                  <a:pt x="869" y="733"/>
                  <a:pt x="869" y="732"/>
                  <a:pt x="868" y="731"/>
                </a:cubicBezTo>
                <a:cubicBezTo>
                  <a:pt x="868" y="731"/>
                  <a:pt x="868" y="730"/>
                  <a:pt x="868" y="729"/>
                </a:cubicBezTo>
                <a:cubicBezTo>
                  <a:pt x="868" y="729"/>
                  <a:pt x="867" y="729"/>
                  <a:pt x="867" y="729"/>
                </a:cubicBezTo>
                <a:cubicBezTo>
                  <a:pt x="867" y="727"/>
                  <a:pt x="865" y="726"/>
                  <a:pt x="865" y="724"/>
                </a:cubicBezTo>
                <a:cubicBezTo>
                  <a:pt x="865" y="723"/>
                  <a:pt x="864" y="722"/>
                  <a:pt x="863" y="722"/>
                </a:cubicBezTo>
                <a:cubicBezTo>
                  <a:pt x="865" y="721"/>
                  <a:pt x="864" y="720"/>
                  <a:pt x="864" y="719"/>
                </a:cubicBezTo>
                <a:cubicBezTo>
                  <a:pt x="865" y="719"/>
                  <a:pt x="865" y="719"/>
                  <a:pt x="865" y="719"/>
                </a:cubicBezTo>
                <a:cubicBezTo>
                  <a:pt x="865" y="721"/>
                  <a:pt x="867" y="722"/>
                  <a:pt x="867" y="724"/>
                </a:cubicBezTo>
                <a:cubicBezTo>
                  <a:pt x="867" y="725"/>
                  <a:pt x="867" y="725"/>
                  <a:pt x="868" y="726"/>
                </a:cubicBezTo>
                <a:cubicBezTo>
                  <a:pt x="868" y="728"/>
                  <a:pt x="868" y="731"/>
                  <a:pt x="871" y="732"/>
                </a:cubicBezTo>
                <a:cubicBezTo>
                  <a:pt x="870" y="735"/>
                  <a:pt x="871" y="736"/>
                  <a:pt x="873" y="736"/>
                </a:cubicBezTo>
                <a:cubicBezTo>
                  <a:pt x="873" y="737"/>
                  <a:pt x="873" y="738"/>
                  <a:pt x="873" y="738"/>
                </a:cubicBezTo>
                <a:cubicBezTo>
                  <a:pt x="873" y="740"/>
                  <a:pt x="876" y="741"/>
                  <a:pt x="874" y="743"/>
                </a:cubicBezTo>
                <a:cubicBezTo>
                  <a:pt x="874" y="743"/>
                  <a:pt x="874" y="742"/>
                  <a:pt x="873" y="742"/>
                </a:cubicBezTo>
                <a:cubicBezTo>
                  <a:pt x="873" y="742"/>
                  <a:pt x="872" y="741"/>
                  <a:pt x="872" y="741"/>
                </a:cubicBezTo>
                <a:close/>
                <a:moveTo>
                  <a:pt x="874" y="753"/>
                </a:moveTo>
                <a:cubicBezTo>
                  <a:pt x="874" y="752"/>
                  <a:pt x="873" y="751"/>
                  <a:pt x="873" y="751"/>
                </a:cubicBezTo>
                <a:cubicBezTo>
                  <a:pt x="873" y="750"/>
                  <a:pt x="873" y="750"/>
                  <a:pt x="872" y="750"/>
                </a:cubicBezTo>
                <a:cubicBezTo>
                  <a:pt x="872" y="749"/>
                  <a:pt x="873" y="749"/>
                  <a:pt x="874" y="749"/>
                </a:cubicBezTo>
                <a:cubicBezTo>
                  <a:pt x="873" y="750"/>
                  <a:pt x="874" y="750"/>
                  <a:pt x="875" y="751"/>
                </a:cubicBezTo>
                <a:cubicBezTo>
                  <a:pt x="875" y="752"/>
                  <a:pt x="875" y="752"/>
                  <a:pt x="876" y="753"/>
                </a:cubicBezTo>
                <a:cubicBezTo>
                  <a:pt x="876" y="753"/>
                  <a:pt x="876" y="753"/>
                  <a:pt x="876" y="754"/>
                </a:cubicBezTo>
                <a:cubicBezTo>
                  <a:pt x="876" y="754"/>
                  <a:pt x="876" y="754"/>
                  <a:pt x="877" y="754"/>
                </a:cubicBezTo>
                <a:cubicBezTo>
                  <a:pt x="876" y="756"/>
                  <a:pt x="873" y="753"/>
                  <a:pt x="874" y="753"/>
                </a:cubicBezTo>
                <a:close/>
                <a:moveTo>
                  <a:pt x="883" y="759"/>
                </a:moveTo>
                <a:cubicBezTo>
                  <a:pt x="881" y="758"/>
                  <a:pt x="879" y="755"/>
                  <a:pt x="879" y="753"/>
                </a:cubicBezTo>
                <a:cubicBezTo>
                  <a:pt x="879" y="753"/>
                  <a:pt x="875" y="747"/>
                  <a:pt x="875" y="746"/>
                </a:cubicBezTo>
                <a:cubicBezTo>
                  <a:pt x="879" y="748"/>
                  <a:pt x="879" y="748"/>
                  <a:pt x="879" y="748"/>
                </a:cubicBezTo>
                <a:cubicBezTo>
                  <a:pt x="880" y="750"/>
                  <a:pt x="880" y="753"/>
                  <a:pt x="879" y="753"/>
                </a:cubicBezTo>
                <a:cubicBezTo>
                  <a:pt x="881" y="753"/>
                  <a:pt x="883" y="757"/>
                  <a:pt x="883" y="759"/>
                </a:cubicBezTo>
                <a:close/>
                <a:moveTo>
                  <a:pt x="885" y="804"/>
                </a:moveTo>
                <a:cubicBezTo>
                  <a:pt x="885" y="803"/>
                  <a:pt x="887" y="803"/>
                  <a:pt x="887" y="804"/>
                </a:cubicBezTo>
                <a:cubicBezTo>
                  <a:pt x="887" y="805"/>
                  <a:pt x="886" y="804"/>
                  <a:pt x="885" y="804"/>
                </a:cubicBezTo>
                <a:close/>
                <a:moveTo>
                  <a:pt x="894" y="808"/>
                </a:moveTo>
                <a:cubicBezTo>
                  <a:pt x="893" y="808"/>
                  <a:pt x="892" y="809"/>
                  <a:pt x="892" y="809"/>
                </a:cubicBezTo>
                <a:cubicBezTo>
                  <a:pt x="891" y="809"/>
                  <a:pt x="890" y="808"/>
                  <a:pt x="889" y="807"/>
                </a:cubicBezTo>
                <a:cubicBezTo>
                  <a:pt x="889" y="807"/>
                  <a:pt x="888" y="806"/>
                  <a:pt x="888" y="805"/>
                </a:cubicBezTo>
                <a:cubicBezTo>
                  <a:pt x="890" y="805"/>
                  <a:pt x="890" y="805"/>
                  <a:pt x="890" y="805"/>
                </a:cubicBezTo>
                <a:cubicBezTo>
                  <a:pt x="889" y="807"/>
                  <a:pt x="892" y="807"/>
                  <a:pt x="892" y="808"/>
                </a:cubicBezTo>
                <a:cubicBezTo>
                  <a:pt x="892" y="808"/>
                  <a:pt x="893" y="808"/>
                  <a:pt x="893" y="807"/>
                </a:cubicBezTo>
                <a:cubicBezTo>
                  <a:pt x="893" y="808"/>
                  <a:pt x="895" y="808"/>
                  <a:pt x="895" y="808"/>
                </a:cubicBezTo>
                <a:cubicBezTo>
                  <a:pt x="895" y="810"/>
                  <a:pt x="894" y="809"/>
                  <a:pt x="894" y="808"/>
                </a:cubicBezTo>
                <a:close/>
                <a:moveTo>
                  <a:pt x="902" y="814"/>
                </a:moveTo>
                <a:cubicBezTo>
                  <a:pt x="901" y="813"/>
                  <a:pt x="899" y="812"/>
                  <a:pt x="897" y="811"/>
                </a:cubicBezTo>
                <a:cubicBezTo>
                  <a:pt x="896" y="810"/>
                  <a:pt x="896" y="810"/>
                  <a:pt x="896" y="809"/>
                </a:cubicBezTo>
                <a:cubicBezTo>
                  <a:pt x="898" y="810"/>
                  <a:pt x="898" y="811"/>
                  <a:pt x="900" y="811"/>
                </a:cubicBezTo>
                <a:cubicBezTo>
                  <a:pt x="900" y="813"/>
                  <a:pt x="903" y="814"/>
                  <a:pt x="905" y="813"/>
                </a:cubicBezTo>
                <a:cubicBezTo>
                  <a:pt x="905" y="814"/>
                  <a:pt x="906" y="814"/>
                  <a:pt x="907" y="815"/>
                </a:cubicBezTo>
                <a:cubicBezTo>
                  <a:pt x="906" y="817"/>
                  <a:pt x="904" y="814"/>
                  <a:pt x="902" y="814"/>
                </a:cubicBezTo>
                <a:close/>
                <a:moveTo>
                  <a:pt x="902" y="788"/>
                </a:moveTo>
                <a:cubicBezTo>
                  <a:pt x="902" y="790"/>
                  <a:pt x="902" y="790"/>
                  <a:pt x="902" y="790"/>
                </a:cubicBezTo>
                <a:cubicBezTo>
                  <a:pt x="901" y="790"/>
                  <a:pt x="901" y="789"/>
                  <a:pt x="900" y="789"/>
                </a:cubicBezTo>
                <a:cubicBezTo>
                  <a:pt x="900" y="787"/>
                  <a:pt x="899" y="787"/>
                  <a:pt x="900" y="785"/>
                </a:cubicBezTo>
                <a:cubicBezTo>
                  <a:pt x="901" y="785"/>
                  <a:pt x="901" y="786"/>
                  <a:pt x="901" y="787"/>
                </a:cubicBezTo>
                <a:cubicBezTo>
                  <a:pt x="901" y="788"/>
                  <a:pt x="902" y="788"/>
                  <a:pt x="902" y="788"/>
                </a:cubicBezTo>
                <a:close/>
                <a:moveTo>
                  <a:pt x="916" y="821"/>
                </a:moveTo>
                <a:cubicBezTo>
                  <a:pt x="914" y="821"/>
                  <a:pt x="914" y="820"/>
                  <a:pt x="912" y="820"/>
                </a:cubicBezTo>
                <a:cubicBezTo>
                  <a:pt x="912" y="817"/>
                  <a:pt x="907" y="818"/>
                  <a:pt x="907" y="815"/>
                </a:cubicBezTo>
                <a:cubicBezTo>
                  <a:pt x="909" y="815"/>
                  <a:pt x="909" y="816"/>
                  <a:pt x="910" y="816"/>
                </a:cubicBezTo>
                <a:cubicBezTo>
                  <a:pt x="911" y="817"/>
                  <a:pt x="912" y="817"/>
                  <a:pt x="912" y="818"/>
                </a:cubicBezTo>
                <a:cubicBezTo>
                  <a:pt x="912" y="818"/>
                  <a:pt x="913" y="818"/>
                  <a:pt x="913" y="818"/>
                </a:cubicBezTo>
                <a:cubicBezTo>
                  <a:pt x="914" y="818"/>
                  <a:pt x="914" y="819"/>
                  <a:pt x="914" y="819"/>
                </a:cubicBezTo>
                <a:cubicBezTo>
                  <a:pt x="915" y="819"/>
                  <a:pt x="917" y="819"/>
                  <a:pt x="916" y="821"/>
                </a:cubicBezTo>
                <a:close/>
                <a:moveTo>
                  <a:pt x="925" y="802"/>
                </a:moveTo>
                <a:cubicBezTo>
                  <a:pt x="923" y="802"/>
                  <a:pt x="922" y="800"/>
                  <a:pt x="920" y="800"/>
                </a:cubicBezTo>
                <a:cubicBezTo>
                  <a:pt x="919" y="798"/>
                  <a:pt x="917" y="797"/>
                  <a:pt x="914" y="796"/>
                </a:cubicBezTo>
                <a:cubicBezTo>
                  <a:pt x="914" y="795"/>
                  <a:pt x="913" y="795"/>
                  <a:pt x="913" y="794"/>
                </a:cubicBezTo>
                <a:cubicBezTo>
                  <a:pt x="911" y="794"/>
                  <a:pt x="911" y="792"/>
                  <a:pt x="910" y="792"/>
                </a:cubicBezTo>
                <a:cubicBezTo>
                  <a:pt x="910" y="791"/>
                  <a:pt x="909" y="791"/>
                  <a:pt x="909" y="791"/>
                </a:cubicBezTo>
                <a:cubicBezTo>
                  <a:pt x="909" y="791"/>
                  <a:pt x="909" y="790"/>
                  <a:pt x="908" y="790"/>
                </a:cubicBezTo>
                <a:cubicBezTo>
                  <a:pt x="908" y="790"/>
                  <a:pt x="907" y="790"/>
                  <a:pt x="907" y="789"/>
                </a:cubicBezTo>
                <a:cubicBezTo>
                  <a:pt x="907" y="789"/>
                  <a:pt x="906" y="787"/>
                  <a:pt x="905" y="787"/>
                </a:cubicBezTo>
                <a:cubicBezTo>
                  <a:pt x="904" y="786"/>
                  <a:pt x="903" y="785"/>
                  <a:pt x="902" y="784"/>
                </a:cubicBezTo>
                <a:cubicBezTo>
                  <a:pt x="902" y="783"/>
                  <a:pt x="901" y="782"/>
                  <a:pt x="900" y="782"/>
                </a:cubicBezTo>
                <a:cubicBezTo>
                  <a:pt x="900" y="782"/>
                  <a:pt x="899" y="781"/>
                  <a:pt x="899" y="781"/>
                </a:cubicBezTo>
                <a:cubicBezTo>
                  <a:pt x="899" y="781"/>
                  <a:pt x="899" y="780"/>
                  <a:pt x="898" y="779"/>
                </a:cubicBezTo>
                <a:cubicBezTo>
                  <a:pt x="897" y="778"/>
                  <a:pt x="896" y="777"/>
                  <a:pt x="894" y="776"/>
                </a:cubicBezTo>
                <a:cubicBezTo>
                  <a:pt x="894" y="774"/>
                  <a:pt x="892" y="775"/>
                  <a:pt x="893" y="772"/>
                </a:cubicBezTo>
                <a:cubicBezTo>
                  <a:pt x="893" y="771"/>
                  <a:pt x="892" y="772"/>
                  <a:pt x="891" y="771"/>
                </a:cubicBezTo>
                <a:cubicBezTo>
                  <a:pt x="892" y="769"/>
                  <a:pt x="889" y="768"/>
                  <a:pt x="887" y="766"/>
                </a:cubicBezTo>
                <a:cubicBezTo>
                  <a:pt x="886" y="765"/>
                  <a:pt x="886" y="764"/>
                  <a:pt x="885" y="763"/>
                </a:cubicBezTo>
                <a:cubicBezTo>
                  <a:pt x="885" y="761"/>
                  <a:pt x="885" y="761"/>
                  <a:pt x="885" y="761"/>
                </a:cubicBezTo>
                <a:cubicBezTo>
                  <a:pt x="886" y="761"/>
                  <a:pt x="886" y="761"/>
                  <a:pt x="886" y="761"/>
                </a:cubicBezTo>
                <a:cubicBezTo>
                  <a:pt x="888" y="762"/>
                  <a:pt x="888" y="764"/>
                  <a:pt x="889" y="766"/>
                </a:cubicBezTo>
                <a:cubicBezTo>
                  <a:pt x="890" y="767"/>
                  <a:pt x="891" y="768"/>
                  <a:pt x="891" y="769"/>
                </a:cubicBezTo>
                <a:cubicBezTo>
                  <a:pt x="892" y="770"/>
                  <a:pt x="894" y="771"/>
                  <a:pt x="894" y="773"/>
                </a:cubicBezTo>
                <a:cubicBezTo>
                  <a:pt x="895" y="773"/>
                  <a:pt x="895" y="772"/>
                  <a:pt x="896" y="772"/>
                </a:cubicBezTo>
                <a:cubicBezTo>
                  <a:pt x="896" y="772"/>
                  <a:pt x="896" y="772"/>
                  <a:pt x="896" y="773"/>
                </a:cubicBezTo>
                <a:cubicBezTo>
                  <a:pt x="897" y="773"/>
                  <a:pt x="896" y="773"/>
                  <a:pt x="896" y="774"/>
                </a:cubicBezTo>
                <a:cubicBezTo>
                  <a:pt x="896" y="774"/>
                  <a:pt x="896" y="775"/>
                  <a:pt x="897" y="776"/>
                </a:cubicBezTo>
                <a:cubicBezTo>
                  <a:pt x="897" y="776"/>
                  <a:pt x="897" y="776"/>
                  <a:pt x="897" y="776"/>
                </a:cubicBezTo>
                <a:cubicBezTo>
                  <a:pt x="897" y="778"/>
                  <a:pt x="899" y="778"/>
                  <a:pt x="899" y="779"/>
                </a:cubicBezTo>
                <a:cubicBezTo>
                  <a:pt x="900" y="779"/>
                  <a:pt x="901" y="781"/>
                  <a:pt x="901" y="779"/>
                </a:cubicBezTo>
                <a:cubicBezTo>
                  <a:pt x="902" y="780"/>
                  <a:pt x="901" y="782"/>
                  <a:pt x="903" y="782"/>
                </a:cubicBezTo>
                <a:cubicBezTo>
                  <a:pt x="903" y="783"/>
                  <a:pt x="904" y="783"/>
                  <a:pt x="904" y="784"/>
                </a:cubicBezTo>
                <a:cubicBezTo>
                  <a:pt x="905" y="784"/>
                  <a:pt x="905" y="785"/>
                  <a:pt x="906" y="785"/>
                </a:cubicBezTo>
                <a:cubicBezTo>
                  <a:pt x="906" y="786"/>
                  <a:pt x="907" y="786"/>
                  <a:pt x="908" y="788"/>
                </a:cubicBezTo>
                <a:cubicBezTo>
                  <a:pt x="910" y="788"/>
                  <a:pt x="910" y="790"/>
                  <a:pt x="913" y="789"/>
                </a:cubicBezTo>
                <a:cubicBezTo>
                  <a:pt x="912" y="792"/>
                  <a:pt x="916" y="792"/>
                  <a:pt x="916" y="794"/>
                </a:cubicBezTo>
                <a:cubicBezTo>
                  <a:pt x="918" y="795"/>
                  <a:pt x="918" y="795"/>
                  <a:pt x="918" y="795"/>
                </a:cubicBezTo>
                <a:cubicBezTo>
                  <a:pt x="918" y="796"/>
                  <a:pt x="918" y="796"/>
                  <a:pt x="919" y="796"/>
                </a:cubicBezTo>
                <a:cubicBezTo>
                  <a:pt x="919" y="797"/>
                  <a:pt x="920" y="797"/>
                  <a:pt x="920" y="798"/>
                </a:cubicBezTo>
                <a:cubicBezTo>
                  <a:pt x="922" y="798"/>
                  <a:pt x="922" y="799"/>
                  <a:pt x="923" y="799"/>
                </a:cubicBezTo>
                <a:cubicBezTo>
                  <a:pt x="923" y="799"/>
                  <a:pt x="923" y="799"/>
                  <a:pt x="923" y="799"/>
                </a:cubicBezTo>
                <a:cubicBezTo>
                  <a:pt x="924" y="800"/>
                  <a:pt x="923" y="800"/>
                  <a:pt x="924" y="801"/>
                </a:cubicBezTo>
                <a:cubicBezTo>
                  <a:pt x="924" y="801"/>
                  <a:pt x="926" y="800"/>
                  <a:pt x="926" y="802"/>
                </a:cubicBezTo>
                <a:cubicBezTo>
                  <a:pt x="925" y="802"/>
                  <a:pt x="925" y="803"/>
                  <a:pt x="925" y="802"/>
                </a:cubicBezTo>
                <a:close/>
                <a:moveTo>
                  <a:pt x="943" y="833"/>
                </a:moveTo>
                <a:cubicBezTo>
                  <a:pt x="942" y="833"/>
                  <a:pt x="942" y="833"/>
                  <a:pt x="942" y="833"/>
                </a:cubicBezTo>
                <a:cubicBezTo>
                  <a:pt x="942" y="832"/>
                  <a:pt x="942" y="832"/>
                  <a:pt x="942" y="832"/>
                </a:cubicBezTo>
                <a:cubicBezTo>
                  <a:pt x="943" y="832"/>
                  <a:pt x="943" y="832"/>
                  <a:pt x="943" y="832"/>
                </a:cubicBezTo>
                <a:cubicBezTo>
                  <a:pt x="943" y="833"/>
                  <a:pt x="943" y="833"/>
                  <a:pt x="943" y="833"/>
                </a:cubicBezTo>
                <a:close/>
                <a:moveTo>
                  <a:pt x="946" y="814"/>
                </a:moveTo>
                <a:cubicBezTo>
                  <a:pt x="943" y="814"/>
                  <a:pt x="943" y="814"/>
                  <a:pt x="943" y="814"/>
                </a:cubicBezTo>
                <a:cubicBezTo>
                  <a:pt x="943" y="813"/>
                  <a:pt x="943" y="813"/>
                  <a:pt x="943" y="812"/>
                </a:cubicBezTo>
                <a:cubicBezTo>
                  <a:pt x="939" y="812"/>
                  <a:pt x="937" y="811"/>
                  <a:pt x="935" y="809"/>
                </a:cubicBezTo>
                <a:cubicBezTo>
                  <a:pt x="934" y="809"/>
                  <a:pt x="933" y="808"/>
                  <a:pt x="932" y="807"/>
                </a:cubicBezTo>
                <a:cubicBezTo>
                  <a:pt x="932" y="807"/>
                  <a:pt x="932" y="807"/>
                  <a:pt x="931" y="807"/>
                </a:cubicBezTo>
                <a:cubicBezTo>
                  <a:pt x="931" y="807"/>
                  <a:pt x="930" y="806"/>
                  <a:pt x="930" y="806"/>
                </a:cubicBezTo>
                <a:cubicBezTo>
                  <a:pt x="929" y="805"/>
                  <a:pt x="929" y="806"/>
                  <a:pt x="928" y="805"/>
                </a:cubicBezTo>
                <a:cubicBezTo>
                  <a:pt x="928" y="805"/>
                  <a:pt x="928" y="804"/>
                  <a:pt x="928" y="804"/>
                </a:cubicBezTo>
                <a:cubicBezTo>
                  <a:pt x="928" y="804"/>
                  <a:pt x="926" y="804"/>
                  <a:pt x="926" y="803"/>
                </a:cubicBezTo>
                <a:cubicBezTo>
                  <a:pt x="926" y="803"/>
                  <a:pt x="926" y="803"/>
                  <a:pt x="926" y="803"/>
                </a:cubicBezTo>
                <a:cubicBezTo>
                  <a:pt x="926" y="802"/>
                  <a:pt x="926" y="802"/>
                  <a:pt x="926" y="802"/>
                </a:cubicBezTo>
                <a:cubicBezTo>
                  <a:pt x="927" y="802"/>
                  <a:pt x="927" y="803"/>
                  <a:pt x="927" y="804"/>
                </a:cubicBezTo>
                <a:cubicBezTo>
                  <a:pt x="928" y="804"/>
                  <a:pt x="929" y="804"/>
                  <a:pt x="929" y="804"/>
                </a:cubicBezTo>
                <a:cubicBezTo>
                  <a:pt x="930" y="804"/>
                  <a:pt x="930" y="805"/>
                  <a:pt x="931" y="805"/>
                </a:cubicBezTo>
                <a:cubicBezTo>
                  <a:pt x="931" y="804"/>
                  <a:pt x="931" y="804"/>
                  <a:pt x="931" y="804"/>
                </a:cubicBezTo>
                <a:cubicBezTo>
                  <a:pt x="932" y="804"/>
                  <a:pt x="933" y="805"/>
                  <a:pt x="933" y="807"/>
                </a:cubicBezTo>
                <a:cubicBezTo>
                  <a:pt x="934" y="807"/>
                  <a:pt x="934" y="807"/>
                  <a:pt x="934" y="806"/>
                </a:cubicBezTo>
                <a:cubicBezTo>
                  <a:pt x="935" y="807"/>
                  <a:pt x="936" y="808"/>
                  <a:pt x="937" y="809"/>
                </a:cubicBezTo>
                <a:cubicBezTo>
                  <a:pt x="938" y="809"/>
                  <a:pt x="938" y="808"/>
                  <a:pt x="939" y="808"/>
                </a:cubicBezTo>
                <a:cubicBezTo>
                  <a:pt x="939" y="809"/>
                  <a:pt x="939" y="809"/>
                  <a:pt x="939" y="810"/>
                </a:cubicBezTo>
                <a:cubicBezTo>
                  <a:pt x="940" y="810"/>
                  <a:pt x="941" y="810"/>
                  <a:pt x="942" y="810"/>
                </a:cubicBezTo>
                <a:cubicBezTo>
                  <a:pt x="942" y="810"/>
                  <a:pt x="942" y="811"/>
                  <a:pt x="942" y="811"/>
                </a:cubicBezTo>
                <a:cubicBezTo>
                  <a:pt x="942" y="811"/>
                  <a:pt x="943" y="811"/>
                  <a:pt x="943" y="811"/>
                </a:cubicBezTo>
                <a:cubicBezTo>
                  <a:pt x="943" y="811"/>
                  <a:pt x="943" y="811"/>
                  <a:pt x="944" y="811"/>
                </a:cubicBezTo>
                <a:cubicBezTo>
                  <a:pt x="944" y="811"/>
                  <a:pt x="946" y="811"/>
                  <a:pt x="945" y="812"/>
                </a:cubicBezTo>
                <a:cubicBezTo>
                  <a:pt x="946" y="812"/>
                  <a:pt x="947" y="812"/>
                  <a:pt x="947" y="812"/>
                </a:cubicBezTo>
                <a:cubicBezTo>
                  <a:pt x="949" y="812"/>
                  <a:pt x="948" y="815"/>
                  <a:pt x="951" y="815"/>
                </a:cubicBezTo>
                <a:cubicBezTo>
                  <a:pt x="950" y="817"/>
                  <a:pt x="949" y="816"/>
                  <a:pt x="948" y="815"/>
                </a:cubicBezTo>
                <a:cubicBezTo>
                  <a:pt x="947" y="815"/>
                  <a:pt x="946" y="814"/>
                  <a:pt x="946" y="814"/>
                </a:cubicBezTo>
                <a:close/>
                <a:moveTo>
                  <a:pt x="951" y="834"/>
                </a:moveTo>
                <a:cubicBezTo>
                  <a:pt x="950" y="834"/>
                  <a:pt x="948" y="834"/>
                  <a:pt x="948" y="833"/>
                </a:cubicBezTo>
                <a:cubicBezTo>
                  <a:pt x="950" y="833"/>
                  <a:pt x="953" y="833"/>
                  <a:pt x="954" y="835"/>
                </a:cubicBezTo>
                <a:cubicBezTo>
                  <a:pt x="954" y="836"/>
                  <a:pt x="952" y="835"/>
                  <a:pt x="951" y="834"/>
                </a:cubicBezTo>
                <a:close/>
                <a:moveTo>
                  <a:pt x="962" y="842"/>
                </a:moveTo>
                <a:cubicBezTo>
                  <a:pt x="961" y="842"/>
                  <a:pt x="961" y="841"/>
                  <a:pt x="961" y="841"/>
                </a:cubicBezTo>
                <a:cubicBezTo>
                  <a:pt x="960" y="841"/>
                  <a:pt x="958" y="842"/>
                  <a:pt x="958" y="841"/>
                </a:cubicBezTo>
                <a:cubicBezTo>
                  <a:pt x="959" y="840"/>
                  <a:pt x="961" y="840"/>
                  <a:pt x="962" y="840"/>
                </a:cubicBezTo>
                <a:cubicBezTo>
                  <a:pt x="962" y="841"/>
                  <a:pt x="962" y="842"/>
                  <a:pt x="962" y="842"/>
                </a:cubicBezTo>
                <a:close/>
                <a:moveTo>
                  <a:pt x="981" y="843"/>
                </a:moveTo>
                <a:cubicBezTo>
                  <a:pt x="980" y="843"/>
                  <a:pt x="978" y="842"/>
                  <a:pt x="977" y="842"/>
                </a:cubicBezTo>
                <a:cubicBezTo>
                  <a:pt x="976" y="842"/>
                  <a:pt x="976" y="842"/>
                  <a:pt x="975" y="842"/>
                </a:cubicBezTo>
                <a:cubicBezTo>
                  <a:pt x="974" y="842"/>
                  <a:pt x="974" y="842"/>
                  <a:pt x="974" y="841"/>
                </a:cubicBezTo>
                <a:cubicBezTo>
                  <a:pt x="972" y="841"/>
                  <a:pt x="971" y="841"/>
                  <a:pt x="969" y="841"/>
                </a:cubicBezTo>
                <a:cubicBezTo>
                  <a:pt x="969" y="841"/>
                  <a:pt x="969" y="840"/>
                  <a:pt x="969" y="840"/>
                </a:cubicBezTo>
                <a:cubicBezTo>
                  <a:pt x="968" y="840"/>
                  <a:pt x="967" y="840"/>
                  <a:pt x="967" y="840"/>
                </a:cubicBezTo>
                <a:cubicBezTo>
                  <a:pt x="966" y="837"/>
                  <a:pt x="969" y="838"/>
                  <a:pt x="971" y="838"/>
                </a:cubicBezTo>
                <a:cubicBezTo>
                  <a:pt x="971" y="838"/>
                  <a:pt x="970" y="839"/>
                  <a:pt x="970" y="839"/>
                </a:cubicBezTo>
                <a:cubicBezTo>
                  <a:pt x="970" y="840"/>
                  <a:pt x="972" y="840"/>
                  <a:pt x="972" y="838"/>
                </a:cubicBezTo>
                <a:cubicBezTo>
                  <a:pt x="973" y="839"/>
                  <a:pt x="973" y="839"/>
                  <a:pt x="973" y="840"/>
                </a:cubicBezTo>
                <a:cubicBezTo>
                  <a:pt x="974" y="840"/>
                  <a:pt x="974" y="839"/>
                  <a:pt x="975" y="840"/>
                </a:cubicBezTo>
                <a:cubicBezTo>
                  <a:pt x="975" y="840"/>
                  <a:pt x="978" y="840"/>
                  <a:pt x="978" y="840"/>
                </a:cubicBezTo>
                <a:cubicBezTo>
                  <a:pt x="978" y="840"/>
                  <a:pt x="978" y="839"/>
                  <a:pt x="978" y="839"/>
                </a:cubicBezTo>
                <a:cubicBezTo>
                  <a:pt x="979" y="840"/>
                  <a:pt x="980" y="841"/>
                  <a:pt x="982" y="840"/>
                </a:cubicBezTo>
                <a:cubicBezTo>
                  <a:pt x="981" y="841"/>
                  <a:pt x="982" y="842"/>
                  <a:pt x="981" y="843"/>
                </a:cubicBezTo>
                <a:close/>
                <a:moveTo>
                  <a:pt x="983" y="823"/>
                </a:moveTo>
                <a:cubicBezTo>
                  <a:pt x="983" y="823"/>
                  <a:pt x="983" y="824"/>
                  <a:pt x="983" y="824"/>
                </a:cubicBezTo>
                <a:cubicBezTo>
                  <a:pt x="982" y="824"/>
                  <a:pt x="982" y="823"/>
                  <a:pt x="982" y="823"/>
                </a:cubicBezTo>
                <a:cubicBezTo>
                  <a:pt x="981" y="822"/>
                  <a:pt x="979" y="823"/>
                  <a:pt x="978" y="823"/>
                </a:cubicBezTo>
                <a:cubicBezTo>
                  <a:pt x="976" y="823"/>
                  <a:pt x="973" y="822"/>
                  <a:pt x="971" y="821"/>
                </a:cubicBezTo>
                <a:cubicBezTo>
                  <a:pt x="970" y="821"/>
                  <a:pt x="968" y="821"/>
                  <a:pt x="966" y="820"/>
                </a:cubicBezTo>
                <a:cubicBezTo>
                  <a:pt x="965" y="820"/>
                  <a:pt x="965" y="820"/>
                  <a:pt x="964" y="820"/>
                </a:cubicBezTo>
                <a:cubicBezTo>
                  <a:pt x="964" y="819"/>
                  <a:pt x="961" y="820"/>
                  <a:pt x="960" y="819"/>
                </a:cubicBezTo>
                <a:cubicBezTo>
                  <a:pt x="960" y="819"/>
                  <a:pt x="960" y="819"/>
                  <a:pt x="960" y="819"/>
                </a:cubicBezTo>
                <a:cubicBezTo>
                  <a:pt x="960" y="819"/>
                  <a:pt x="960" y="819"/>
                  <a:pt x="960" y="819"/>
                </a:cubicBezTo>
                <a:cubicBezTo>
                  <a:pt x="960" y="819"/>
                  <a:pt x="960" y="819"/>
                  <a:pt x="959" y="819"/>
                </a:cubicBezTo>
                <a:cubicBezTo>
                  <a:pt x="959" y="819"/>
                  <a:pt x="960" y="818"/>
                  <a:pt x="959" y="818"/>
                </a:cubicBezTo>
                <a:cubicBezTo>
                  <a:pt x="959" y="818"/>
                  <a:pt x="959" y="818"/>
                  <a:pt x="959" y="818"/>
                </a:cubicBezTo>
                <a:cubicBezTo>
                  <a:pt x="959" y="818"/>
                  <a:pt x="958" y="818"/>
                  <a:pt x="958" y="818"/>
                </a:cubicBezTo>
                <a:cubicBezTo>
                  <a:pt x="957" y="818"/>
                  <a:pt x="956" y="818"/>
                  <a:pt x="954" y="818"/>
                </a:cubicBezTo>
                <a:cubicBezTo>
                  <a:pt x="954" y="818"/>
                  <a:pt x="954" y="818"/>
                  <a:pt x="954" y="817"/>
                </a:cubicBezTo>
                <a:cubicBezTo>
                  <a:pt x="954" y="817"/>
                  <a:pt x="954" y="817"/>
                  <a:pt x="954" y="817"/>
                </a:cubicBezTo>
                <a:cubicBezTo>
                  <a:pt x="953" y="817"/>
                  <a:pt x="953" y="817"/>
                  <a:pt x="952" y="816"/>
                </a:cubicBezTo>
                <a:cubicBezTo>
                  <a:pt x="952" y="816"/>
                  <a:pt x="951" y="816"/>
                  <a:pt x="951" y="815"/>
                </a:cubicBezTo>
                <a:cubicBezTo>
                  <a:pt x="951" y="815"/>
                  <a:pt x="952" y="815"/>
                  <a:pt x="952" y="815"/>
                </a:cubicBezTo>
                <a:cubicBezTo>
                  <a:pt x="952" y="815"/>
                  <a:pt x="953" y="815"/>
                  <a:pt x="953" y="815"/>
                </a:cubicBezTo>
                <a:cubicBezTo>
                  <a:pt x="954" y="815"/>
                  <a:pt x="954" y="815"/>
                  <a:pt x="954" y="815"/>
                </a:cubicBezTo>
                <a:cubicBezTo>
                  <a:pt x="954" y="815"/>
                  <a:pt x="955" y="815"/>
                  <a:pt x="955" y="815"/>
                </a:cubicBezTo>
                <a:cubicBezTo>
                  <a:pt x="956" y="815"/>
                  <a:pt x="956" y="815"/>
                  <a:pt x="956" y="816"/>
                </a:cubicBezTo>
                <a:cubicBezTo>
                  <a:pt x="956" y="816"/>
                  <a:pt x="956" y="816"/>
                  <a:pt x="957" y="816"/>
                </a:cubicBezTo>
                <a:cubicBezTo>
                  <a:pt x="957" y="816"/>
                  <a:pt x="957" y="816"/>
                  <a:pt x="958" y="816"/>
                </a:cubicBezTo>
                <a:cubicBezTo>
                  <a:pt x="958" y="816"/>
                  <a:pt x="958" y="816"/>
                  <a:pt x="958" y="816"/>
                </a:cubicBezTo>
                <a:cubicBezTo>
                  <a:pt x="958" y="816"/>
                  <a:pt x="958" y="815"/>
                  <a:pt x="958" y="815"/>
                </a:cubicBezTo>
                <a:cubicBezTo>
                  <a:pt x="958" y="815"/>
                  <a:pt x="958" y="816"/>
                  <a:pt x="959" y="816"/>
                </a:cubicBezTo>
                <a:cubicBezTo>
                  <a:pt x="959" y="816"/>
                  <a:pt x="959" y="816"/>
                  <a:pt x="959" y="816"/>
                </a:cubicBezTo>
                <a:cubicBezTo>
                  <a:pt x="959" y="816"/>
                  <a:pt x="960" y="816"/>
                  <a:pt x="960" y="816"/>
                </a:cubicBezTo>
                <a:cubicBezTo>
                  <a:pt x="960" y="816"/>
                  <a:pt x="960" y="816"/>
                  <a:pt x="960" y="816"/>
                </a:cubicBezTo>
                <a:cubicBezTo>
                  <a:pt x="961" y="816"/>
                  <a:pt x="961" y="816"/>
                  <a:pt x="961" y="816"/>
                </a:cubicBezTo>
                <a:cubicBezTo>
                  <a:pt x="961" y="817"/>
                  <a:pt x="961" y="817"/>
                  <a:pt x="961" y="817"/>
                </a:cubicBezTo>
                <a:cubicBezTo>
                  <a:pt x="961" y="817"/>
                  <a:pt x="962" y="817"/>
                  <a:pt x="963" y="818"/>
                </a:cubicBezTo>
                <a:cubicBezTo>
                  <a:pt x="963" y="818"/>
                  <a:pt x="963" y="818"/>
                  <a:pt x="964" y="818"/>
                </a:cubicBezTo>
                <a:cubicBezTo>
                  <a:pt x="964" y="818"/>
                  <a:pt x="964" y="818"/>
                  <a:pt x="964" y="818"/>
                </a:cubicBezTo>
                <a:cubicBezTo>
                  <a:pt x="964" y="818"/>
                  <a:pt x="964" y="819"/>
                  <a:pt x="964" y="819"/>
                </a:cubicBezTo>
                <a:cubicBezTo>
                  <a:pt x="964" y="819"/>
                  <a:pt x="965" y="819"/>
                  <a:pt x="965" y="818"/>
                </a:cubicBezTo>
                <a:cubicBezTo>
                  <a:pt x="965" y="818"/>
                  <a:pt x="965" y="818"/>
                  <a:pt x="965" y="818"/>
                </a:cubicBezTo>
                <a:cubicBezTo>
                  <a:pt x="965" y="818"/>
                  <a:pt x="965" y="817"/>
                  <a:pt x="965" y="817"/>
                </a:cubicBezTo>
                <a:cubicBezTo>
                  <a:pt x="965" y="817"/>
                  <a:pt x="966" y="817"/>
                  <a:pt x="966" y="817"/>
                </a:cubicBezTo>
                <a:cubicBezTo>
                  <a:pt x="966" y="817"/>
                  <a:pt x="966" y="818"/>
                  <a:pt x="966" y="818"/>
                </a:cubicBezTo>
                <a:cubicBezTo>
                  <a:pt x="967" y="818"/>
                  <a:pt x="967" y="819"/>
                  <a:pt x="967" y="819"/>
                </a:cubicBezTo>
                <a:cubicBezTo>
                  <a:pt x="968" y="819"/>
                  <a:pt x="969" y="819"/>
                  <a:pt x="969" y="820"/>
                </a:cubicBezTo>
                <a:cubicBezTo>
                  <a:pt x="969" y="820"/>
                  <a:pt x="970" y="820"/>
                  <a:pt x="970" y="820"/>
                </a:cubicBezTo>
                <a:cubicBezTo>
                  <a:pt x="971" y="820"/>
                  <a:pt x="971" y="820"/>
                  <a:pt x="972" y="820"/>
                </a:cubicBezTo>
                <a:cubicBezTo>
                  <a:pt x="972" y="820"/>
                  <a:pt x="972" y="820"/>
                  <a:pt x="973" y="820"/>
                </a:cubicBezTo>
                <a:cubicBezTo>
                  <a:pt x="973" y="821"/>
                  <a:pt x="973" y="821"/>
                  <a:pt x="973" y="821"/>
                </a:cubicBezTo>
                <a:cubicBezTo>
                  <a:pt x="973" y="821"/>
                  <a:pt x="973" y="821"/>
                  <a:pt x="973" y="821"/>
                </a:cubicBezTo>
                <a:cubicBezTo>
                  <a:pt x="973" y="820"/>
                  <a:pt x="973" y="820"/>
                  <a:pt x="974" y="820"/>
                </a:cubicBezTo>
                <a:cubicBezTo>
                  <a:pt x="975" y="820"/>
                  <a:pt x="976" y="820"/>
                  <a:pt x="977" y="821"/>
                </a:cubicBezTo>
                <a:cubicBezTo>
                  <a:pt x="977" y="821"/>
                  <a:pt x="977" y="821"/>
                  <a:pt x="978" y="821"/>
                </a:cubicBezTo>
                <a:cubicBezTo>
                  <a:pt x="979" y="822"/>
                  <a:pt x="979" y="820"/>
                  <a:pt x="981" y="821"/>
                </a:cubicBezTo>
                <a:cubicBezTo>
                  <a:pt x="980" y="822"/>
                  <a:pt x="984" y="821"/>
                  <a:pt x="985" y="822"/>
                </a:cubicBezTo>
                <a:cubicBezTo>
                  <a:pt x="986" y="822"/>
                  <a:pt x="986" y="822"/>
                  <a:pt x="986" y="821"/>
                </a:cubicBezTo>
                <a:cubicBezTo>
                  <a:pt x="987" y="822"/>
                  <a:pt x="988" y="821"/>
                  <a:pt x="990" y="822"/>
                </a:cubicBezTo>
                <a:cubicBezTo>
                  <a:pt x="990" y="822"/>
                  <a:pt x="990" y="822"/>
                  <a:pt x="990" y="822"/>
                </a:cubicBezTo>
                <a:cubicBezTo>
                  <a:pt x="991" y="823"/>
                  <a:pt x="993" y="822"/>
                  <a:pt x="995" y="822"/>
                </a:cubicBezTo>
                <a:cubicBezTo>
                  <a:pt x="994" y="825"/>
                  <a:pt x="992" y="823"/>
                  <a:pt x="990" y="823"/>
                </a:cubicBezTo>
                <a:cubicBezTo>
                  <a:pt x="990" y="823"/>
                  <a:pt x="988" y="823"/>
                  <a:pt x="987" y="823"/>
                </a:cubicBezTo>
                <a:cubicBezTo>
                  <a:pt x="986" y="824"/>
                  <a:pt x="984" y="822"/>
                  <a:pt x="983" y="823"/>
                </a:cubicBezTo>
                <a:close/>
                <a:moveTo>
                  <a:pt x="997" y="843"/>
                </a:moveTo>
                <a:cubicBezTo>
                  <a:pt x="996" y="843"/>
                  <a:pt x="995" y="843"/>
                  <a:pt x="994" y="843"/>
                </a:cubicBezTo>
                <a:cubicBezTo>
                  <a:pt x="992" y="842"/>
                  <a:pt x="991" y="841"/>
                  <a:pt x="990" y="841"/>
                </a:cubicBezTo>
                <a:cubicBezTo>
                  <a:pt x="989" y="841"/>
                  <a:pt x="989" y="841"/>
                  <a:pt x="989" y="841"/>
                </a:cubicBezTo>
                <a:cubicBezTo>
                  <a:pt x="989" y="841"/>
                  <a:pt x="988" y="841"/>
                  <a:pt x="988" y="841"/>
                </a:cubicBezTo>
                <a:cubicBezTo>
                  <a:pt x="988" y="841"/>
                  <a:pt x="986" y="841"/>
                  <a:pt x="986" y="841"/>
                </a:cubicBezTo>
                <a:cubicBezTo>
                  <a:pt x="986" y="842"/>
                  <a:pt x="987" y="843"/>
                  <a:pt x="987" y="842"/>
                </a:cubicBezTo>
                <a:cubicBezTo>
                  <a:pt x="988" y="842"/>
                  <a:pt x="988" y="843"/>
                  <a:pt x="989" y="843"/>
                </a:cubicBezTo>
                <a:cubicBezTo>
                  <a:pt x="991" y="843"/>
                  <a:pt x="992" y="843"/>
                  <a:pt x="993" y="843"/>
                </a:cubicBezTo>
                <a:cubicBezTo>
                  <a:pt x="993" y="845"/>
                  <a:pt x="991" y="843"/>
                  <a:pt x="991" y="844"/>
                </a:cubicBezTo>
                <a:cubicBezTo>
                  <a:pt x="988" y="843"/>
                  <a:pt x="988" y="843"/>
                  <a:pt x="988" y="843"/>
                </a:cubicBezTo>
                <a:cubicBezTo>
                  <a:pt x="986" y="842"/>
                  <a:pt x="986" y="844"/>
                  <a:pt x="985" y="843"/>
                </a:cubicBezTo>
                <a:cubicBezTo>
                  <a:pt x="984" y="842"/>
                  <a:pt x="985" y="841"/>
                  <a:pt x="984" y="840"/>
                </a:cubicBezTo>
                <a:cubicBezTo>
                  <a:pt x="985" y="840"/>
                  <a:pt x="985" y="841"/>
                  <a:pt x="986" y="841"/>
                </a:cubicBezTo>
                <a:cubicBezTo>
                  <a:pt x="986" y="841"/>
                  <a:pt x="987" y="840"/>
                  <a:pt x="987" y="840"/>
                </a:cubicBezTo>
                <a:cubicBezTo>
                  <a:pt x="989" y="840"/>
                  <a:pt x="990" y="841"/>
                  <a:pt x="991" y="841"/>
                </a:cubicBezTo>
                <a:cubicBezTo>
                  <a:pt x="991" y="841"/>
                  <a:pt x="992" y="841"/>
                  <a:pt x="993" y="841"/>
                </a:cubicBezTo>
                <a:cubicBezTo>
                  <a:pt x="994" y="841"/>
                  <a:pt x="994" y="842"/>
                  <a:pt x="995" y="842"/>
                </a:cubicBezTo>
                <a:cubicBezTo>
                  <a:pt x="996" y="842"/>
                  <a:pt x="998" y="841"/>
                  <a:pt x="1000" y="842"/>
                </a:cubicBezTo>
                <a:cubicBezTo>
                  <a:pt x="1000" y="844"/>
                  <a:pt x="998" y="843"/>
                  <a:pt x="997" y="843"/>
                </a:cubicBezTo>
                <a:close/>
                <a:moveTo>
                  <a:pt x="1000" y="826"/>
                </a:moveTo>
                <a:cubicBezTo>
                  <a:pt x="998" y="826"/>
                  <a:pt x="998" y="824"/>
                  <a:pt x="996" y="825"/>
                </a:cubicBezTo>
                <a:cubicBezTo>
                  <a:pt x="997" y="824"/>
                  <a:pt x="999" y="825"/>
                  <a:pt x="1000" y="825"/>
                </a:cubicBezTo>
                <a:cubicBezTo>
                  <a:pt x="1001" y="825"/>
                  <a:pt x="1001" y="824"/>
                  <a:pt x="1002" y="824"/>
                </a:cubicBezTo>
                <a:cubicBezTo>
                  <a:pt x="1002" y="824"/>
                  <a:pt x="1003" y="824"/>
                  <a:pt x="1004" y="824"/>
                </a:cubicBezTo>
                <a:cubicBezTo>
                  <a:pt x="1005" y="824"/>
                  <a:pt x="1006" y="823"/>
                  <a:pt x="1008" y="824"/>
                </a:cubicBezTo>
                <a:cubicBezTo>
                  <a:pt x="1006" y="825"/>
                  <a:pt x="1003" y="825"/>
                  <a:pt x="1000" y="826"/>
                </a:cubicBezTo>
                <a:close/>
                <a:moveTo>
                  <a:pt x="1005" y="844"/>
                </a:moveTo>
                <a:cubicBezTo>
                  <a:pt x="1004" y="843"/>
                  <a:pt x="1003" y="844"/>
                  <a:pt x="1001" y="843"/>
                </a:cubicBezTo>
                <a:cubicBezTo>
                  <a:pt x="1002" y="841"/>
                  <a:pt x="1003" y="843"/>
                  <a:pt x="1005" y="843"/>
                </a:cubicBezTo>
                <a:cubicBezTo>
                  <a:pt x="1006" y="843"/>
                  <a:pt x="1008" y="843"/>
                  <a:pt x="1009" y="843"/>
                </a:cubicBezTo>
                <a:cubicBezTo>
                  <a:pt x="1008" y="845"/>
                  <a:pt x="1007" y="844"/>
                  <a:pt x="1005" y="844"/>
                </a:cubicBezTo>
                <a:close/>
                <a:moveTo>
                  <a:pt x="1092" y="792"/>
                </a:moveTo>
                <a:cubicBezTo>
                  <a:pt x="1091" y="792"/>
                  <a:pt x="1091" y="793"/>
                  <a:pt x="1091" y="793"/>
                </a:cubicBezTo>
                <a:cubicBezTo>
                  <a:pt x="1090" y="793"/>
                  <a:pt x="1090" y="793"/>
                  <a:pt x="1090" y="793"/>
                </a:cubicBezTo>
                <a:cubicBezTo>
                  <a:pt x="1090" y="793"/>
                  <a:pt x="1089" y="794"/>
                  <a:pt x="1089" y="795"/>
                </a:cubicBezTo>
                <a:cubicBezTo>
                  <a:pt x="1089" y="795"/>
                  <a:pt x="1088" y="794"/>
                  <a:pt x="1088" y="794"/>
                </a:cubicBezTo>
                <a:cubicBezTo>
                  <a:pt x="1087" y="794"/>
                  <a:pt x="1086" y="795"/>
                  <a:pt x="1085" y="796"/>
                </a:cubicBezTo>
                <a:cubicBezTo>
                  <a:pt x="1085" y="794"/>
                  <a:pt x="1087" y="794"/>
                  <a:pt x="1088" y="793"/>
                </a:cubicBezTo>
                <a:cubicBezTo>
                  <a:pt x="1089" y="792"/>
                  <a:pt x="1091" y="792"/>
                  <a:pt x="1092" y="791"/>
                </a:cubicBezTo>
                <a:cubicBezTo>
                  <a:pt x="1092" y="792"/>
                  <a:pt x="1092" y="792"/>
                  <a:pt x="1092" y="792"/>
                </a:cubicBezTo>
                <a:close/>
                <a:moveTo>
                  <a:pt x="1131" y="752"/>
                </a:moveTo>
                <a:cubicBezTo>
                  <a:pt x="1131" y="753"/>
                  <a:pt x="1130" y="752"/>
                  <a:pt x="1129" y="753"/>
                </a:cubicBezTo>
                <a:cubicBezTo>
                  <a:pt x="1128" y="755"/>
                  <a:pt x="1129" y="756"/>
                  <a:pt x="1127" y="757"/>
                </a:cubicBezTo>
                <a:cubicBezTo>
                  <a:pt x="1126" y="759"/>
                  <a:pt x="1123" y="761"/>
                  <a:pt x="1124" y="761"/>
                </a:cubicBezTo>
                <a:cubicBezTo>
                  <a:pt x="1120" y="761"/>
                  <a:pt x="1124" y="758"/>
                  <a:pt x="1126" y="754"/>
                </a:cubicBezTo>
                <a:cubicBezTo>
                  <a:pt x="1126" y="755"/>
                  <a:pt x="1128" y="751"/>
                  <a:pt x="1129" y="752"/>
                </a:cubicBezTo>
                <a:cubicBezTo>
                  <a:pt x="1129" y="751"/>
                  <a:pt x="1132" y="751"/>
                  <a:pt x="1130" y="750"/>
                </a:cubicBezTo>
                <a:cubicBezTo>
                  <a:pt x="1131" y="749"/>
                  <a:pt x="1132" y="751"/>
                  <a:pt x="1131" y="752"/>
                </a:cubicBezTo>
                <a:close/>
                <a:moveTo>
                  <a:pt x="1136" y="781"/>
                </a:moveTo>
                <a:cubicBezTo>
                  <a:pt x="1135" y="782"/>
                  <a:pt x="1135" y="782"/>
                  <a:pt x="1135" y="782"/>
                </a:cubicBezTo>
                <a:cubicBezTo>
                  <a:pt x="1135" y="782"/>
                  <a:pt x="1135" y="782"/>
                  <a:pt x="1135" y="783"/>
                </a:cubicBezTo>
                <a:cubicBezTo>
                  <a:pt x="1135" y="783"/>
                  <a:pt x="1135" y="783"/>
                  <a:pt x="1135" y="783"/>
                </a:cubicBezTo>
                <a:cubicBezTo>
                  <a:pt x="1134" y="783"/>
                  <a:pt x="1134" y="783"/>
                  <a:pt x="1134" y="783"/>
                </a:cubicBezTo>
                <a:cubicBezTo>
                  <a:pt x="1134" y="783"/>
                  <a:pt x="1134" y="783"/>
                  <a:pt x="1134" y="783"/>
                </a:cubicBezTo>
                <a:cubicBezTo>
                  <a:pt x="1134" y="783"/>
                  <a:pt x="1134" y="783"/>
                  <a:pt x="1134" y="782"/>
                </a:cubicBezTo>
                <a:cubicBezTo>
                  <a:pt x="1134" y="782"/>
                  <a:pt x="1135" y="781"/>
                  <a:pt x="1135" y="781"/>
                </a:cubicBezTo>
                <a:cubicBezTo>
                  <a:pt x="1135" y="781"/>
                  <a:pt x="1136" y="781"/>
                  <a:pt x="1136" y="781"/>
                </a:cubicBezTo>
                <a:cubicBezTo>
                  <a:pt x="1136" y="781"/>
                  <a:pt x="1136" y="781"/>
                  <a:pt x="1136" y="781"/>
                </a:cubicBezTo>
                <a:close/>
                <a:moveTo>
                  <a:pt x="1137" y="776"/>
                </a:moveTo>
                <a:cubicBezTo>
                  <a:pt x="1136" y="776"/>
                  <a:pt x="1140" y="775"/>
                  <a:pt x="1139" y="774"/>
                </a:cubicBezTo>
                <a:cubicBezTo>
                  <a:pt x="1141" y="774"/>
                  <a:pt x="1137" y="776"/>
                  <a:pt x="1137" y="776"/>
                </a:cubicBezTo>
                <a:close/>
                <a:moveTo>
                  <a:pt x="1139" y="769"/>
                </a:moveTo>
                <a:cubicBezTo>
                  <a:pt x="1138" y="768"/>
                  <a:pt x="1139" y="767"/>
                  <a:pt x="1140" y="766"/>
                </a:cubicBezTo>
                <a:cubicBezTo>
                  <a:pt x="1141" y="767"/>
                  <a:pt x="1139" y="768"/>
                  <a:pt x="1139" y="769"/>
                </a:cubicBezTo>
                <a:close/>
                <a:moveTo>
                  <a:pt x="1141" y="766"/>
                </a:moveTo>
                <a:cubicBezTo>
                  <a:pt x="1139" y="765"/>
                  <a:pt x="1140" y="763"/>
                  <a:pt x="1140" y="762"/>
                </a:cubicBezTo>
                <a:cubicBezTo>
                  <a:pt x="1141" y="762"/>
                  <a:pt x="1141" y="765"/>
                  <a:pt x="1141" y="766"/>
                </a:cubicBezTo>
                <a:close/>
                <a:moveTo>
                  <a:pt x="1141" y="761"/>
                </a:moveTo>
                <a:cubicBezTo>
                  <a:pt x="1140" y="761"/>
                  <a:pt x="1142" y="759"/>
                  <a:pt x="1142" y="758"/>
                </a:cubicBezTo>
                <a:cubicBezTo>
                  <a:pt x="1143" y="759"/>
                  <a:pt x="1141" y="761"/>
                  <a:pt x="1141" y="761"/>
                </a:cubicBezTo>
                <a:close/>
                <a:moveTo>
                  <a:pt x="482" y="1194"/>
                </a:moveTo>
                <a:cubicBezTo>
                  <a:pt x="481" y="1193"/>
                  <a:pt x="480" y="1191"/>
                  <a:pt x="479" y="1191"/>
                </a:cubicBezTo>
                <a:cubicBezTo>
                  <a:pt x="478" y="1191"/>
                  <a:pt x="477" y="1190"/>
                  <a:pt x="477" y="1190"/>
                </a:cubicBezTo>
                <a:cubicBezTo>
                  <a:pt x="475" y="1188"/>
                  <a:pt x="472" y="1186"/>
                  <a:pt x="471" y="1186"/>
                </a:cubicBezTo>
                <a:cubicBezTo>
                  <a:pt x="469" y="1186"/>
                  <a:pt x="467" y="1183"/>
                  <a:pt x="467" y="1183"/>
                </a:cubicBezTo>
                <a:cubicBezTo>
                  <a:pt x="466" y="1183"/>
                  <a:pt x="465" y="1183"/>
                  <a:pt x="465" y="1183"/>
                </a:cubicBezTo>
                <a:cubicBezTo>
                  <a:pt x="464" y="1182"/>
                  <a:pt x="463" y="1181"/>
                  <a:pt x="462" y="1180"/>
                </a:cubicBezTo>
                <a:cubicBezTo>
                  <a:pt x="462" y="1180"/>
                  <a:pt x="463" y="1180"/>
                  <a:pt x="463" y="1180"/>
                </a:cubicBezTo>
                <a:cubicBezTo>
                  <a:pt x="462" y="1179"/>
                  <a:pt x="460" y="1178"/>
                  <a:pt x="457" y="1177"/>
                </a:cubicBezTo>
                <a:cubicBezTo>
                  <a:pt x="455" y="1176"/>
                  <a:pt x="452" y="1173"/>
                  <a:pt x="451" y="1173"/>
                </a:cubicBezTo>
                <a:cubicBezTo>
                  <a:pt x="449" y="1173"/>
                  <a:pt x="445" y="1169"/>
                  <a:pt x="444" y="1168"/>
                </a:cubicBezTo>
                <a:cubicBezTo>
                  <a:pt x="444" y="1168"/>
                  <a:pt x="443" y="1168"/>
                  <a:pt x="443" y="1168"/>
                </a:cubicBezTo>
                <a:cubicBezTo>
                  <a:pt x="443" y="1168"/>
                  <a:pt x="442" y="1167"/>
                  <a:pt x="442" y="1167"/>
                </a:cubicBezTo>
                <a:cubicBezTo>
                  <a:pt x="441" y="1166"/>
                  <a:pt x="441" y="1166"/>
                  <a:pt x="440" y="1166"/>
                </a:cubicBezTo>
                <a:cubicBezTo>
                  <a:pt x="438" y="1164"/>
                  <a:pt x="436" y="1163"/>
                  <a:pt x="435" y="1162"/>
                </a:cubicBezTo>
                <a:cubicBezTo>
                  <a:pt x="434" y="1161"/>
                  <a:pt x="434" y="1160"/>
                  <a:pt x="433" y="1159"/>
                </a:cubicBezTo>
                <a:cubicBezTo>
                  <a:pt x="432" y="1159"/>
                  <a:pt x="431" y="1158"/>
                  <a:pt x="430" y="1157"/>
                </a:cubicBezTo>
                <a:cubicBezTo>
                  <a:pt x="430" y="1157"/>
                  <a:pt x="429" y="1156"/>
                  <a:pt x="428" y="1156"/>
                </a:cubicBezTo>
                <a:cubicBezTo>
                  <a:pt x="427" y="1155"/>
                  <a:pt x="426" y="1154"/>
                  <a:pt x="425" y="1153"/>
                </a:cubicBezTo>
                <a:cubicBezTo>
                  <a:pt x="424" y="1152"/>
                  <a:pt x="423" y="1152"/>
                  <a:pt x="422" y="1152"/>
                </a:cubicBezTo>
                <a:cubicBezTo>
                  <a:pt x="421" y="1151"/>
                  <a:pt x="420" y="1150"/>
                  <a:pt x="420" y="1149"/>
                </a:cubicBezTo>
                <a:cubicBezTo>
                  <a:pt x="419" y="1149"/>
                  <a:pt x="418" y="1148"/>
                  <a:pt x="417" y="1148"/>
                </a:cubicBezTo>
                <a:cubicBezTo>
                  <a:pt x="417" y="1147"/>
                  <a:pt x="416" y="1147"/>
                  <a:pt x="416" y="1146"/>
                </a:cubicBezTo>
                <a:cubicBezTo>
                  <a:pt x="415" y="1144"/>
                  <a:pt x="412" y="1143"/>
                  <a:pt x="411" y="1142"/>
                </a:cubicBezTo>
                <a:cubicBezTo>
                  <a:pt x="410" y="1140"/>
                  <a:pt x="409" y="1140"/>
                  <a:pt x="408" y="1139"/>
                </a:cubicBezTo>
                <a:cubicBezTo>
                  <a:pt x="408" y="1139"/>
                  <a:pt x="408" y="1138"/>
                  <a:pt x="408" y="1138"/>
                </a:cubicBezTo>
                <a:cubicBezTo>
                  <a:pt x="407" y="1138"/>
                  <a:pt x="406" y="1138"/>
                  <a:pt x="406" y="1137"/>
                </a:cubicBezTo>
                <a:cubicBezTo>
                  <a:pt x="405" y="1137"/>
                  <a:pt x="406" y="1136"/>
                  <a:pt x="405" y="1135"/>
                </a:cubicBezTo>
                <a:cubicBezTo>
                  <a:pt x="404" y="1135"/>
                  <a:pt x="403" y="1134"/>
                  <a:pt x="403" y="1134"/>
                </a:cubicBezTo>
                <a:cubicBezTo>
                  <a:pt x="402" y="1133"/>
                  <a:pt x="401" y="1132"/>
                  <a:pt x="400" y="1131"/>
                </a:cubicBezTo>
                <a:cubicBezTo>
                  <a:pt x="399" y="1130"/>
                  <a:pt x="396" y="1128"/>
                  <a:pt x="396" y="1126"/>
                </a:cubicBezTo>
                <a:cubicBezTo>
                  <a:pt x="394" y="1126"/>
                  <a:pt x="394" y="1125"/>
                  <a:pt x="393" y="1124"/>
                </a:cubicBezTo>
                <a:cubicBezTo>
                  <a:pt x="392" y="1123"/>
                  <a:pt x="390" y="1123"/>
                  <a:pt x="389" y="1122"/>
                </a:cubicBezTo>
                <a:cubicBezTo>
                  <a:pt x="390" y="1120"/>
                  <a:pt x="388" y="1120"/>
                  <a:pt x="388" y="1120"/>
                </a:cubicBezTo>
                <a:cubicBezTo>
                  <a:pt x="387" y="1119"/>
                  <a:pt x="388" y="1118"/>
                  <a:pt x="387" y="1118"/>
                </a:cubicBezTo>
                <a:cubicBezTo>
                  <a:pt x="387" y="1117"/>
                  <a:pt x="386" y="1117"/>
                  <a:pt x="386" y="1116"/>
                </a:cubicBezTo>
                <a:cubicBezTo>
                  <a:pt x="385" y="1116"/>
                  <a:pt x="384" y="1116"/>
                  <a:pt x="384" y="1116"/>
                </a:cubicBezTo>
                <a:cubicBezTo>
                  <a:pt x="384" y="1116"/>
                  <a:pt x="384" y="1115"/>
                  <a:pt x="384" y="1114"/>
                </a:cubicBezTo>
                <a:cubicBezTo>
                  <a:pt x="384" y="1114"/>
                  <a:pt x="383" y="1115"/>
                  <a:pt x="382" y="1114"/>
                </a:cubicBezTo>
                <a:cubicBezTo>
                  <a:pt x="383" y="1114"/>
                  <a:pt x="383" y="1114"/>
                  <a:pt x="383" y="1114"/>
                </a:cubicBezTo>
                <a:cubicBezTo>
                  <a:pt x="382" y="1113"/>
                  <a:pt x="381" y="1113"/>
                  <a:pt x="381" y="1112"/>
                </a:cubicBezTo>
                <a:cubicBezTo>
                  <a:pt x="381" y="1110"/>
                  <a:pt x="377" y="1108"/>
                  <a:pt x="377" y="1108"/>
                </a:cubicBezTo>
                <a:cubicBezTo>
                  <a:pt x="376" y="1107"/>
                  <a:pt x="376" y="1107"/>
                  <a:pt x="375" y="1107"/>
                </a:cubicBezTo>
                <a:cubicBezTo>
                  <a:pt x="375" y="1106"/>
                  <a:pt x="375" y="1105"/>
                  <a:pt x="375" y="1105"/>
                </a:cubicBezTo>
                <a:cubicBezTo>
                  <a:pt x="374" y="1104"/>
                  <a:pt x="372" y="1102"/>
                  <a:pt x="371" y="1101"/>
                </a:cubicBezTo>
                <a:cubicBezTo>
                  <a:pt x="371" y="1099"/>
                  <a:pt x="370" y="1097"/>
                  <a:pt x="370" y="1097"/>
                </a:cubicBezTo>
                <a:cubicBezTo>
                  <a:pt x="369" y="1096"/>
                  <a:pt x="369" y="1095"/>
                  <a:pt x="368" y="1095"/>
                </a:cubicBezTo>
                <a:cubicBezTo>
                  <a:pt x="367" y="1094"/>
                  <a:pt x="367" y="1094"/>
                  <a:pt x="366" y="1093"/>
                </a:cubicBezTo>
                <a:cubicBezTo>
                  <a:pt x="365" y="1091"/>
                  <a:pt x="364" y="1089"/>
                  <a:pt x="363" y="1087"/>
                </a:cubicBezTo>
                <a:cubicBezTo>
                  <a:pt x="362" y="1086"/>
                  <a:pt x="362" y="1086"/>
                  <a:pt x="362" y="1086"/>
                </a:cubicBezTo>
                <a:cubicBezTo>
                  <a:pt x="362" y="1085"/>
                  <a:pt x="361" y="1085"/>
                  <a:pt x="361" y="1085"/>
                </a:cubicBezTo>
                <a:cubicBezTo>
                  <a:pt x="360" y="1083"/>
                  <a:pt x="359" y="1082"/>
                  <a:pt x="359" y="1081"/>
                </a:cubicBezTo>
                <a:cubicBezTo>
                  <a:pt x="359" y="1081"/>
                  <a:pt x="358" y="1080"/>
                  <a:pt x="358" y="1080"/>
                </a:cubicBezTo>
                <a:cubicBezTo>
                  <a:pt x="357" y="1078"/>
                  <a:pt x="357" y="1077"/>
                  <a:pt x="356" y="1076"/>
                </a:cubicBezTo>
                <a:cubicBezTo>
                  <a:pt x="356" y="1075"/>
                  <a:pt x="355" y="1073"/>
                  <a:pt x="354" y="1072"/>
                </a:cubicBezTo>
                <a:cubicBezTo>
                  <a:pt x="354" y="1071"/>
                  <a:pt x="353" y="1070"/>
                  <a:pt x="353" y="1069"/>
                </a:cubicBezTo>
                <a:cubicBezTo>
                  <a:pt x="353" y="1069"/>
                  <a:pt x="353" y="1069"/>
                  <a:pt x="353" y="1068"/>
                </a:cubicBezTo>
                <a:cubicBezTo>
                  <a:pt x="352" y="1068"/>
                  <a:pt x="352" y="1068"/>
                  <a:pt x="352" y="1068"/>
                </a:cubicBezTo>
                <a:cubicBezTo>
                  <a:pt x="351" y="1066"/>
                  <a:pt x="351" y="1064"/>
                  <a:pt x="350" y="1062"/>
                </a:cubicBezTo>
                <a:cubicBezTo>
                  <a:pt x="350" y="1062"/>
                  <a:pt x="349" y="1062"/>
                  <a:pt x="349" y="1061"/>
                </a:cubicBezTo>
                <a:cubicBezTo>
                  <a:pt x="348" y="1060"/>
                  <a:pt x="348" y="1059"/>
                  <a:pt x="348" y="1058"/>
                </a:cubicBezTo>
                <a:cubicBezTo>
                  <a:pt x="348" y="1058"/>
                  <a:pt x="348" y="1058"/>
                  <a:pt x="348" y="1058"/>
                </a:cubicBezTo>
                <a:cubicBezTo>
                  <a:pt x="348" y="1057"/>
                  <a:pt x="347" y="1057"/>
                  <a:pt x="347" y="1057"/>
                </a:cubicBezTo>
                <a:cubicBezTo>
                  <a:pt x="346" y="1055"/>
                  <a:pt x="346" y="1054"/>
                  <a:pt x="346" y="1052"/>
                </a:cubicBezTo>
                <a:cubicBezTo>
                  <a:pt x="346" y="1052"/>
                  <a:pt x="345" y="1052"/>
                  <a:pt x="345" y="1052"/>
                </a:cubicBezTo>
                <a:cubicBezTo>
                  <a:pt x="344" y="1050"/>
                  <a:pt x="344" y="1048"/>
                  <a:pt x="344" y="1046"/>
                </a:cubicBezTo>
                <a:cubicBezTo>
                  <a:pt x="344" y="1046"/>
                  <a:pt x="343" y="1046"/>
                  <a:pt x="343" y="1046"/>
                </a:cubicBezTo>
                <a:cubicBezTo>
                  <a:pt x="342" y="1045"/>
                  <a:pt x="343" y="1044"/>
                  <a:pt x="342" y="1043"/>
                </a:cubicBezTo>
                <a:cubicBezTo>
                  <a:pt x="342" y="1043"/>
                  <a:pt x="342" y="1040"/>
                  <a:pt x="342" y="1040"/>
                </a:cubicBezTo>
                <a:cubicBezTo>
                  <a:pt x="341" y="1038"/>
                  <a:pt x="340" y="1043"/>
                  <a:pt x="340" y="1042"/>
                </a:cubicBezTo>
                <a:cubicBezTo>
                  <a:pt x="336" y="1029"/>
                  <a:pt x="334" y="1011"/>
                  <a:pt x="335" y="998"/>
                </a:cubicBezTo>
                <a:cubicBezTo>
                  <a:pt x="335" y="997"/>
                  <a:pt x="335" y="996"/>
                  <a:pt x="335" y="995"/>
                </a:cubicBezTo>
                <a:cubicBezTo>
                  <a:pt x="335" y="994"/>
                  <a:pt x="335" y="994"/>
                  <a:pt x="335" y="994"/>
                </a:cubicBezTo>
                <a:cubicBezTo>
                  <a:pt x="335" y="993"/>
                  <a:pt x="335" y="992"/>
                  <a:pt x="335" y="992"/>
                </a:cubicBezTo>
                <a:cubicBezTo>
                  <a:pt x="335" y="991"/>
                  <a:pt x="336" y="991"/>
                  <a:pt x="336" y="991"/>
                </a:cubicBezTo>
                <a:cubicBezTo>
                  <a:pt x="336" y="987"/>
                  <a:pt x="336" y="976"/>
                  <a:pt x="338" y="975"/>
                </a:cubicBezTo>
                <a:cubicBezTo>
                  <a:pt x="338" y="975"/>
                  <a:pt x="338" y="974"/>
                  <a:pt x="338" y="973"/>
                </a:cubicBezTo>
                <a:cubicBezTo>
                  <a:pt x="338" y="973"/>
                  <a:pt x="339" y="973"/>
                  <a:pt x="339" y="973"/>
                </a:cubicBezTo>
                <a:cubicBezTo>
                  <a:pt x="339" y="973"/>
                  <a:pt x="339" y="972"/>
                  <a:pt x="339" y="972"/>
                </a:cubicBezTo>
                <a:cubicBezTo>
                  <a:pt x="339" y="970"/>
                  <a:pt x="341" y="968"/>
                  <a:pt x="341" y="967"/>
                </a:cubicBezTo>
                <a:cubicBezTo>
                  <a:pt x="341" y="966"/>
                  <a:pt x="342" y="965"/>
                  <a:pt x="342" y="964"/>
                </a:cubicBezTo>
                <a:cubicBezTo>
                  <a:pt x="342" y="963"/>
                  <a:pt x="343" y="964"/>
                  <a:pt x="343" y="963"/>
                </a:cubicBezTo>
                <a:cubicBezTo>
                  <a:pt x="344" y="962"/>
                  <a:pt x="344" y="960"/>
                  <a:pt x="346" y="959"/>
                </a:cubicBezTo>
                <a:cubicBezTo>
                  <a:pt x="346" y="959"/>
                  <a:pt x="345" y="958"/>
                  <a:pt x="345" y="958"/>
                </a:cubicBezTo>
                <a:cubicBezTo>
                  <a:pt x="346" y="957"/>
                  <a:pt x="347" y="956"/>
                  <a:pt x="348" y="955"/>
                </a:cubicBezTo>
                <a:cubicBezTo>
                  <a:pt x="350" y="953"/>
                  <a:pt x="352" y="951"/>
                  <a:pt x="354" y="948"/>
                </a:cubicBezTo>
                <a:cubicBezTo>
                  <a:pt x="364" y="939"/>
                  <a:pt x="377" y="933"/>
                  <a:pt x="391" y="935"/>
                </a:cubicBezTo>
                <a:cubicBezTo>
                  <a:pt x="400" y="936"/>
                  <a:pt x="410" y="939"/>
                  <a:pt x="416" y="946"/>
                </a:cubicBezTo>
                <a:cubicBezTo>
                  <a:pt x="421" y="953"/>
                  <a:pt x="421" y="962"/>
                  <a:pt x="417" y="970"/>
                </a:cubicBezTo>
                <a:cubicBezTo>
                  <a:pt x="417" y="971"/>
                  <a:pt x="415" y="973"/>
                  <a:pt x="415" y="972"/>
                </a:cubicBezTo>
                <a:cubicBezTo>
                  <a:pt x="415" y="970"/>
                  <a:pt x="415" y="969"/>
                  <a:pt x="415" y="967"/>
                </a:cubicBezTo>
                <a:cubicBezTo>
                  <a:pt x="415" y="964"/>
                  <a:pt x="411" y="959"/>
                  <a:pt x="409" y="957"/>
                </a:cubicBezTo>
                <a:cubicBezTo>
                  <a:pt x="403" y="953"/>
                  <a:pt x="394" y="952"/>
                  <a:pt x="388" y="956"/>
                </a:cubicBezTo>
                <a:cubicBezTo>
                  <a:pt x="382" y="959"/>
                  <a:pt x="376" y="967"/>
                  <a:pt x="376" y="980"/>
                </a:cubicBezTo>
                <a:cubicBezTo>
                  <a:pt x="377" y="991"/>
                  <a:pt x="384" y="1001"/>
                  <a:pt x="393" y="1007"/>
                </a:cubicBezTo>
                <a:cubicBezTo>
                  <a:pt x="403" y="1013"/>
                  <a:pt x="415" y="1015"/>
                  <a:pt x="426" y="1012"/>
                </a:cubicBezTo>
                <a:cubicBezTo>
                  <a:pt x="440" y="1009"/>
                  <a:pt x="455" y="1001"/>
                  <a:pt x="464" y="984"/>
                </a:cubicBezTo>
                <a:cubicBezTo>
                  <a:pt x="472" y="970"/>
                  <a:pt x="477" y="950"/>
                  <a:pt x="472" y="935"/>
                </a:cubicBezTo>
                <a:cubicBezTo>
                  <a:pt x="469" y="922"/>
                  <a:pt x="458" y="909"/>
                  <a:pt x="443" y="915"/>
                </a:cubicBezTo>
                <a:cubicBezTo>
                  <a:pt x="447" y="901"/>
                  <a:pt x="444" y="888"/>
                  <a:pt x="433" y="878"/>
                </a:cubicBezTo>
                <a:cubicBezTo>
                  <a:pt x="423" y="870"/>
                  <a:pt x="413" y="867"/>
                  <a:pt x="401" y="867"/>
                </a:cubicBezTo>
                <a:cubicBezTo>
                  <a:pt x="365" y="866"/>
                  <a:pt x="361" y="893"/>
                  <a:pt x="360" y="894"/>
                </a:cubicBezTo>
                <a:cubicBezTo>
                  <a:pt x="350" y="884"/>
                  <a:pt x="341" y="884"/>
                  <a:pt x="330" y="886"/>
                </a:cubicBezTo>
                <a:cubicBezTo>
                  <a:pt x="320" y="888"/>
                  <a:pt x="312" y="895"/>
                  <a:pt x="305" y="902"/>
                </a:cubicBezTo>
                <a:cubicBezTo>
                  <a:pt x="276" y="930"/>
                  <a:pt x="275" y="981"/>
                  <a:pt x="285" y="1018"/>
                </a:cubicBezTo>
                <a:cubicBezTo>
                  <a:pt x="288" y="1030"/>
                  <a:pt x="295" y="1041"/>
                  <a:pt x="299" y="1053"/>
                </a:cubicBezTo>
                <a:cubicBezTo>
                  <a:pt x="299" y="1054"/>
                  <a:pt x="299" y="1054"/>
                  <a:pt x="300" y="1054"/>
                </a:cubicBezTo>
                <a:cubicBezTo>
                  <a:pt x="300" y="1054"/>
                  <a:pt x="300" y="1055"/>
                  <a:pt x="300" y="1055"/>
                </a:cubicBezTo>
                <a:cubicBezTo>
                  <a:pt x="300" y="1055"/>
                  <a:pt x="298" y="1055"/>
                  <a:pt x="298" y="1054"/>
                </a:cubicBezTo>
                <a:cubicBezTo>
                  <a:pt x="297" y="1052"/>
                  <a:pt x="295" y="1050"/>
                  <a:pt x="294" y="1048"/>
                </a:cubicBezTo>
                <a:cubicBezTo>
                  <a:pt x="293" y="1047"/>
                  <a:pt x="292" y="1045"/>
                  <a:pt x="291" y="1044"/>
                </a:cubicBezTo>
                <a:cubicBezTo>
                  <a:pt x="291" y="1044"/>
                  <a:pt x="291" y="1043"/>
                  <a:pt x="290" y="1043"/>
                </a:cubicBezTo>
                <a:cubicBezTo>
                  <a:pt x="290" y="1043"/>
                  <a:pt x="290" y="1042"/>
                  <a:pt x="289" y="1042"/>
                </a:cubicBezTo>
                <a:cubicBezTo>
                  <a:pt x="289" y="1041"/>
                  <a:pt x="289" y="1040"/>
                  <a:pt x="288" y="1039"/>
                </a:cubicBezTo>
                <a:cubicBezTo>
                  <a:pt x="288" y="1039"/>
                  <a:pt x="288" y="1039"/>
                  <a:pt x="288" y="1039"/>
                </a:cubicBezTo>
                <a:cubicBezTo>
                  <a:pt x="288" y="1039"/>
                  <a:pt x="288" y="1038"/>
                  <a:pt x="288" y="1038"/>
                </a:cubicBezTo>
                <a:cubicBezTo>
                  <a:pt x="288" y="1038"/>
                  <a:pt x="287" y="1037"/>
                  <a:pt x="287" y="1036"/>
                </a:cubicBezTo>
                <a:cubicBezTo>
                  <a:pt x="286" y="1036"/>
                  <a:pt x="285" y="1034"/>
                  <a:pt x="284" y="1033"/>
                </a:cubicBezTo>
                <a:cubicBezTo>
                  <a:pt x="283" y="1032"/>
                  <a:pt x="282" y="1029"/>
                  <a:pt x="280" y="1028"/>
                </a:cubicBezTo>
                <a:cubicBezTo>
                  <a:pt x="280" y="1028"/>
                  <a:pt x="281" y="1027"/>
                  <a:pt x="280" y="1027"/>
                </a:cubicBezTo>
                <a:cubicBezTo>
                  <a:pt x="280" y="1026"/>
                  <a:pt x="279" y="1025"/>
                  <a:pt x="279" y="1025"/>
                </a:cubicBezTo>
                <a:cubicBezTo>
                  <a:pt x="279" y="1025"/>
                  <a:pt x="278" y="1023"/>
                  <a:pt x="278" y="1023"/>
                </a:cubicBezTo>
                <a:cubicBezTo>
                  <a:pt x="278" y="1022"/>
                  <a:pt x="278" y="1023"/>
                  <a:pt x="278" y="1022"/>
                </a:cubicBezTo>
                <a:cubicBezTo>
                  <a:pt x="278" y="1022"/>
                  <a:pt x="277" y="1021"/>
                  <a:pt x="277" y="1020"/>
                </a:cubicBezTo>
                <a:cubicBezTo>
                  <a:pt x="276" y="1019"/>
                  <a:pt x="275" y="1017"/>
                  <a:pt x="274" y="1016"/>
                </a:cubicBezTo>
                <a:cubicBezTo>
                  <a:pt x="274" y="1015"/>
                  <a:pt x="274" y="1014"/>
                  <a:pt x="273" y="1013"/>
                </a:cubicBezTo>
                <a:cubicBezTo>
                  <a:pt x="273" y="1013"/>
                  <a:pt x="273" y="1013"/>
                  <a:pt x="272" y="1012"/>
                </a:cubicBezTo>
                <a:cubicBezTo>
                  <a:pt x="272" y="1012"/>
                  <a:pt x="272" y="1011"/>
                  <a:pt x="272" y="1011"/>
                </a:cubicBezTo>
                <a:cubicBezTo>
                  <a:pt x="272" y="1011"/>
                  <a:pt x="272" y="1011"/>
                  <a:pt x="272" y="1011"/>
                </a:cubicBezTo>
                <a:cubicBezTo>
                  <a:pt x="272" y="1011"/>
                  <a:pt x="272" y="1010"/>
                  <a:pt x="272" y="1010"/>
                </a:cubicBezTo>
                <a:cubicBezTo>
                  <a:pt x="272" y="1010"/>
                  <a:pt x="271" y="1010"/>
                  <a:pt x="271" y="1010"/>
                </a:cubicBezTo>
                <a:cubicBezTo>
                  <a:pt x="271" y="1010"/>
                  <a:pt x="271" y="1009"/>
                  <a:pt x="271" y="1009"/>
                </a:cubicBezTo>
                <a:cubicBezTo>
                  <a:pt x="271" y="1008"/>
                  <a:pt x="270" y="1008"/>
                  <a:pt x="270" y="1008"/>
                </a:cubicBezTo>
                <a:cubicBezTo>
                  <a:pt x="270" y="1007"/>
                  <a:pt x="270" y="1006"/>
                  <a:pt x="270" y="1006"/>
                </a:cubicBezTo>
                <a:cubicBezTo>
                  <a:pt x="269" y="1004"/>
                  <a:pt x="268" y="1001"/>
                  <a:pt x="267" y="1001"/>
                </a:cubicBezTo>
                <a:cubicBezTo>
                  <a:pt x="267" y="1001"/>
                  <a:pt x="267" y="1000"/>
                  <a:pt x="267" y="1000"/>
                </a:cubicBezTo>
                <a:cubicBezTo>
                  <a:pt x="267" y="999"/>
                  <a:pt x="267" y="1000"/>
                  <a:pt x="267" y="999"/>
                </a:cubicBezTo>
                <a:cubicBezTo>
                  <a:pt x="266" y="999"/>
                  <a:pt x="267" y="999"/>
                  <a:pt x="267" y="998"/>
                </a:cubicBezTo>
                <a:cubicBezTo>
                  <a:pt x="267" y="998"/>
                  <a:pt x="266" y="998"/>
                  <a:pt x="266" y="998"/>
                </a:cubicBezTo>
                <a:cubicBezTo>
                  <a:pt x="266" y="998"/>
                  <a:pt x="266" y="997"/>
                  <a:pt x="266" y="997"/>
                </a:cubicBezTo>
                <a:cubicBezTo>
                  <a:pt x="266" y="997"/>
                  <a:pt x="265" y="997"/>
                  <a:pt x="265" y="996"/>
                </a:cubicBezTo>
                <a:cubicBezTo>
                  <a:pt x="265" y="995"/>
                  <a:pt x="264" y="994"/>
                  <a:pt x="264" y="993"/>
                </a:cubicBezTo>
                <a:cubicBezTo>
                  <a:pt x="263" y="991"/>
                  <a:pt x="263" y="990"/>
                  <a:pt x="262" y="990"/>
                </a:cubicBezTo>
                <a:cubicBezTo>
                  <a:pt x="262" y="990"/>
                  <a:pt x="263" y="989"/>
                  <a:pt x="262" y="989"/>
                </a:cubicBezTo>
                <a:cubicBezTo>
                  <a:pt x="262" y="988"/>
                  <a:pt x="262" y="988"/>
                  <a:pt x="261" y="987"/>
                </a:cubicBezTo>
                <a:cubicBezTo>
                  <a:pt x="261" y="986"/>
                  <a:pt x="260" y="982"/>
                  <a:pt x="260" y="981"/>
                </a:cubicBezTo>
                <a:cubicBezTo>
                  <a:pt x="260" y="979"/>
                  <a:pt x="259" y="980"/>
                  <a:pt x="259" y="978"/>
                </a:cubicBezTo>
                <a:cubicBezTo>
                  <a:pt x="259" y="978"/>
                  <a:pt x="259" y="976"/>
                  <a:pt x="258" y="975"/>
                </a:cubicBezTo>
                <a:cubicBezTo>
                  <a:pt x="258" y="975"/>
                  <a:pt x="258" y="976"/>
                  <a:pt x="258" y="975"/>
                </a:cubicBezTo>
                <a:cubicBezTo>
                  <a:pt x="258" y="975"/>
                  <a:pt x="258" y="974"/>
                  <a:pt x="258" y="974"/>
                </a:cubicBezTo>
                <a:cubicBezTo>
                  <a:pt x="258" y="974"/>
                  <a:pt x="257" y="973"/>
                  <a:pt x="257" y="973"/>
                </a:cubicBezTo>
                <a:cubicBezTo>
                  <a:pt x="256" y="971"/>
                  <a:pt x="256" y="969"/>
                  <a:pt x="255" y="967"/>
                </a:cubicBezTo>
                <a:cubicBezTo>
                  <a:pt x="255" y="966"/>
                  <a:pt x="254" y="965"/>
                  <a:pt x="253" y="964"/>
                </a:cubicBezTo>
                <a:cubicBezTo>
                  <a:pt x="253" y="963"/>
                  <a:pt x="254" y="963"/>
                  <a:pt x="254" y="962"/>
                </a:cubicBezTo>
                <a:cubicBezTo>
                  <a:pt x="252" y="960"/>
                  <a:pt x="253" y="956"/>
                  <a:pt x="252" y="955"/>
                </a:cubicBezTo>
                <a:cubicBezTo>
                  <a:pt x="252" y="955"/>
                  <a:pt x="252" y="954"/>
                  <a:pt x="251" y="953"/>
                </a:cubicBezTo>
                <a:cubicBezTo>
                  <a:pt x="251" y="953"/>
                  <a:pt x="251" y="953"/>
                  <a:pt x="251" y="953"/>
                </a:cubicBezTo>
                <a:cubicBezTo>
                  <a:pt x="251" y="952"/>
                  <a:pt x="251" y="951"/>
                  <a:pt x="250" y="950"/>
                </a:cubicBezTo>
                <a:cubicBezTo>
                  <a:pt x="250" y="950"/>
                  <a:pt x="250" y="950"/>
                  <a:pt x="250" y="950"/>
                </a:cubicBezTo>
                <a:cubicBezTo>
                  <a:pt x="250" y="948"/>
                  <a:pt x="250" y="947"/>
                  <a:pt x="250" y="946"/>
                </a:cubicBezTo>
                <a:cubicBezTo>
                  <a:pt x="249" y="946"/>
                  <a:pt x="249" y="946"/>
                  <a:pt x="249" y="945"/>
                </a:cubicBezTo>
                <a:cubicBezTo>
                  <a:pt x="248" y="943"/>
                  <a:pt x="249" y="940"/>
                  <a:pt x="248" y="938"/>
                </a:cubicBezTo>
                <a:cubicBezTo>
                  <a:pt x="248" y="936"/>
                  <a:pt x="247" y="932"/>
                  <a:pt x="247" y="932"/>
                </a:cubicBezTo>
                <a:cubicBezTo>
                  <a:pt x="247" y="931"/>
                  <a:pt x="247" y="930"/>
                  <a:pt x="247" y="929"/>
                </a:cubicBezTo>
                <a:cubicBezTo>
                  <a:pt x="246" y="928"/>
                  <a:pt x="246" y="925"/>
                  <a:pt x="246" y="923"/>
                </a:cubicBezTo>
                <a:cubicBezTo>
                  <a:pt x="246" y="921"/>
                  <a:pt x="245" y="919"/>
                  <a:pt x="245" y="917"/>
                </a:cubicBezTo>
                <a:cubicBezTo>
                  <a:pt x="244" y="913"/>
                  <a:pt x="244" y="907"/>
                  <a:pt x="244" y="904"/>
                </a:cubicBezTo>
                <a:cubicBezTo>
                  <a:pt x="244" y="902"/>
                  <a:pt x="243" y="900"/>
                  <a:pt x="243" y="899"/>
                </a:cubicBezTo>
                <a:cubicBezTo>
                  <a:pt x="243" y="897"/>
                  <a:pt x="244" y="895"/>
                  <a:pt x="243" y="893"/>
                </a:cubicBezTo>
                <a:cubicBezTo>
                  <a:pt x="243" y="892"/>
                  <a:pt x="243" y="892"/>
                  <a:pt x="243" y="891"/>
                </a:cubicBezTo>
                <a:cubicBezTo>
                  <a:pt x="243" y="888"/>
                  <a:pt x="243" y="886"/>
                  <a:pt x="243" y="883"/>
                </a:cubicBezTo>
                <a:cubicBezTo>
                  <a:pt x="243" y="882"/>
                  <a:pt x="243" y="882"/>
                  <a:pt x="243" y="881"/>
                </a:cubicBezTo>
                <a:cubicBezTo>
                  <a:pt x="243" y="877"/>
                  <a:pt x="243" y="872"/>
                  <a:pt x="243" y="868"/>
                </a:cubicBezTo>
                <a:cubicBezTo>
                  <a:pt x="243" y="864"/>
                  <a:pt x="243" y="859"/>
                  <a:pt x="244" y="855"/>
                </a:cubicBezTo>
                <a:cubicBezTo>
                  <a:pt x="244" y="854"/>
                  <a:pt x="244" y="854"/>
                  <a:pt x="244" y="853"/>
                </a:cubicBezTo>
                <a:cubicBezTo>
                  <a:pt x="244" y="850"/>
                  <a:pt x="244" y="848"/>
                  <a:pt x="244" y="845"/>
                </a:cubicBezTo>
                <a:cubicBezTo>
                  <a:pt x="244" y="844"/>
                  <a:pt x="245" y="844"/>
                  <a:pt x="245" y="843"/>
                </a:cubicBezTo>
                <a:cubicBezTo>
                  <a:pt x="245" y="840"/>
                  <a:pt x="246" y="838"/>
                  <a:pt x="246" y="837"/>
                </a:cubicBezTo>
                <a:cubicBezTo>
                  <a:pt x="246" y="834"/>
                  <a:pt x="246" y="832"/>
                  <a:pt x="246" y="831"/>
                </a:cubicBezTo>
                <a:cubicBezTo>
                  <a:pt x="247" y="828"/>
                  <a:pt x="247" y="826"/>
                  <a:pt x="247" y="825"/>
                </a:cubicBezTo>
                <a:cubicBezTo>
                  <a:pt x="248" y="823"/>
                  <a:pt x="248" y="822"/>
                  <a:pt x="248" y="820"/>
                </a:cubicBezTo>
                <a:cubicBezTo>
                  <a:pt x="248" y="819"/>
                  <a:pt x="248" y="818"/>
                  <a:pt x="249" y="817"/>
                </a:cubicBezTo>
                <a:cubicBezTo>
                  <a:pt x="249" y="816"/>
                  <a:pt x="248" y="815"/>
                  <a:pt x="249" y="815"/>
                </a:cubicBezTo>
                <a:cubicBezTo>
                  <a:pt x="249" y="814"/>
                  <a:pt x="249" y="814"/>
                  <a:pt x="249" y="813"/>
                </a:cubicBezTo>
                <a:cubicBezTo>
                  <a:pt x="249" y="813"/>
                  <a:pt x="249" y="812"/>
                  <a:pt x="249" y="811"/>
                </a:cubicBezTo>
                <a:cubicBezTo>
                  <a:pt x="250" y="808"/>
                  <a:pt x="251" y="806"/>
                  <a:pt x="251" y="803"/>
                </a:cubicBezTo>
                <a:cubicBezTo>
                  <a:pt x="252" y="799"/>
                  <a:pt x="253" y="795"/>
                  <a:pt x="254" y="791"/>
                </a:cubicBezTo>
                <a:cubicBezTo>
                  <a:pt x="254" y="789"/>
                  <a:pt x="255" y="786"/>
                  <a:pt x="256" y="784"/>
                </a:cubicBezTo>
                <a:cubicBezTo>
                  <a:pt x="256" y="782"/>
                  <a:pt x="256" y="782"/>
                  <a:pt x="257" y="780"/>
                </a:cubicBezTo>
                <a:cubicBezTo>
                  <a:pt x="257" y="779"/>
                  <a:pt x="257" y="778"/>
                  <a:pt x="257" y="777"/>
                </a:cubicBezTo>
                <a:cubicBezTo>
                  <a:pt x="258" y="776"/>
                  <a:pt x="259" y="773"/>
                  <a:pt x="259" y="772"/>
                </a:cubicBezTo>
                <a:cubicBezTo>
                  <a:pt x="259" y="771"/>
                  <a:pt x="260" y="771"/>
                  <a:pt x="260" y="770"/>
                </a:cubicBezTo>
                <a:cubicBezTo>
                  <a:pt x="260" y="769"/>
                  <a:pt x="260" y="769"/>
                  <a:pt x="260" y="768"/>
                </a:cubicBezTo>
                <a:cubicBezTo>
                  <a:pt x="261" y="767"/>
                  <a:pt x="261" y="767"/>
                  <a:pt x="261" y="765"/>
                </a:cubicBezTo>
                <a:cubicBezTo>
                  <a:pt x="262" y="762"/>
                  <a:pt x="264" y="758"/>
                  <a:pt x="265" y="755"/>
                </a:cubicBezTo>
                <a:cubicBezTo>
                  <a:pt x="265" y="754"/>
                  <a:pt x="266" y="753"/>
                  <a:pt x="266" y="753"/>
                </a:cubicBezTo>
                <a:cubicBezTo>
                  <a:pt x="266" y="752"/>
                  <a:pt x="266" y="751"/>
                  <a:pt x="266" y="751"/>
                </a:cubicBezTo>
                <a:cubicBezTo>
                  <a:pt x="267" y="750"/>
                  <a:pt x="266" y="750"/>
                  <a:pt x="266" y="750"/>
                </a:cubicBezTo>
                <a:cubicBezTo>
                  <a:pt x="267" y="749"/>
                  <a:pt x="267" y="749"/>
                  <a:pt x="268" y="748"/>
                </a:cubicBezTo>
                <a:cubicBezTo>
                  <a:pt x="268" y="747"/>
                  <a:pt x="268" y="746"/>
                  <a:pt x="269" y="745"/>
                </a:cubicBezTo>
                <a:cubicBezTo>
                  <a:pt x="269" y="743"/>
                  <a:pt x="267" y="743"/>
                  <a:pt x="268" y="740"/>
                </a:cubicBezTo>
                <a:cubicBezTo>
                  <a:pt x="268" y="739"/>
                  <a:pt x="269" y="738"/>
                  <a:pt x="269" y="738"/>
                </a:cubicBezTo>
                <a:cubicBezTo>
                  <a:pt x="269" y="737"/>
                  <a:pt x="270" y="737"/>
                  <a:pt x="270" y="737"/>
                </a:cubicBezTo>
                <a:cubicBezTo>
                  <a:pt x="271" y="737"/>
                  <a:pt x="271" y="737"/>
                  <a:pt x="271" y="736"/>
                </a:cubicBezTo>
                <a:cubicBezTo>
                  <a:pt x="271" y="735"/>
                  <a:pt x="271" y="734"/>
                  <a:pt x="271" y="734"/>
                </a:cubicBezTo>
                <a:cubicBezTo>
                  <a:pt x="272" y="733"/>
                  <a:pt x="272" y="732"/>
                  <a:pt x="273" y="731"/>
                </a:cubicBezTo>
                <a:cubicBezTo>
                  <a:pt x="274" y="731"/>
                  <a:pt x="274" y="731"/>
                  <a:pt x="274" y="730"/>
                </a:cubicBezTo>
                <a:cubicBezTo>
                  <a:pt x="275" y="729"/>
                  <a:pt x="275" y="728"/>
                  <a:pt x="276" y="727"/>
                </a:cubicBezTo>
                <a:cubicBezTo>
                  <a:pt x="276" y="726"/>
                  <a:pt x="277" y="726"/>
                  <a:pt x="277" y="725"/>
                </a:cubicBezTo>
                <a:cubicBezTo>
                  <a:pt x="277" y="725"/>
                  <a:pt x="278" y="725"/>
                  <a:pt x="278" y="724"/>
                </a:cubicBezTo>
                <a:cubicBezTo>
                  <a:pt x="278" y="724"/>
                  <a:pt x="279" y="724"/>
                  <a:pt x="279" y="724"/>
                </a:cubicBezTo>
                <a:cubicBezTo>
                  <a:pt x="280" y="720"/>
                  <a:pt x="282" y="718"/>
                  <a:pt x="283" y="716"/>
                </a:cubicBezTo>
                <a:cubicBezTo>
                  <a:pt x="283" y="715"/>
                  <a:pt x="284" y="715"/>
                  <a:pt x="285" y="715"/>
                </a:cubicBezTo>
                <a:cubicBezTo>
                  <a:pt x="285" y="715"/>
                  <a:pt x="285" y="715"/>
                  <a:pt x="286" y="714"/>
                </a:cubicBezTo>
                <a:cubicBezTo>
                  <a:pt x="286" y="714"/>
                  <a:pt x="287" y="714"/>
                  <a:pt x="287" y="713"/>
                </a:cubicBezTo>
                <a:cubicBezTo>
                  <a:pt x="288" y="713"/>
                  <a:pt x="288" y="712"/>
                  <a:pt x="288" y="711"/>
                </a:cubicBezTo>
                <a:cubicBezTo>
                  <a:pt x="288" y="710"/>
                  <a:pt x="288" y="709"/>
                  <a:pt x="289" y="709"/>
                </a:cubicBezTo>
                <a:cubicBezTo>
                  <a:pt x="289" y="708"/>
                  <a:pt x="290" y="708"/>
                  <a:pt x="290" y="707"/>
                </a:cubicBezTo>
                <a:cubicBezTo>
                  <a:pt x="290" y="706"/>
                  <a:pt x="289" y="706"/>
                  <a:pt x="289" y="706"/>
                </a:cubicBezTo>
                <a:cubicBezTo>
                  <a:pt x="290" y="705"/>
                  <a:pt x="290" y="706"/>
                  <a:pt x="291" y="705"/>
                </a:cubicBezTo>
                <a:cubicBezTo>
                  <a:pt x="291" y="705"/>
                  <a:pt x="291" y="704"/>
                  <a:pt x="291" y="704"/>
                </a:cubicBezTo>
                <a:cubicBezTo>
                  <a:pt x="291" y="704"/>
                  <a:pt x="292" y="703"/>
                  <a:pt x="292" y="703"/>
                </a:cubicBezTo>
                <a:cubicBezTo>
                  <a:pt x="292" y="702"/>
                  <a:pt x="293" y="702"/>
                  <a:pt x="293" y="701"/>
                </a:cubicBezTo>
                <a:cubicBezTo>
                  <a:pt x="294" y="701"/>
                  <a:pt x="294" y="694"/>
                  <a:pt x="295" y="694"/>
                </a:cubicBezTo>
                <a:cubicBezTo>
                  <a:pt x="295" y="693"/>
                  <a:pt x="296" y="693"/>
                  <a:pt x="296" y="692"/>
                </a:cubicBezTo>
                <a:cubicBezTo>
                  <a:pt x="296" y="691"/>
                  <a:pt x="296" y="690"/>
                  <a:pt x="297" y="689"/>
                </a:cubicBezTo>
                <a:cubicBezTo>
                  <a:pt x="297" y="688"/>
                  <a:pt x="298" y="689"/>
                  <a:pt x="299" y="688"/>
                </a:cubicBezTo>
                <a:cubicBezTo>
                  <a:pt x="299" y="688"/>
                  <a:pt x="299" y="687"/>
                  <a:pt x="299" y="687"/>
                </a:cubicBezTo>
                <a:cubicBezTo>
                  <a:pt x="300" y="687"/>
                  <a:pt x="301" y="687"/>
                  <a:pt x="302" y="686"/>
                </a:cubicBezTo>
                <a:cubicBezTo>
                  <a:pt x="302" y="683"/>
                  <a:pt x="305" y="682"/>
                  <a:pt x="305" y="679"/>
                </a:cubicBezTo>
                <a:cubicBezTo>
                  <a:pt x="308" y="678"/>
                  <a:pt x="310" y="675"/>
                  <a:pt x="311" y="673"/>
                </a:cubicBezTo>
                <a:cubicBezTo>
                  <a:pt x="312" y="672"/>
                  <a:pt x="313" y="672"/>
                  <a:pt x="314" y="671"/>
                </a:cubicBezTo>
                <a:cubicBezTo>
                  <a:pt x="315" y="670"/>
                  <a:pt x="317" y="669"/>
                  <a:pt x="318" y="667"/>
                </a:cubicBezTo>
                <a:cubicBezTo>
                  <a:pt x="319" y="667"/>
                  <a:pt x="320" y="666"/>
                  <a:pt x="320" y="666"/>
                </a:cubicBezTo>
                <a:cubicBezTo>
                  <a:pt x="321" y="665"/>
                  <a:pt x="323" y="663"/>
                  <a:pt x="323" y="663"/>
                </a:cubicBezTo>
                <a:cubicBezTo>
                  <a:pt x="324" y="663"/>
                  <a:pt x="323" y="659"/>
                  <a:pt x="324" y="659"/>
                </a:cubicBezTo>
                <a:cubicBezTo>
                  <a:pt x="325" y="659"/>
                  <a:pt x="327" y="658"/>
                  <a:pt x="328" y="658"/>
                </a:cubicBezTo>
                <a:cubicBezTo>
                  <a:pt x="328" y="658"/>
                  <a:pt x="328" y="657"/>
                  <a:pt x="328" y="657"/>
                </a:cubicBezTo>
                <a:cubicBezTo>
                  <a:pt x="329" y="657"/>
                  <a:pt x="328" y="653"/>
                  <a:pt x="329" y="652"/>
                </a:cubicBezTo>
                <a:cubicBezTo>
                  <a:pt x="329" y="652"/>
                  <a:pt x="330" y="652"/>
                  <a:pt x="330" y="651"/>
                </a:cubicBezTo>
                <a:cubicBezTo>
                  <a:pt x="330" y="651"/>
                  <a:pt x="331" y="653"/>
                  <a:pt x="332" y="652"/>
                </a:cubicBezTo>
                <a:cubicBezTo>
                  <a:pt x="332" y="652"/>
                  <a:pt x="332" y="651"/>
                  <a:pt x="333" y="651"/>
                </a:cubicBezTo>
                <a:cubicBezTo>
                  <a:pt x="333" y="651"/>
                  <a:pt x="333" y="651"/>
                  <a:pt x="334" y="651"/>
                </a:cubicBezTo>
                <a:cubicBezTo>
                  <a:pt x="334" y="650"/>
                  <a:pt x="335" y="649"/>
                  <a:pt x="335" y="649"/>
                </a:cubicBezTo>
                <a:cubicBezTo>
                  <a:pt x="336" y="649"/>
                  <a:pt x="336" y="649"/>
                  <a:pt x="336" y="649"/>
                </a:cubicBezTo>
                <a:cubicBezTo>
                  <a:pt x="337" y="648"/>
                  <a:pt x="338" y="650"/>
                  <a:pt x="339" y="649"/>
                </a:cubicBezTo>
                <a:cubicBezTo>
                  <a:pt x="340" y="649"/>
                  <a:pt x="339" y="647"/>
                  <a:pt x="339" y="646"/>
                </a:cubicBezTo>
                <a:cubicBezTo>
                  <a:pt x="339" y="646"/>
                  <a:pt x="340" y="646"/>
                  <a:pt x="340" y="646"/>
                </a:cubicBezTo>
                <a:cubicBezTo>
                  <a:pt x="340" y="646"/>
                  <a:pt x="341" y="645"/>
                  <a:pt x="341" y="645"/>
                </a:cubicBezTo>
                <a:cubicBezTo>
                  <a:pt x="342" y="644"/>
                  <a:pt x="343" y="643"/>
                  <a:pt x="344" y="642"/>
                </a:cubicBezTo>
                <a:cubicBezTo>
                  <a:pt x="344" y="641"/>
                  <a:pt x="345" y="640"/>
                  <a:pt x="345" y="639"/>
                </a:cubicBezTo>
                <a:cubicBezTo>
                  <a:pt x="346" y="638"/>
                  <a:pt x="347" y="638"/>
                  <a:pt x="347" y="638"/>
                </a:cubicBezTo>
                <a:cubicBezTo>
                  <a:pt x="348" y="637"/>
                  <a:pt x="349" y="637"/>
                  <a:pt x="349" y="636"/>
                </a:cubicBezTo>
                <a:cubicBezTo>
                  <a:pt x="350" y="635"/>
                  <a:pt x="352" y="634"/>
                  <a:pt x="353" y="633"/>
                </a:cubicBezTo>
                <a:cubicBezTo>
                  <a:pt x="354" y="633"/>
                  <a:pt x="356" y="633"/>
                  <a:pt x="357" y="633"/>
                </a:cubicBezTo>
                <a:cubicBezTo>
                  <a:pt x="358" y="632"/>
                  <a:pt x="358" y="631"/>
                  <a:pt x="359" y="632"/>
                </a:cubicBezTo>
                <a:cubicBezTo>
                  <a:pt x="360" y="632"/>
                  <a:pt x="360" y="636"/>
                  <a:pt x="361" y="636"/>
                </a:cubicBezTo>
                <a:cubicBezTo>
                  <a:pt x="361" y="636"/>
                  <a:pt x="361" y="636"/>
                  <a:pt x="362" y="636"/>
                </a:cubicBezTo>
                <a:cubicBezTo>
                  <a:pt x="362" y="636"/>
                  <a:pt x="363" y="636"/>
                  <a:pt x="364" y="635"/>
                </a:cubicBezTo>
                <a:cubicBezTo>
                  <a:pt x="364" y="635"/>
                  <a:pt x="365" y="635"/>
                  <a:pt x="366" y="634"/>
                </a:cubicBezTo>
                <a:cubicBezTo>
                  <a:pt x="366" y="634"/>
                  <a:pt x="367" y="634"/>
                  <a:pt x="367" y="634"/>
                </a:cubicBezTo>
                <a:cubicBezTo>
                  <a:pt x="368" y="633"/>
                  <a:pt x="368" y="633"/>
                  <a:pt x="369" y="632"/>
                </a:cubicBezTo>
                <a:cubicBezTo>
                  <a:pt x="369" y="632"/>
                  <a:pt x="371" y="632"/>
                  <a:pt x="371" y="632"/>
                </a:cubicBezTo>
                <a:cubicBezTo>
                  <a:pt x="371" y="632"/>
                  <a:pt x="371" y="632"/>
                  <a:pt x="371" y="631"/>
                </a:cubicBezTo>
                <a:cubicBezTo>
                  <a:pt x="372" y="631"/>
                  <a:pt x="372" y="631"/>
                  <a:pt x="373" y="631"/>
                </a:cubicBezTo>
                <a:cubicBezTo>
                  <a:pt x="374" y="631"/>
                  <a:pt x="375" y="630"/>
                  <a:pt x="376" y="630"/>
                </a:cubicBezTo>
                <a:cubicBezTo>
                  <a:pt x="376" y="630"/>
                  <a:pt x="376" y="630"/>
                  <a:pt x="377" y="630"/>
                </a:cubicBezTo>
                <a:cubicBezTo>
                  <a:pt x="377" y="629"/>
                  <a:pt x="378" y="630"/>
                  <a:pt x="378" y="630"/>
                </a:cubicBezTo>
                <a:cubicBezTo>
                  <a:pt x="379" y="629"/>
                  <a:pt x="378" y="629"/>
                  <a:pt x="379" y="629"/>
                </a:cubicBezTo>
                <a:cubicBezTo>
                  <a:pt x="379" y="628"/>
                  <a:pt x="380" y="628"/>
                  <a:pt x="380" y="628"/>
                </a:cubicBezTo>
                <a:cubicBezTo>
                  <a:pt x="381" y="628"/>
                  <a:pt x="381" y="628"/>
                  <a:pt x="381" y="627"/>
                </a:cubicBezTo>
                <a:cubicBezTo>
                  <a:pt x="383" y="626"/>
                  <a:pt x="383" y="628"/>
                  <a:pt x="385" y="628"/>
                </a:cubicBezTo>
                <a:cubicBezTo>
                  <a:pt x="385" y="628"/>
                  <a:pt x="385" y="627"/>
                  <a:pt x="385" y="627"/>
                </a:cubicBezTo>
                <a:cubicBezTo>
                  <a:pt x="387" y="627"/>
                  <a:pt x="387" y="627"/>
                  <a:pt x="388" y="626"/>
                </a:cubicBezTo>
                <a:cubicBezTo>
                  <a:pt x="389" y="626"/>
                  <a:pt x="390" y="627"/>
                  <a:pt x="390" y="627"/>
                </a:cubicBezTo>
                <a:cubicBezTo>
                  <a:pt x="391" y="627"/>
                  <a:pt x="392" y="627"/>
                  <a:pt x="392" y="627"/>
                </a:cubicBezTo>
                <a:cubicBezTo>
                  <a:pt x="392" y="626"/>
                  <a:pt x="394" y="627"/>
                  <a:pt x="394" y="627"/>
                </a:cubicBezTo>
                <a:cubicBezTo>
                  <a:pt x="396" y="626"/>
                  <a:pt x="399" y="627"/>
                  <a:pt x="400" y="627"/>
                </a:cubicBezTo>
                <a:cubicBezTo>
                  <a:pt x="401" y="627"/>
                  <a:pt x="402" y="627"/>
                  <a:pt x="403" y="627"/>
                </a:cubicBezTo>
                <a:cubicBezTo>
                  <a:pt x="404" y="627"/>
                  <a:pt x="405" y="627"/>
                  <a:pt x="406" y="626"/>
                </a:cubicBezTo>
                <a:cubicBezTo>
                  <a:pt x="406" y="626"/>
                  <a:pt x="407" y="626"/>
                  <a:pt x="407" y="625"/>
                </a:cubicBezTo>
                <a:cubicBezTo>
                  <a:pt x="407" y="625"/>
                  <a:pt x="408" y="625"/>
                  <a:pt x="408" y="625"/>
                </a:cubicBezTo>
                <a:cubicBezTo>
                  <a:pt x="408" y="625"/>
                  <a:pt x="407" y="624"/>
                  <a:pt x="407" y="624"/>
                </a:cubicBezTo>
                <a:cubicBezTo>
                  <a:pt x="407" y="624"/>
                  <a:pt x="407" y="624"/>
                  <a:pt x="407" y="624"/>
                </a:cubicBezTo>
                <a:cubicBezTo>
                  <a:pt x="407" y="624"/>
                  <a:pt x="407" y="624"/>
                  <a:pt x="408" y="624"/>
                </a:cubicBezTo>
                <a:cubicBezTo>
                  <a:pt x="412" y="624"/>
                  <a:pt x="412" y="624"/>
                  <a:pt x="412" y="624"/>
                </a:cubicBezTo>
                <a:cubicBezTo>
                  <a:pt x="413" y="624"/>
                  <a:pt x="414" y="625"/>
                  <a:pt x="415" y="625"/>
                </a:cubicBezTo>
                <a:cubicBezTo>
                  <a:pt x="415" y="625"/>
                  <a:pt x="417" y="625"/>
                  <a:pt x="417" y="626"/>
                </a:cubicBezTo>
                <a:cubicBezTo>
                  <a:pt x="418" y="626"/>
                  <a:pt x="418" y="624"/>
                  <a:pt x="419" y="624"/>
                </a:cubicBezTo>
                <a:cubicBezTo>
                  <a:pt x="419" y="627"/>
                  <a:pt x="422" y="624"/>
                  <a:pt x="424" y="625"/>
                </a:cubicBezTo>
                <a:cubicBezTo>
                  <a:pt x="424" y="626"/>
                  <a:pt x="425" y="626"/>
                  <a:pt x="426" y="626"/>
                </a:cubicBezTo>
                <a:cubicBezTo>
                  <a:pt x="425" y="627"/>
                  <a:pt x="426" y="628"/>
                  <a:pt x="426" y="629"/>
                </a:cubicBezTo>
                <a:cubicBezTo>
                  <a:pt x="426" y="630"/>
                  <a:pt x="428" y="629"/>
                  <a:pt x="428" y="631"/>
                </a:cubicBezTo>
                <a:cubicBezTo>
                  <a:pt x="425" y="631"/>
                  <a:pt x="424" y="629"/>
                  <a:pt x="423" y="628"/>
                </a:cubicBezTo>
                <a:cubicBezTo>
                  <a:pt x="422" y="628"/>
                  <a:pt x="422" y="629"/>
                  <a:pt x="421" y="629"/>
                </a:cubicBezTo>
                <a:cubicBezTo>
                  <a:pt x="421" y="628"/>
                  <a:pt x="421" y="628"/>
                  <a:pt x="420" y="627"/>
                </a:cubicBezTo>
                <a:cubicBezTo>
                  <a:pt x="418" y="627"/>
                  <a:pt x="415" y="627"/>
                  <a:pt x="412" y="627"/>
                </a:cubicBezTo>
                <a:cubicBezTo>
                  <a:pt x="412" y="627"/>
                  <a:pt x="411" y="626"/>
                  <a:pt x="410" y="626"/>
                </a:cubicBezTo>
                <a:cubicBezTo>
                  <a:pt x="410" y="626"/>
                  <a:pt x="409" y="627"/>
                  <a:pt x="409" y="628"/>
                </a:cubicBezTo>
                <a:cubicBezTo>
                  <a:pt x="409" y="628"/>
                  <a:pt x="409" y="628"/>
                  <a:pt x="409" y="628"/>
                </a:cubicBezTo>
                <a:cubicBezTo>
                  <a:pt x="409" y="628"/>
                  <a:pt x="410" y="629"/>
                  <a:pt x="410" y="629"/>
                </a:cubicBezTo>
                <a:cubicBezTo>
                  <a:pt x="410" y="630"/>
                  <a:pt x="411" y="630"/>
                  <a:pt x="412" y="630"/>
                </a:cubicBezTo>
                <a:cubicBezTo>
                  <a:pt x="413" y="630"/>
                  <a:pt x="414" y="631"/>
                  <a:pt x="415" y="631"/>
                </a:cubicBezTo>
                <a:cubicBezTo>
                  <a:pt x="415" y="631"/>
                  <a:pt x="416" y="630"/>
                  <a:pt x="416" y="630"/>
                </a:cubicBezTo>
                <a:cubicBezTo>
                  <a:pt x="417" y="630"/>
                  <a:pt x="417" y="631"/>
                  <a:pt x="418" y="631"/>
                </a:cubicBezTo>
                <a:cubicBezTo>
                  <a:pt x="418" y="632"/>
                  <a:pt x="419" y="632"/>
                  <a:pt x="419" y="632"/>
                </a:cubicBezTo>
                <a:cubicBezTo>
                  <a:pt x="420" y="633"/>
                  <a:pt x="421" y="633"/>
                  <a:pt x="422" y="633"/>
                </a:cubicBezTo>
                <a:cubicBezTo>
                  <a:pt x="423" y="633"/>
                  <a:pt x="425" y="633"/>
                  <a:pt x="426" y="633"/>
                </a:cubicBezTo>
                <a:cubicBezTo>
                  <a:pt x="426" y="633"/>
                  <a:pt x="426" y="633"/>
                  <a:pt x="426" y="633"/>
                </a:cubicBezTo>
                <a:cubicBezTo>
                  <a:pt x="427" y="633"/>
                  <a:pt x="427" y="634"/>
                  <a:pt x="428" y="634"/>
                </a:cubicBezTo>
                <a:cubicBezTo>
                  <a:pt x="428" y="634"/>
                  <a:pt x="428" y="635"/>
                  <a:pt x="429" y="635"/>
                </a:cubicBezTo>
                <a:cubicBezTo>
                  <a:pt x="429" y="635"/>
                  <a:pt x="425" y="636"/>
                  <a:pt x="426" y="636"/>
                </a:cubicBezTo>
                <a:cubicBezTo>
                  <a:pt x="426" y="637"/>
                  <a:pt x="427" y="637"/>
                  <a:pt x="427" y="637"/>
                </a:cubicBezTo>
                <a:cubicBezTo>
                  <a:pt x="428" y="637"/>
                  <a:pt x="429" y="637"/>
                  <a:pt x="429" y="638"/>
                </a:cubicBezTo>
                <a:cubicBezTo>
                  <a:pt x="429" y="638"/>
                  <a:pt x="430" y="638"/>
                  <a:pt x="430" y="638"/>
                </a:cubicBezTo>
                <a:cubicBezTo>
                  <a:pt x="430" y="638"/>
                  <a:pt x="430" y="638"/>
                  <a:pt x="430" y="638"/>
                </a:cubicBezTo>
                <a:cubicBezTo>
                  <a:pt x="430" y="639"/>
                  <a:pt x="431" y="638"/>
                  <a:pt x="431" y="638"/>
                </a:cubicBezTo>
                <a:cubicBezTo>
                  <a:pt x="432" y="639"/>
                  <a:pt x="432" y="639"/>
                  <a:pt x="433" y="640"/>
                </a:cubicBezTo>
                <a:cubicBezTo>
                  <a:pt x="434" y="640"/>
                  <a:pt x="434" y="641"/>
                  <a:pt x="435" y="642"/>
                </a:cubicBezTo>
                <a:cubicBezTo>
                  <a:pt x="435" y="642"/>
                  <a:pt x="436" y="642"/>
                  <a:pt x="436" y="642"/>
                </a:cubicBezTo>
                <a:cubicBezTo>
                  <a:pt x="437" y="643"/>
                  <a:pt x="437" y="642"/>
                  <a:pt x="438" y="642"/>
                </a:cubicBezTo>
                <a:cubicBezTo>
                  <a:pt x="442" y="645"/>
                  <a:pt x="446" y="653"/>
                  <a:pt x="446" y="654"/>
                </a:cubicBezTo>
                <a:cubicBezTo>
                  <a:pt x="446" y="654"/>
                  <a:pt x="447" y="654"/>
                  <a:pt x="447" y="654"/>
                </a:cubicBezTo>
                <a:cubicBezTo>
                  <a:pt x="448" y="655"/>
                  <a:pt x="449" y="655"/>
                  <a:pt x="449" y="656"/>
                </a:cubicBezTo>
                <a:cubicBezTo>
                  <a:pt x="450" y="656"/>
                  <a:pt x="449" y="659"/>
                  <a:pt x="450" y="659"/>
                </a:cubicBezTo>
                <a:cubicBezTo>
                  <a:pt x="450" y="660"/>
                  <a:pt x="450" y="660"/>
                  <a:pt x="450" y="660"/>
                </a:cubicBezTo>
                <a:cubicBezTo>
                  <a:pt x="451" y="660"/>
                  <a:pt x="451" y="660"/>
                  <a:pt x="452" y="661"/>
                </a:cubicBezTo>
                <a:cubicBezTo>
                  <a:pt x="452" y="661"/>
                  <a:pt x="453" y="661"/>
                  <a:pt x="453" y="661"/>
                </a:cubicBezTo>
                <a:cubicBezTo>
                  <a:pt x="454" y="662"/>
                  <a:pt x="453" y="667"/>
                  <a:pt x="455" y="667"/>
                </a:cubicBezTo>
                <a:cubicBezTo>
                  <a:pt x="456" y="667"/>
                  <a:pt x="458" y="676"/>
                  <a:pt x="458" y="677"/>
                </a:cubicBezTo>
                <a:cubicBezTo>
                  <a:pt x="460" y="684"/>
                  <a:pt x="462" y="692"/>
                  <a:pt x="462" y="700"/>
                </a:cubicBezTo>
                <a:cubicBezTo>
                  <a:pt x="463" y="714"/>
                  <a:pt x="457" y="729"/>
                  <a:pt x="448" y="740"/>
                </a:cubicBezTo>
                <a:cubicBezTo>
                  <a:pt x="440" y="749"/>
                  <a:pt x="430" y="753"/>
                  <a:pt x="417" y="752"/>
                </a:cubicBezTo>
                <a:cubicBezTo>
                  <a:pt x="416" y="752"/>
                  <a:pt x="401" y="748"/>
                  <a:pt x="405" y="747"/>
                </a:cubicBezTo>
                <a:cubicBezTo>
                  <a:pt x="423" y="743"/>
                  <a:pt x="429" y="737"/>
                  <a:pt x="431" y="726"/>
                </a:cubicBezTo>
                <a:cubicBezTo>
                  <a:pt x="432" y="720"/>
                  <a:pt x="431" y="702"/>
                  <a:pt x="416" y="687"/>
                </a:cubicBezTo>
                <a:cubicBezTo>
                  <a:pt x="388" y="659"/>
                  <a:pt x="333" y="675"/>
                  <a:pt x="317" y="720"/>
                </a:cubicBezTo>
                <a:cubicBezTo>
                  <a:pt x="304" y="758"/>
                  <a:pt x="316" y="817"/>
                  <a:pt x="380" y="835"/>
                </a:cubicBezTo>
                <a:cubicBezTo>
                  <a:pt x="473" y="861"/>
                  <a:pt x="509" y="818"/>
                  <a:pt x="511" y="788"/>
                </a:cubicBezTo>
                <a:cubicBezTo>
                  <a:pt x="513" y="788"/>
                  <a:pt x="526" y="794"/>
                  <a:pt x="546" y="785"/>
                </a:cubicBezTo>
                <a:cubicBezTo>
                  <a:pt x="566" y="776"/>
                  <a:pt x="581" y="758"/>
                  <a:pt x="590" y="738"/>
                </a:cubicBezTo>
                <a:cubicBezTo>
                  <a:pt x="594" y="728"/>
                  <a:pt x="597" y="716"/>
                  <a:pt x="598" y="705"/>
                </a:cubicBezTo>
                <a:cubicBezTo>
                  <a:pt x="600" y="681"/>
                  <a:pt x="593" y="648"/>
                  <a:pt x="570" y="636"/>
                </a:cubicBezTo>
                <a:cubicBezTo>
                  <a:pt x="568" y="635"/>
                  <a:pt x="552" y="630"/>
                  <a:pt x="551" y="632"/>
                </a:cubicBezTo>
                <a:cubicBezTo>
                  <a:pt x="551" y="632"/>
                  <a:pt x="586" y="581"/>
                  <a:pt x="504" y="539"/>
                </a:cubicBezTo>
                <a:cubicBezTo>
                  <a:pt x="504" y="539"/>
                  <a:pt x="502" y="537"/>
                  <a:pt x="497" y="535"/>
                </a:cubicBezTo>
                <a:cubicBezTo>
                  <a:pt x="496" y="535"/>
                  <a:pt x="494" y="534"/>
                  <a:pt x="493" y="534"/>
                </a:cubicBezTo>
                <a:cubicBezTo>
                  <a:pt x="491" y="534"/>
                  <a:pt x="493" y="533"/>
                  <a:pt x="491" y="533"/>
                </a:cubicBezTo>
                <a:cubicBezTo>
                  <a:pt x="490" y="533"/>
                  <a:pt x="490" y="532"/>
                  <a:pt x="490" y="532"/>
                </a:cubicBezTo>
                <a:cubicBezTo>
                  <a:pt x="489" y="532"/>
                  <a:pt x="489" y="532"/>
                  <a:pt x="488" y="532"/>
                </a:cubicBezTo>
                <a:cubicBezTo>
                  <a:pt x="487" y="532"/>
                  <a:pt x="487" y="532"/>
                  <a:pt x="486" y="532"/>
                </a:cubicBezTo>
                <a:cubicBezTo>
                  <a:pt x="484" y="531"/>
                  <a:pt x="483" y="532"/>
                  <a:pt x="483" y="531"/>
                </a:cubicBezTo>
                <a:cubicBezTo>
                  <a:pt x="482" y="531"/>
                  <a:pt x="482" y="531"/>
                  <a:pt x="482" y="531"/>
                </a:cubicBezTo>
                <a:cubicBezTo>
                  <a:pt x="481" y="531"/>
                  <a:pt x="481" y="530"/>
                  <a:pt x="480" y="530"/>
                </a:cubicBezTo>
                <a:cubicBezTo>
                  <a:pt x="479" y="530"/>
                  <a:pt x="479" y="530"/>
                  <a:pt x="478" y="530"/>
                </a:cubicBezTo>
                <a:cubicBezTo>
                  <a:pt x="477" y="530"/>
                  <a:pt x="477" y="529"/>
                  <a:pt x="476" y="529"/>
                </a:cubicBezTo>
                <a:cubicBezTo>
                  <a:pt x="475" y="529"/>
                  <a:pt x="475" y="529"/>
                  <a:pt x="475" y="530"/>
                </a:cubicBezTo>
                <a:cubicBezTo>
                  <a:pt x="475" y="530"/>
                  <a:pt x="474" y="529"/>
                  <a:pt x="474" y="529"/>
                </a:cubicBezTo>
                <a:cubicBezTo>
                  <a:pt x="472" y="529"/>
                  <a:pt x="471" y="528"/>
                  <a:pt x="469" y="528"/>
                </a:cubicBezTo>
                <a:cubicBezTo>
                  <a:pt x="466" y="528"/>
                  <a:pt x="461" y="526"/>
                  <a:pt x="459" y="527"/>
                </a:cubicBezTo>
                <a:cubicBezTo>
                  <a:pt x="458" y="527"/>
                  <a:pt x="458" y="527"/>
                  <a:pt x="457" y="528"/>
                </a:cubicBezTo>
                <a:cubicBezTo>
                  <a:pt x="456" y="528"/>
                  <a:pt x="456" y="528"/>
                  <a:pt x="455" y="528"/>
                </a:cubicBezTo>
                <a:cubicBezTo>
                  <a:pt x="453" y="529"/>
                  <a:pt x="451" y="527"/>
                  <a:pt x="451" y="527"/>
                </a:cubicBezTo>
                <a:cubicBezTo>
                  <a:pt x="450" y="527"/>
                  <a:pt x="450" y="529"/>
                  <a:pt x="449" y="528"/>
                </a:cubicBezTo>
                <a:cubicBezTo>
                  <a:pt x="449" y="527"/>
                  <a:pt x="446" y="528"/>
                  <a:pt x="445" y="527"/>
                </a:cubicBezTo>
                <a:cubicBezTo>
                  <a:pt x="444" y="529"/>
                  <a:pt x="442" y="528"/>
                  <a:pt x="440" y="528"/>
                </a:cubicBezTo>
                <a:cubicBezTo>
                  <a:pt x="440" y="528"/>
                  <a:pt x="440" y="529"/>
                  <a:pt x="440" y="529"/>
                </a:cubicBezTo>
                <a:cubicBezTo>
                  <a:pt x="440" y="530"/>
                  <a:pt x="439" y="529"/>
                  <a:pt x="439" y="529"/>
                </a:cubicBezTo>
                <a:cubicBezTo>
                  <a:pt x="439" y="530"/>
                  <a:pt x="440" y="530"/>
                  <a:pt x="441" y="530"/>
                </a:cubicBezTo>
                <a:cubicBezTo>
                  <a:pt x="442" y="530"/>
                  <a:pt x="442" y="530"/>
                  <a:pt x="444" y="530"/>
                </a:cubicBezTo>
                <a:cubicBezTo>
                  <a:pt x="445" y="530"/>
                  <a:pt x="446" y="530"/>
                  <a:pt x="447" y="531"/>
                </a:cubicBezTo>
                <a:cubicBezTo>
                  <a:pt x="448" y="530"/>
                  <a:pt x="449" y="530"/>
                  <a:pt x="450" y="529"/>
                </a:cubicBezTo>
                <a:cubicBezTo>
                  <a:pt x="451" y="530"/>
                  <a:pt x="453" y="530"/>
                  <a:pt x="454" y="530"/>
                </a:cubicBezTo>
                <a:cubicBezTo>
                  <a:pt x="455" y="530"/>
                  <a:pt x="455" y="530"/>
                  <a:pt x="456" y="530"/>
                </a:cubicBezTo>
                <a:cubicBezTo>
                  <a:pt x="456" y="530"/>
                  <a:pt x="456" y="532"/>
                  <a:pt x="457" y="532"/>
                </a:cubicBezTo>
                <a:cubicBezTo>
                  <a:pt x="457" y="532"/>
                  <a:pt x="457" y="531"/>
                  <a:pt x="457" y="531"/>
                </a:cubicBezTo>
                <a:cubicBezTo>
                  <a:pt x="460" y="530"/>
                  <a:pt x="460" y="531"/>
                  <a:pt x="462" y="532"/>
                </a:cubicBezTo>
                <a:cubicBezTo>
                  <a:pt x="464" y="532"/>
                  <a:pt x="465" y="531"/>
                  <a:pt x="465" y="532"/>
                </a:cubicBezTo>
                <a:cubicBezTo>
                  <a:pt x="466" y="532"/>
                  <a:pt x="468" y="532"/>
                  <a:pt x="468" y="532"/>
                </a:cubicBezTo>
                <a:cubicBezTo>
                  <a:pt x="469" y="533"/>
                  <a:pt x="469" y="534"/>
                  <a:pt x="471" y="534"/>
                </a:cubicBezTo>
                <a:cubicBezTo>
                  <a:pt x="473" y="534"/>
                  <a:pt x="473" y="533"/>
                  <a:pt x="475" y="534"/>
                </a:cubicBezTo>
                <a:cubicBezTo>
                  <a:pt x="477" y="534"/>
                  <a:pt x="476" y="535"/>
                  <a:pt x="478" y="535"/>
                </a:cubicBezTo>
                <a:cubicBezTo>
                  <a:pt x="484" y="536"/>
                  <a:pt x="485" y="533"/>
                  <a:pt x="488" y="537"/>
                </a:cubicBezTo>
                <a:cubicBezTo>
                  <a:pt x="489" y="536"/>
                  <a:pt x="496" y="539"/>
                  <a:pt x="496" y="540"/>
                </a:cubicBezTo>
                <a:cubicBezTo>
                  <a:pt x="496" y="540"/>
                  <a:pt x="496" y="540"/>
                  <a:pt x="496" y="540"/>
                </a:cubicBezTo>
                <a:cubicBezTo>
                  <a:pt x="494" y="540"/>
                  <a:pt x="491" y="539"/>
                  <a:pt x="489" y="539"/>
                </a:cubicBezTo>
                <a:cubicBezTo>
                  <a:pt x="487" y="538"/>
                  <a:pt x="486" y="537"/>
                  <a:pt x="484" y="537"/>
                </a:cubicBezTo>
                <a:cubicBezTo>
                  <a:pt x="484" y="537"/>
                  <a:pt x="484" y="537"/>
                  <a:pt x="483" y="537"/>
                </a:cubicBezTo>
                <a:cubicBezTo>
                  <a:pt x="480" y="536"/>
                  <a:pt x="477" y="537"/>
                  <a:pt x="475" y="536"/>
                </a:cubicBezTo>
                <a:cubicBezTo>
                  <a:pt x="474" y="537"/>
                  <a:pt x="473" y="537"/>
                  <a:pt x="472" y="537"/>
                </a:cubicBezTo>
                <a:cubicBezTo>
                  <a:pt x="470" y="535"/>
                  <a:pt x="468" y="536"/>
                  <a:pt x="466" y="536"/>
                </a:cubicBezTo>
                <a:cubicBezTo>
                  <a:pt x="465" y="536"/>
                  <a:pt x="464" y="535"/>
                  <a:pt x="463" y="535"/>
                </a:cubicBezTo>
                <a:cubicBezTo>
                  <a:pt x="460" y="536"/>
                  <a:pt x="456" y="536"/>
                  <a:pt x="453" y="536"/>
                </a:cubicBezTo>
                <a:cubicBezTo>
                  <a:pt x="453" y="536"/>
                  <a:pt x="453" y="536"/>
                  <a:pt x="452" y="536"/>
                </a:cubicBezTo>
                <a:cubicBezTo>
                  <a:pt x="452" y="537"/>
                  <a:pt x="451" y="537"/>
                  <a:pt x="451" y="537"/>
                </a:cubicBezTo>
                <a:cubicBezTo>
                  <a:pt x="448" y="537"/>
                  <a:pt x="448" y="537"/>
                  <a:pt x="448" y="537"/>
                </a:cubicBezTo>
                <a:cubicBezTo>
                  <a:pt x="447" y="539"/>
                  <a:pt x="450" y="538"/>
                  <a:pt x="449" y="539"/>
                </a:cubicBezTo>
                <a:cubicBezTo>
                  <a:pt x="450" y="539"/>
                  <a:pt x="452" y="541"/>
                  <a:pt x="450" y="541"/>
                </a:cubicBezTo>
                <a:cubicBezTo>
                  <a:pt x="449" y="540"/>
                  <a:pt x="449" y="542"/>
                  <a:pt x="448" y="542"/>
                </a:cubicBezTo>
                <a:cubicBezTo>
                  <a:pt x="447" y="541"/>
                  <a:pt x="447" y="540"/>
                  <a:pt x="446" y="540"/>
                </a:cubicBezTo>
                <a:cubicBezTo>
                  <a:pt x="446" y="540"/>
                  <a:pt x="446" y="542"/>
                  <a:pt x="445" y="541"/>
                </a:cubicBezTo>
                <a:cubicBezTo>
                  <a:pt x="444" y="541"/>
                  <a:pt x="444" y="539"/>
                  <a:pt x="442" y="538"/>
                </a:cubicBezTo>
                <a:cubicBezTo>
                  <a:pt x="441" y="540"/>
                  <a:pt x="443" y="540"/>
                  <a:pt x="443" y="541"/>
                </a:cubicBezTo>
                <a:cubicBezTo>
                  <a:pt x="442" y="542"/>
                  <a:pt x="440" y="542"/>
                  <a:pt x="439" y="542"/>
                </a:cubicBezTo>
                <a:cubicBezTo>
                  <a:pt x="439" y="540"/>
                  <a:pt x="438" y="540"/>
                  <a:pt x="438" y="538"/>
                </a:cubicBezTo>
                <a:cubicBezTo>
                  <a:pt x="432" y="538"/>
                  <a:pt x="432" y="538"/>
                  <a:pt x="432" y="538"/>
                </a:cubicBezTo>
                <a:cubicBezTo>
                  <a:pt x="432" y="539"/>
                  <a:pt x="431" y="540"/>
                  <a:pt x="431" y="541"/>
                </a:cubicBezTo>
                <a:cubicBezTo>
                  <a:pt x="431" y="541"/>
                  <a:pt x="431" y="542"/>
                  <a:pt x="431" y="543"/>
                </a:cubicBezTo>
                <a:cubicBezTo>
                  <a:pt x="431" y="543"/>
                  <a:pt x="430" y="543"/>
                  <a:pt x="429" y="543"/>
                </a:cubicBezTo>
                <a:cubicBezTo>
                  <a:pt x="428" y="541"/>
                  <a:pt x="431" y="541"/>
                  <a:pt x="430" y="539"/>
                </a:cubicBezTo>
                <a:cubicBezTo>
                  <a:pt x="427" y="539"/>
                  <a:pt x="427" y="541"/>
                  <a:pt x="426" y="541"/>
                </a:cubicBezTo>
                <a:cubicBezTo>
                  <a:pt x="424" y="541"/>
                  <a:pt x="423" y="541"/>
                  <a:pt x="422" y="541"/>
                </a:cubicBezTo>
                <a:cubicBezTo>
                  <a:pt x="422" y="541"/>
                  <a:pt x="422" y="542"/>
                  <a:pt x="421" y="542"/>
                </a:cubicBezTo>
                <a:cubicBezTo>
                  <a:pt x="421" y="543"/>
                  <a:pt x="420" y="541"/>
                  <a:pt x="420" y="541"/>
                </a:cubicBezTo>
                <a:cubicBezTo>
                  <a:pt x="419" y="541"/>
                  <a:pt x="419" y="542"/>
                  <a:pt x="419" y="542"/>
                </a:cubicBezTo>
                <a:cubicBezTo>
                  <a:pt x="416" y="542"/>
                  <a:pt x="415" y="541"/>
                  <a:pt x="413" y="541"/>
                </a:cubicBezTo>
                <a:cubicBezTo>
                  <a:pt x="411" y="542"/>
                  <a:pt x="411" y="544"/>
                  <a:pt x="409" y="545"/>
                </a:cubicBezTo>
                <a:cubicBezTo>
                  <a:pt x="406" y="545"/>
                  <a:pt x="404" y="546"/>
                  <a:pt x="401" y="545"/>
                </a:cubicBezTo>
                <a:cubicBezTo>
                  <a:pt x="401" y="546"/>
                  <a:pt x="400" y="548"/>
                  <a:pt x="399" y="548"/>
                </a:cubicBezTo>
                <a:cubicBezTo>
                  <a:pt x="399" y="547"/>
                  <a:pt x="397" y="547"/>
                  <a:pt x="397" y="546"/>
                </a:cubicBezTo>
                <a:cubicBezTo>
                  <a:pt x="395" y="545"/>
                  <a:pt x="397" y="548"/>
                  <a:pt x="395" y="547"/>
                </a:cubicBezTo>
                <a:cubicBezTo>
                  <a:pt x="395" y="546"/>
                  <a:pt x="394" y="546"/>
                  <a:pt x="394" y="545"/>
                </a:cubicBezTo>
                <a:cubicBezTo>
                  <a:pt x="394" y="545"/>
                  <a:pt x="394" y="545"/>
                  <a:pt x="395" y="545"/>
                </a:cubicBezTo>
                <a:cubicBezTo>
                  <a:pt x="395" y="544"/>
                  <a:pt x="395" y="544"/>
                  <a:pt x="395" y="543"/>
                </a:cubicBezTo>
                <a:cubicBezTo>
                  <a:pt x="397" y="542"/>
                  <a:pt x="398" y="541"/>
                  <a:pt x="400" y="541"/>
                </a:cubicBezTo>
                <a:cubicBezTo>
                  <a:pt x="400" y="539"/>
                  <a:pt x="401" y="540"/>
                  <a:pt x="401" y="538"/>
                </a:cubicBezTo>
                <a:cubicBezTo>
                  <a:pt x="398" y="536"/>
                  <a:pt x="396" y="541"/>
                  <a:pt x="394" y="539"/>
                </a:cubicBezTo>
                <a:cubicBezTo>
                  <a:pt x="394" y="539"/>
                  <a:pt x="394" y="539"/>
                  <a:pt x="394" y="539"/>
                </a:cubicBezTo>
                <a:cubicBezTo>
                  <a:pt x="394" y="539"/>
                  <a:pt x="393" y="540"/>
                  <a:pt x="392" y="540"/>
                </a:cubicBezTo>
                <a:cubicBezTo>
                  <a:pt x="392" y="541"/>
                  <a:pt x="391" y="542"/>
                  <a:pt x="391" y="542"/>
                </a:cubicBezTo>
                <a:cubicBezTo>
                  <a:pt x="389" y="542"/>
                  <a:pt x="389" y="542"/>
                  <a:pt x="389" y="542"/>
                </a:cubicBezTo>
                <a:cubicBezTo>
                  <a:pt x="388" y="545"/>
                  <a:pt x="391" y="543"/>
                  <a:pt x="392" y="545"/>
                </a:cubicBezTo>
                <a:cubicBezTo>
                  <a:pt x="392" y="546"/>
                  <a:pt x="392" y="548"/>
                  <a:pt x="393" y="548"/>
                </a:cubicBezTo>
                <a:cubicBezTo>
                  <a:pt x="392" y="548"/>
                  <a:pt x="392" y="549"/>
                  <a:pt x="391" y="550"/>
                </a:cubicBezTo>
                <a:cubicBezTo>
                  <a:pt x="391" y="550"/>
                  <a:pt x="391" y="550"/>
                  <a:pt x="391" y="550"/>
                </a:cubicBezTo>
                <a:cubicBezTo>
                  <a:pt x="389" y="552"/>
                  <a:pt x="390" y="551"/>
                  <a:pt x="389" y="551"/>
                </a:cubicBezTo>
                <a:cubicBezTo>
                  <a:pt x="388" y="551"/>
                  <a:pt x="388" y="551"/>
                  <a:pt x="387" y="551"/>
                </a:cubicBezTo>
                <a:cubicBezTo>
                  <a:pt x="386" y="550"/>
                  <a:pt x="385" y="548"/>
                  <a:pt x="385" y="546"/>
                </a:cubicBezTo>
                <a:cubicBezTo>
                  <a:pt x="386" y="546"/>
                  <a:pt x="386" y="546"/>
                  <a:pt x="387" y="546"/>
                </a:cubicBezTo>
                <a:cubicBezTo>
                  <a:pt x="387" y="545"/>
                  <a:pt x="388" y="544"/>
                  <a:pt x="388" y="544"/>
                </a:cubicBezTo>
                <a:cubicBezTo>
                  <a:pt x="388" y="542"/>
                  <a:pt x="387" y="542"/>
                  <a:pt x="387" y="540"/>
                </a:cubicBezTo>
                <a:cubicBezTo>
                  <a:pt x="386" y="540"/>
                  <a:pt x="386" y="542"/>
                  <a:pt x="385" y="542"/>
                </a:cubicBezTo>
                <a:cubicBezTo>
                  <a:pt x="381" y="542"/>
                  <a:pt x="380" y="544"/>
                  <a:pt x="377" y="543"/>
                </a:cubicBezTo>
                <a:cubicBezTo>
                  <a:pt x="376" y="543"/>
                  <a:pt x="376" y="545"/>
                  <a:pt x="376" y="547"/>
                </a:cubicBezTo>
                <a:cubicBezTo>
                  <a:pt x="375" y="547"/>
                  <a:pt x="374" y="548"/>
                  <a:pt x="373" y="548"/>
                </a:cubicBezTo>
                <a:cubicBezTo>
                  <a:pt x="371" y="547"/>
                  <a:pt x="372" y="544"/>
                  <a:pt x="369" y="544"/>
                </a:cubicBezTo>
                <a:cubicBezTo>
                  <a:pt x="368" y="546"/>
                  <a:pt x="369" y="547"/>
                  <a:pt x="369" y="549"/>
                </a:cubicBezTo>
                <a:cubicBezTo>
                  <a:pt x="369" y="549"/>
                  <a:pt x="369" y="549"/>
                  <a:pt x="369" y="549"/>
                </a:cubicBezTo>
                <a:cubicBezTo>
                  <a:pt x="369" y="549"/>
                  <a:pt x="368" y="550"/>
                  <a:pt x="368" y="550"/>
                </a:cubicBezTo>
                <a:cubicBezTo>
                  <a:pt x="367" y="550"/>
                  <a:pt x="367" y="550"/>
                  <a:pt x="366" y="550"/>
                </a:cubicBezTo>
                <a:cubicBezTo>
                  <a:pt x="366" y="551"/>
                  <a:pt x="365" y="552"/>
                  <a:pt x="364" y="552"/>
                </a:cubicBezTo>
                <a:cubicBezTo>
                  <a:pt x="364" y="552"/>
                  <a:pt x="364" y="553"/>
                  <a:pt x="363" y="554"/>
                </a:cubicBezTo>
                <a:cubicBezTo>
                  <a:pt x="363" y="552"/>
                  <a:pt x="362" y="552"/>
                  <a:pt x="362" y="551"/>
                </a:cubicBezTo>
                <a:cubicBezTo>
                  <a:pt x="363" y="549"/>
                  <a:pt x="362" y="546"/>
                  <a:pt x="360" y="546"/>
                </a:cubicBezTo>
                <a:cubicBezTo>
                  <a:pt x="360" y="549"/>
                  <a:pt x="360" y="551"/>
                  <a:pt x="361" y="553"/>
                </a:cubicBezTo>
                <a:cubicBezTo>
                  <a:pt x="362" y="554"/>
                  <a:pt x="363" y="555"/>
                  <a:pt x="363" y="556"/>
                </a:cubicBezTo>
                <a:cubicBezTo>
                  <a:pt x="361" y="557"/>
                  <a:pt x="360" y="555"/>
                  <a:pt x="358" y="556"/>
                </a:cubicBezTo>
                <a:cubicBezTo>
                  <a:pt x="357" y="556"/>
                  <a:pt x="357" y="558"/>
                  <a:pt x="356" y="558"/>
                </a:cubicBezTo>
                <a:cubicBezTo>
                  <a:pt x="356" y="557"/>
                  <a:pt x="356" y="555"/>
                  <a:pt x="354" y="555"/>
                </a:cubicBezTo>
                <a:cubicBezTo>
                  <a:pt x="354" y="557"/>
                  <a:pt x="355" y="557"/>
                  <a:pt x="354" y="559"/>
                </a:cubicBezTo>
                <a:cubicBezTo>
                  <a:pt x="353" y="559"/>
                  <a:pt x="352" y="560"/>
                  <a:pt x="351" y="560"/>
                </a:cubicBezTo>
                <a:cubicBezTo>
                  <a:pt x="350" y="561"/>
                  <a:pt x="351" y="562"/>
                  <a:pt x="350" y="563"/>
                </a:cubicBezTo>
                <a:cubicBezTo>
                  <a:pt x="349" y="563"/>
                  <a:pt x="349" y="562"/>
                  <a:pt x="348" y="562"/>
                </a:cubicBezTo>
                <a:cubicBezTo>
                  <a:pt x="348" y="562"/>
                  <a:pt x="348" y="564"/>
                  <a:pt x="347" y="564"/>
                </a:cubicBezTo>
                <a:cubicBezTo>
                  <a:pt x="345" y="564"/>
                  <a:pt x="345" y="562"/>
                  <a:pt x="342" y="562"/>
                </a:cubicBezTo>
                <a:cubicBezTo>
                  <a:pt x="342" y="564"/>
                  <a:pt x="344" y="568"/>
                  <a:pt x="343" y="569"/>
                </a:cubicBezTo>
                <a:cubicBezTo>
                  <a:pt x="341" y="568"/>
                  <a:pt x="340" y="567"/>
                  <a:pt x="338" y="568"/>
                </a:cubicBezTo>
                <a:cubicBezTo>
                  <a:pt x="338" y="568"/>
                  <a:pt x="338" y="568"/>
                  <a:pt x="337" y="569"/>
                </a:cubicBezTo>
                <a:cubicBezTo>
                  <a:pt x="337" y="569"/>
                  <a:pt x="337" y="570"/>
                  <a:pt x="336" y="570"/>
                </a:cubicBezTo>
                <a:cubicBezTo>
                  <a:pt x="334" y="570"/>
                  <a:pt x="334" y="571"/>
                  <a:pt x="333" y="572"/>
                </a:cubicBezTo>
                <a:cubicBezTo>
                  <a:pt x="332" y="574"/>
                  <a:pt x="334" y="574"/>
                  <a:pt x="333" y="576"/>
                </a:cubicBezTo>
                <a:cubicBezTo>
                  <a:pt x="331" y="577"/>
                  <a:pt x="331" y="575"/>
                  <a:pt x="330" y="575"/>
                </a:cubicBezTo>
                <a:cubicBezTo>
                  <a:pt x="329" y="576"/>
                  <a:pt x="328" y="577"/>
                  <a:pt x="327" y="577"/>
                </a:cubicBezTo>
                <a:cubicBezTo>
                  <a:pt x="326" y="577"/>
                  <a:pt x="326" y="577"/>
                  <a:pt x="325" y="577"/>
                </a:cubicBezTo>
                <a:cubicBezTo>
                  <a:pt x="326" y="577"/>
                  <a:pt x="326" y="577"/>
                  <a:pt x="326" y="577"/>
                </a:cubicBezTo>
                <a:cubicBezTo>
                  <a:pt x="327" y="576"/>
                  <a:pt x="329" y="574"/>
                  <a:pt x="330" y="575"/>
                </a:cubicBezTo>
                <a:cubicBezTo>
                  <a:pt x="330" y="572"/>
                  <a:pt x="333" y="572"/>
                  <a:pt x="334" y="570"/>
                </a:cubicBezTo>
                <a:cubicBezTo>
                  <a:pt x="334" y="568"/>
                  <a:pt x="332" y="569"/>
                  <a:pt x="332" y="567"/>
                </a:cubicBezTo>
                <a:cubicBezTo>
                  <a:pt x="336" y="567"/>
                  <a:pt x="336" y="567"/>
                  <a:pt x="336" y="567"/>
                </a:cubicBezTo>
                <a:cubicBezTo>
                  <a:pt x="337" y="566"/>
                  <a:pt x="337" y="565"/>
                  <a:pt x="338" y="564"/>
                </a:cubicBezTo>
                <a:cubicBezTo>
                  <a:pt x="340" y="564"/>
                  <a:pt x="340" y="564"/>
                  <a:pt x="340" y="564"/>
                </a:cubicBezTo>
                <a:cubicBezTo>
                  <a:pt x="341" y="562"/>
                  <a:pt x="343" y="562"/>
                  <a:pt x="345" y="560"/>
                </a:cubicBezTo>
                <a:cubicBezTo>
                  <a:pt x="347" y="561"/>
                  <a:pt x="347" y="559"/>
                  <a:pt x="347" y="559"/>
                </a:cubicBezTo>
                <a:cubicBezTo>
                  <a:pt x="348" y="559"/>
                  <a:pt x="350" y="558"/>
                  <a:pt x="350" y="558"/>
                </a:cubicBezTo>
                <a:cubicBezTo>
                  <a:pt x="350" y="558"/>
                  <a:pt x="351" y="557"/>
                  <a:pt x="351" y="556"/>
                </a:cubicBezTo>
                <a:cubicBezTo>
                  <a:pt x="348" y="554"/>
                  <a:pt x="344" y="556"/>
                  <a:pt x="342" y="558"/>
                </a:cubicBezTo>
                <a:cubicBezTo>
                  <a:pt x="342" y="559"/>
                  <a:pt x="341" y="559"/>
                  <a:pt x="340" y="559"/>
                </a:cubicBezTo>
                <a:cubicBezTo>
                  <a:pt x="339" y="559"/>
                  <a:pt x="339" y="559"/>
                  <a:pt x="338" y="559"/>
                </a:cubicBezTo>
                <a:cubicBezTo>
                  <a:pt x="337" y="560"/>
                  <a:pt x="338" y="563"/>
                  <a:pt x="336" y="563"/>
                </a:cubicBezTo>
                <a:cubicBezTo>
                  <a:pt x="334" y="563"/>
                  <a:pt x="333" y="564"/>
                  <a:pt x="331" y="563"/>
                </a:cubicBezTo>
                <a:cubicBezTo>
                  <a:pt x="330" y="564"/>
                  <a:pt x="331" y="566"/>
                  <a:pt x="330" y="566"/>
                </a:cubicBezTo>
                <a:cubicBezTo>
                  <a:pt x="326" y="566"/>
                  <a:pt x="326" y="570"/>
                  <a:pt x="322" y="570"/>
                </a:cubicBezTo>
                <a:cubicBezTo>
                  <a:pt x="321" y="570"/>
                  <a:pt x="321" y="572"/>
                  <a:pt x="320" y="572"/>
                </a:cubicBezTo>
                <a:cubicBezTo>
                  <a:pt x="318" y="572"/>
                  <a:pt x="318" y="574"/>
                  <a:pt x="317" y="574"/>
                </a:cubicBezTo>
                <a:cubicBezTo>
                  <a:pt x="317" y="576"/>
                  <a:pt x="316" y="575"/>
                  <a:pt x="316" y="577"/>
                </a:cubicBezTo>
                <a:cubicBezTo>
                  <a:pt x="314" y="578"/>
                  <a:pt x="313" y="581"/>
                  <a:pt x="311" y="583"/>
                </a:cubicBezTo>
                <a:cubicBezTo>
                  <a:pt x="308" y="583"/>
                  <a:pt x="308" y="586"/>
                  <a:pt x="305" y="586"/>
                </a:cubicBezTo>
                <a:cubicBezTo>
                  <a:pt x="305" y="588"/>
                  <a:pt x="304" y="588"/>
                  <a:pt x="304" y="589"/>
                </a:cubicBezTo>
                <a:cubicBezTo>
                  <a:pt x="302" y="590"/>
                  <a:pt x="301" y="591"/>
                  <a:pt x="300" y="593"/>
                </a:cubicBezTo>
                <a:cubicBezTo>
                  <a:pt x="299" y="593"/>
                  <a:pt x="299" y="593"/>
                  <a:pt x="298" y="593"/>
                </a:cubicBezTo>
                <a:cubicBezTo>
                  <a:pt x="297" y="595"/>
                  <a:pt x="295" y="597"/>
                  <a:pt x="294" y="598"/>
                </a:cubicBezTo>
                <a:cubicBezTo>
                  <a:pt x="294" y="598"/>
                  <a:pt x="294" y="599"/>
                  <a:pt x="293" y="599"/>
                </a:cubicBezTo>
                <a:cubicBezTo>
                  <a:pt x="293" y="599"/>
                  <a:pt x="292" y="600"/>
                  <a:pt x="292" y="601"/>
                </a:cubicBezTo>
                <a:cubicBezTo>
                  <a:pt x="290" y="601"/>
                  <a:pt x="290" y="603"/>
                  <a:pt x="288" y="604"/>
                </a:cubicBezTo>
                <a:cubicBezTo>
                  <a:pt x="288" y="604"/>
                  <a:pt x="288" y="603"/>
                  <a:pt x="288" y="603"/>
                </a:cubicBezTo>
                <a:cubicBezTo>
                  <a:pt x="287" y="603"/>
                  <a:pt x="286" y="605"/>
                  <a:pt x="286" y="606"/>
                </a:cubicBezTo>
                <a:cubicBezTo>
                  <a:pt x="287" y="606"/>
                  <a:pt x="287" y="607"/>
                  <a:pt x="287" y="607"/>
                </a:cubicBezTo>
                <a:cubicBezTo>
                  <a:pt x="287" y="607"/>
                  <a:pt x="288" y="606"/>
                  <a:pt x="288" y="606"/>
                </a:cubicBezTo>
                <a:cubicBezTo>
                  <a:pt x="290" y="606"/>
                  <a:pt x="290" y="605"/>
                  <a:pt x="291" y="604"/>
                </a:cubicBezTo>
                <a:cubicBezTo>
                  <a:pt x="291" y="604"/>
                  <a:pt x="292" y="604"/>
                  <a:pt x="292" y="604"/>
                </a:cubicBezTo>
                <a:cubicBezTo>
                  <a:pt x="293" y="604"/>
                  <a:pt x="293" y="603"/>
                  <a:pt x="293" y="603"/>
                </a:cubicBezTo>
                <a:cubicBezTo>
                  <a:pt x="293" y="602"/>
                  <a:pt x="294" y="602"/>
                  <a:pt x="294" y="601"/>
                </a:cubicBezTo>
                <a:cubicBezTo>
                  <a:pt x="295" y="601"/>
                  <a:pt x="295" y="600"/>
                  <a:pt x="296" y="599"/>
                </a:cubicBezTo>
                <a:cubicBezTo>
                  <a:pt x="296" y="598"/>
                  <a:pt x="297" y="599"/>
                  <a:pt x="298" y="598"/>
                </a:cubicBezTo>
                <a:cubicBezTo>
                  <a:pt x="299" y="597"/>
                  <a:pt x="299" y="597"/>
                  <a:pt x="299" y="596"/>
                </a:cubicBezTo>
                <a:cubicBezTo>
                  <a:pt x="301" y="595"/>
                  <a:pt x="303" y="593"/>
                  <a:pt x="304" y="591"/>
                </a:cubicBezTo>
                <a:cubicBezTo>
                  <a:pt x="306" y="592"/>
                  <a:pt x="305" y="588"/>
                  <a:pt x="307" y="589"/>
                </a:cubicBezTo>
                <a:cubicBezTo>
                  <a:pt x="308" y="589"/>
                  <a:pt x="308" y="587"/>
                  <a:pt x="308" y="586"/>
                </a:cubicBezTo>
                <a:cubicBezTo>
                  <a:pt x="310" y="586"/>
                  <a:pt x="311" y="585"/>
                  <a:pt x="313" y="585"/>
                </a:cubicBezTo>
                <a:cubicBezTo>
                  <a:pt x="314" y="585"/>
                  <a:pt x="313" y="586"/>
                  <a:pt x="315" y="586"/>
                </a:cubicBezTo>
                <a:cubicBezTo>
                  <a:pt x="315" y="584"/>
                  <a:pt x="318" y="585"/>
                  <a:pt x="318" y="583"/>
                </a:cubicBezTo>
                <a:cubicBezTo>
                  <a:pt x="317" y="581"/>
                  <a:pt x="315" y="584"/>
                  <a:pt x="315" y="582"/>
                </a:cubicBezTo>
                <a:cubicBezTo>
                  <a:pt x="315" y="580"/>
                  <a:pt x="316" y="580"/>
                  <a:pt x="318" y="580"/>
                </a:cubicBezTo>
                <a:cubicBezTo>
                  <a:pt x="318" y="579"/>
                  <a:pt x="319" y="579"/>
                  <a:pt x="320" y="578"/>
                </a:cubicBezTo>
                <a:cubicBezTo>
                  <a:pt x="320" y="578"/>
                  <a:pt x="320" y="577"/>
                  <a:pt x="321" y="577"/>
                </a:cubicBezTo>
                <a:cubicBezTo>
                  <a:pt x="322" y="577"/>
                  <a:pt x="321" y="579"/>
                  <a:pt x="323" y="579"/>
                </a:cubicBezTo>
                <a:cubicBezTo>
                  <a:pt x="323" y="579"/>
                  <a:pt x="323" y="579"/>
                  <a:pt x="324" y="578"/>
                </a:cubicBezTo>
                <a:cubicBezTo>
                  <a:pt x="323" y="580"/>
                  <a:pt x="323" y="583"/>
                  <a:pt x="321" y="584"/>
                </a:cubicBezTo>
                <a:cubicBezTo>
                  <a:pt x="318" y="584"/>
                  <a:pt x="318" y="584"/>
                  <a:pt x="318" y="584"/>
                </a:cubicBezTo>
                <a:cubicBezTo>
                  <a:pt x="315" y="587"/>
                  <a:pt x="311" y="589"/>
                  <a:pt x="307" y="592"/>
                </a:cubicBezTo>
                <a:cubicBezTo>
                  <a:pt x="306" y="592"/>
                  <a:pt x="304" y="592"/>
                  <a:pt x="303" y="593"/>
                </a:cubicBezTo>
                <a:cubicBezTo>
                  <a:pt x="303" y="593"/>
                  <a:pt x="303" y="594"/>
                  <a:pt x="302" y="594"/>
                </a:cubicBezTo>
                <a:cubicBezTo>
                  <a:pt x="302" y="596"/>
                  <a:pt x="303" y="599"/>
                  <a:pt x="304" y="599"/>
                </a:cubicBezTo>
                <a:cubicBezTo>
                  <a:pt x="305" y="601"/>
                  <a:pt x="305" y="601"/>
                  <a:pt x="305" y="602"/>
                </a:cubicBezTo>
                <a:cubicBezTo>
                  <a:pt x="304" y="604"/>
                  <a:pt x="303" y="602"/>
                  <a:pt x="301" y="602"/>
                </a:cubicBezTo>
                <a:cubicBezTo>
                  <a:pt x="300" y="602"/>
                  <a:pt x="299" y="603"/>
                  <a:pt x="298" y="603"/>
                </a:cubicBezTo>
                <a:cubicBezTo>
                  <a:pt x="297" y="603"/>
                  <a:pt x="296" y="602"/>
                  <a:pt x="295" y="602"/>
                </a:cubicBezTo>
                <a:cubicBezTo>
                  <a:pt x="294" y="604"/>
                  <a:pt x="294" y="605"/>
                  <a:pt x="294" y="608"/>
                </a:cubicBezTo>
                <a:cubicBezTo>
                  <a:pt x="293" y="609"/>
                  <a:pt x="293" y="607"/>
                  <a:pt x="292" y="607"/>
                </a:cubicBezTo>
                <a:cubicBezTo>
                  <a:pt x="292" y="609"/>
                  <a:pt x="292" y="609"/>
                  <a:pt x="292" y="611"/>
                </a:cubicBezTo>
                <a:cubicBezTo>
                  <a:pt x="292" y="612"/>
                  <a:pt x="290" y="613"/>
                  <a:pt x="289" y="613"/>
                </a:cubicBezTo>
                <a:cubicBezTo>
                  <a:pt x="289" y="614"/>
                  <a:pt x="289" y="615"/>
                  <a:pt x="289" y="615"/>
                </a:cubicBezTo>
                <a:cubicBezTo>
                  <a:pt x="287" y="614"/>
                  <a:pt x="285" y="614"/>
                  <a:pt x="283" y="614"/>
                </a:cubicBezTo>
                <a:cubicBezTo>
                  <a:pt x="283" y="616"/>
                  <a:pt x="281" y="617"/>
                  <a:pt x="281" y="618"/>
                </a:cubicBezTo>
                <a:cubicBezTo>
                  <a:pt x="280" y="620"/>
                  <a:pt x="278" y="620"/>
                  <a:pt x="277" y="621"/>
                </a:cubicBezTo>
                <a:cubicBezTo>
                  <a:pt x="276" y="622"/>
                  <a:pt x="276" y="624"/>
                  <a:pt x="275" y="624"/>
                </a:cubicBezTo>
                <a:cubicBezTo>
                  <a:pt x="275" y="626"/>
                  <a:pt x="275" y="625"/>
                  <a:pt x="275" y="627"/>
                </a:cubicBezTo>
                <a:cubicBezTo>
                  <a:pt x="272" y="628"/>
                  <a:pt x="271" y="630"/>
                  <a:pt x="269" y="631"/>
                </a:cubicBezTo>
                <a:cubicBezTo>
                  <a:pt x="268" y="633"/>
                  <a:pt x="267" y="635"/>
                  <a:pt x="266" y="636"/>
                </a:cubicBezTo>
                <a:cubicBezTo>
                  <a:pt x="266" y="637"/>
                  <a:pt x="266" y="637"/>
                  <a:pt x="266" y="638"/>
                </a:cubicBezTo>
                <a:cubicBezTo>
                  <a:pt x="266" y="638"/>
                  <a:pt x="265" y="638"/>
                  <a:pt x="265" y="638"/>
                </a:cubicBezTo>
                <a:cubicBezTo>
                  <a:pt x="265" y="639"/>
                  <a:pt x="266" y="641"/>
                  <a:pt x="265" y="641"/>
                </a:cubicBezTo>
                <a:cubicBezTo>
                  <a:pt x="263" y="641"/>
                  <a:pt x="263" y="639"/>
                  <a:pt x="262" y="638"/>
                </a:cubicBezTo>
                <a:cubicBezTo>
                  <a:pt x="262" y="638"/>
                  <a:pt x="262" y="638"/>
                  <a:pt x="262" y="638"/>
                </a:cubicBezTo>
                <a:cubicBezTo>
                  <a:pt x="262" y="642"/>
                  <a:pt x="265" y="643"/>
                  <a:pt x="264" y="645"/>
                </a:cubicBezTo>
                <a:cubicBezTo>
                  <a:pt x="262" y="645"/>
                  <a:pt x="262" y="646"/>
                  <a:pt x="260" y="646"/>
                </a:cubicBezTo>
                <a:cubicBezTo>
                  <a:pt x="260" y="647"/>
                  <a:pt x="261" y="649"/>
                  <a:pt x="260" y="649"/>
                </a:cubicBezTo>
                <a:cubicBezTo>
                  <a:pt x="259" y="648"/>
                  <a:pt x="259" y="646"/>
                  <a:pt x="258" y="646"/>
                </a:cubicBezTo>
                <a:cubicBezTo>
                  <a:pt x="258" y="646"/>
                  <a:pt x="258" y="646"/>
                  <a:pt x="257" y="646"/>
                </a:cubicBezTo>
                <a:cubicBezTo>
                  <a:pt x="257" y="648"/>
                  <a:pt x="258" y="648"/>
                  <a:pt x="258" y="651"/>
                </a:cubicBezTo>
                <a:cubicBezTo>
                  <a:pt x="257" y="652"/>
                  <a:pt x="255" y="654"/>
                  <a:pt x="256" y="657"/>
                </a:cubicBezTo>
                <a:cubicBezTo>
                  <a:pt x="255" y="656"/>
                  <a:pt x="255" y="656"/>
                  <a:pt x="254" y="656"/>
                </a:cubicBezTo>
                <a:cubicBezTo>
                  <a:pt x="253" y="658"/>
                  <a:pt x="255" y="659"/>
                  <a:pt x="254" y="659"/>
                </a:cubicBezTo>
                <a:cubicBezTo>
                  <a:pt x="252" y="659"/>
                  <a:pt x="252" y="658"/>
                  <a:pt x="249" y="659"/>
                </a:cubicBezTo>
                <a:cubicBezTo>
                  <a:pt x="249" y="662"/>
                  <a:pt x="251" y="663"/>
                  <a:pt x="251" y="666"/>
                </a:cubicBezTo>
                <a:cubicBezTo>
                  <a:pt x="249" y="665"/>
                  <a:pt x="249" y="667"/>
                  <a:pt x="246" y="667"/>
                </a:cubicBezTo>
                <a:cubicBezTo>
                  <a:pt x="247" y="669"/>
                  <a:pt x="245" y="670"/>
                  <a:pt x="244" y="670"/>
                </a:cubicBezTo>
                <a:cubicBezTo>
                  <a:pt x="244" y="671"/>
                  <a:pt x="245" y="673"/>
                  <a:pt x="243" y="673"/>
                </a:cubicBezTo>
                <a:cubicBezTo>
                  <a:pt x="243" y="674"/>
                  <a:pt x="241" y="675"/>
                  <a:pt x="241" y="674"/>
                </a:cubicBezTo>
                <a:cubicBezTo>
                  <a:pt x="241" y="672"/>
                  <a:pt x="242" y="671"/>
                  <a:pt x="243" y="669"/>
                </a:cubicBezTo>
                <a:cubicBezTo>
                  <a:pt x="242" y="668"/>
                  <a:pt x="241" y="668"/>
                  <a:pt x="241" y="666"/>
                </a:cubicBezTo>
                <a:cubicBezTo>
                  <a:pt x="242" y="666"/>
                  <a:pt x="242" y="666"/>
                  <a:pt x="243" y="666"/>
                </a:cubicBezTo>
                <a:cubicBezTo>
                  <a:pt x="244" y="664"/>
                  <a:pt x="245" y="664"/>
                  <a:pt x="244" y="662"/>
                </a:cubicBezTo>
                <a:cubicBezTo>
                  <a:pt x="245" y="662"/>
                  <a:pt x="246" y="661"/>
                  <a:pt x="247" y="661"/>
                </a:cubicBezTo>
                <a:cubicBezTo>
                  <a:pt x="246" y="658"/>
                  <a:pt x="248" y="658"/>
                  <a:pt x="248" y="656"/>
                </a:cubicBezTo>
                <a:cubicBezTo>
                  <a:pt x="249" y="656"/>
                  <a:pt x="249" y="655"/>
                  <a:pt x="250" y="655"/>
                </a:cubicBezTo>
                <a:cubicBezTo>
                  <a:pt x="250" y="654"/>
                  <a:pt x="251" y="655"/>
                  <a:pt x="251" y="655"/>
                </a:cubicBezTo>
                <a:cubicBezTo>
                  <a:pt x="251" y="654"/>
                  <a:pt x="251" y="653"/>
                  <a:pt x="251" y="653"/>
                </a:cubicBezTo>
                <a:cubicBezTo>
                  <a:pt x="252" y="651"/>
                  <a:pt x="253" y="651"/>
                  <a:pt x="254" y="650"/>
                </a:cubicBezTo>
                <a:cubicBezTo>
                  <a:pt x="254" y="649"/>
                  <a:pt x="253" y="648"/>
                  <a:pt x="253" y="647"/>
                </a:cubicBezTo>
                <a:cubicBezTo>
                  <a:pt x="250" y="649"/>
                  <a:pt x="248" y="650"/>
                  <a:pt x="247" y="654"/>
                </a:cubicBezTo>
                <a:cubicBezTo>
                  <a:pt x="247" y="655"/>
                  <a:pt x="245" y="656"/>
                  <a:pt x="244" y="656"/>
                </a:cubicBezTo>
                <a:cubicBezTo>
                  <a:pt x="244" y="657"/>
                  <a:pt x="244" y="657"/>
                  <a:pt x="243" y="657"/>
                </a:cubicBezTo>
                <a:cubicBezTo>
                  <a:pt x="243" y="659"/>
                  <a:pt x="244" y="659"/>
                  <a:pt x="244" y="661"/>
                </a:cubicBezTo>
                <a:cubicBezTo>
                  <a:pt x="242" y="661"/>
                  <a:pt x="241" y="663"/>
                  <a:pt x="239" y="663"/>
                </a:cubicBezTo>
                <a:cubicBezTo>
                  <a:pt x="239" y="664"/>
                  <a:pt x="240" y="664"/>
                  <a:pt x="239" y="666"/>
                </a:cubicBezTo>
                <a:cubicBezTo>
                  <a:pt x="238" y="664"/>
                  <a:pt x="239" y="667"/>
                  <a:pt x="237" y="667"/>
                </a:cubicBezTo>
                <a:cubicBezTo>
                  <a:pt x="237" y="670"/>
                  <a:pt x="237" y="670"/>
                  <a:pt x="237" y="670"/>
                </a:cubicBezTo>
                <a:cubicBezTo>
                  <a:pt x="237" y="670"/>
                  <a:pt x="236" y="670"/>
                  <a:pt x="236" y="671"/>
                </a:cubicBezTo>
                <a:cubicBezTo>
                  <a:pt x="235" y="671"/>
                  <a:pt x="235" y="671"/>
                  <a:pt x="235" y="672"/>
                </a:cubicBezTo>
                <a:cubicBezTo>
                  <a:pt x="234" y="672"/>
                  <a:pt x="233" y="673"/>
                  <a:pt x="233" y="674"/>
                </a:cubicBezTo>
                <a:cubicBezTo>
                  <a:pt x="233" y="675"/>
                  <a:pt x="233" y="675"/>
                  <a:pt x="233" y="675"/>
                </a:cubicBezTo>
                <a:cubicBezTo>
                  <a:pt x="233" y="675"/>
                  <a:pt x="233" y="676"/>
                  <a:pt x="233" y="676"/>
                </a:cubicBezTo>
                <a:cubicBezTo>
                  <a:pt x="233" y="676"/>
                  <a:pt x="233" y="676"/>
                  <a:pt x="232" y="676"/>
                </a:cubicBezTo>
                <a:cubicBezTo>
                  <a:pt x="232" y="676"/>
                  <a:pt x="232" y="676"/>
                  <a:pt x="232" y="677"/>
                </a:cubicBezTo>
                <a:cubicBezTo>
                  <a:pt x="232" y="677"/>
                  <a:pt x="232" y="677"/>
                  <a:pt x="231" y="677"/>
                </a:cubicBezTo>
                <a:cubicBezTo>
                  <a:pt x="231" y="678"/>
                  <a:pt x="231" y="678"/>
                  <a:pt x="231" y="678"/>
                </a:cubicBezTo>
                <a:cubicBezTo>
                  <a:pt x="231" y="678"/>
                  <a:pt x="231" y="678"/>
                  <a:pt x="231" y="679"/>
                </a:cubicBezTo>
                <a:cubicBezTo>
                  <a:pt x="231" y="679"/>
                  <a:pt x="231" y="679"/>
                  <a:pt x="231" y="679"/>
                </a:cubicBezTo>
                <a:cubicBezTo>
                  <a:pt x="231" y="680"/>
                  <a:pt x="231" y="680"/>
                  <a:pt x="231" y="681"/>
                </a:cubicBezTo>
                <a:cubicBezTo>
                  <a:pt x="231" y="681"/>
                  <a:pt x="230" y="681"/>
                  <a:pt x="230" y="682"/>
                </a:cubicBezTo>
                <a:cubicBezTo>
                  <a:pt x="230" y="682"/>
                  <a:pt x="230" y="682"/>
                  <a:pt x="231" y="682"/>
                </a:cubicBezTo>
                <a:cubicBezTo>
                  <a:pt x="231" y="682"/>
                  <a:pt x="231" y="683"/>
                  <a:pt x="231" y="683"/>
                </a:cubicBezTo>
                <a:cubicBezTo>
                  <a:pt x="229" y="685"/>
                  <a:pt x="228" y="686"/>
                  <a:pt x="228" y="689"/>
                </a:cubicBezTo>
                <a:cubicBezTo>
                  <a:pt x="227" y="691"/>
                  <a:pt x="226" y="689"/>
                  <a:pt x="225" y="690"/>
                </a:cubicBezTo>
                <a:cubicBezTo>
                  <a:pt x="225" y="692"/>
                  <a:pt x="223" y="691"/>
                  <a:pt x="224" y="693"/>
                </a:cubicBezTo>
                <a:cubicBezTo>
                  <a:pt x="225" y="694"/>
                  <a:pt x="222" y="694"/>
                  <a:pt x="223" y="695"/>
                </a:cubicBezTo>
                <a:cubicBezTo>
                  <a:pt x="222" y="696"/>
                  <a:pt x="225" y="696"/>
                  <a:pt x="225" y="696"/>
                </a:cubicBezTo>
                <a:cubicBezTo>
                  <a:pt x="225" y="696"/>
                  <a:pt x="226" y="697"/>
                  <a:pt x="226" y="697"/>
                </a:cubicBezTo>
                <a:cubicBezTo>
                  <a:pt x="226" y="697"/>
                  <a:pt x="227" y="697"/>
                  <a:pt x="227" y="697"/>
                </a:cubicBezTo>
                <a:cubicBezTo>
                  <a:pt x="226" y="700"/>
                  <a:pt x="225" y="700"/>
                  <a:pt x="222" y="700"/>
                </a:cubicBezTo>
                <a:cubicBezTo>
                  <a:pt x="222" y="701"/>
                  <a:pt x="222" y="701"/>
                  <a:pt x="221" y="703"/>
                </a:cubicBezTo>
                <a:cubicBezTo>
                  <a:pt x="221" y="703"/>
                  <a:pt x="220" y="703"/>
                  <a:pt x="220" y="703"/>
                </a:cubicBezTo>
                <a:cubicBezTo>
                  <a:pt x="220" y="705"/>
                  <a:pt x="220" y="707"/>
                  <a:pt x="219" y="710"/>
                </a:cubicBezTo>
                <a:cubicBezTo>
                  <a:pt x="218" y="710"/>
                  <a:pt x="218" y="712"/>
                  <a:pt x="217" y="713"/>
                </a:cubicBezTo>
                <a:cubicBezTo>
                  <a:pt x="216" y="712"/>
                  <a:pt x="213" y="724"/>
                  <a:pt x="213" y="731"/>
                </a:cubicBezTo>
                <a:cubicBezTo>
                  <a:pt x="211" y="734"/>
                  <a:pt x="209" y="735"/>
                  <a:pt x="209" y="739"/>
                </a:cubicBezTo>
                <a:cubicBezTo>
                  <a:pt x="207" y="741"/>
                  <a:pt x="207" y="744"/>
                  <a:pt x="207" y="746"/>
                </a:cubicBezTo>
                <a:cubicBezTo>
                  <a:pt x="207" y="747"/>
                  <a:pt x="206" y="748"/>
                  <a:pt x="206" y="749"/>
                </a:cubicBezTo>
                <a:cubicBezTo>
                  <a:pt x="206" y="750"/>
                  <a:pt x="205" y="751"/>
                  <a:pt x="205" y="753"/>
                </a:cubicBezTo>
                <a:cubicBezTo>
                  <a:pt x="205" y="755"/>
                  <a:pt x="206" y="755"/>
                  <a:pt x="205" y="756"/>
                </a:cubicBezTo>
                <a:cubicBezTo>
                  <a:pt x="205" y="756"/>
                  <a:pt x="205" y="758"/>
                  <a:pt x="205" y="758"/>
                </a:cubicBezTo>
                <a:cubicBezTo>
                  <a:pt x="205" y="759"/>
                  <a:pt x="204" y="759"/>
                  <a:pt x="204" y="759"/>
                </a:cubicBezTo>
                <a:cubicBezTo>
                  <a:pt x="203" y="760"/>
                  <a:pt x="204" y="761"/>
                  <a:pt x="203" y="761"/>
                </a:cubicBezTo>
                <a:cubicBezTo>
                  <a:pt x="204" y="766"/>
                  <a:pt x="200" y="771"/>
                  <a:pt x="203" y="775"/>
                </a:cubicBezTo>
                <a:cubicBezTo>
                  <a:pt x="200" y="776"/>
                  <a:pt x="202" y="779"/>
                  <a:pt x="202" y="781"/>
                </a:cubicBezTo>
                <a:cubicBezTo>
                  <a:pt x="202" y="782"/>
                  <a:pt x="201" y="783"/>
                  <a:pt x="201" y="784"/>
                </a:cubicBezTo>
                <a:cubicBezTo>
                  <a:pt x="201" y="785"/>
                  <a:pt x="201" y="786"/>
                  <a:pt x="201" y="787"/>
                </a:cubicBezTo>
                <a:cubicBezTo>
                  <a:pt x="201" y="788"/>
                  <a:pt x="200" y="788"/>
                  <a:pt x="200" y="788"/>
                </a:cubicBezTo>
                <a:cubicBezTo>
                  <a:pt x="200" y="790"/>
                  <a:pt x="200" y="792"/>
                  <a:pt x="199" y="793"/>
                </a:cubicBezTo>
                <a:cubicBezTo>
                  <a:pt x="199" y="794"/>
                  <a:pt x="200" y="795"/>
                  <a:pt x="200" y="796"/>
                </a:cubicBezTo>
                <a:cubicBezTo>
                  <a:pt x="200" y="797"/>
                  <a:pt x="199" y="797"/>
                  <a:pt x="199" y="797"/>
                </a:cubicBezTo>
                <a:cubicBezTo>
                  <a:pt x="198" y="801"/>
                  <a:pt x="199" y="802"/>
                  <a:pt x="199" y="805"/>
                </a:cubicBezTo>
                <a:cubicBezTo>
                  <a:pt x="199" y="808"/>
                  <a:pt x="199" y="814"/>
                  <a:pt x="198" y="815"/>
                </a:cubicBezTo>
                <a:cubicBezTo>
                  <a:pt x="198" y="816"/>
                  <a:pt x="198" y="815"/>
                  <a:pt x="198" y="816"/>
                </a:cubicBezTo>
                <a:cubicBezTo>
                  <a:pt x="197" y="818"/>
                  <a:pt x="198" y="819"/>
                  <a:pt x="198" y="819"/>
                </a:cubicBezTo>
                <a:cubicBezTo>
                  <a:pt x="198" y="819"/>
                  <a:pt x="197" y="820"/>
                  <a:pt x="197" y="820"/>
                </a:cubicBezTo>
                <a:cubicBezTo>
                  <a:pt x="197" y="820"/>
                  <a:pt x="197" y="821"/>
                  <a:pt x="197" y="821"/>
                </a:cubicBezTo>
                <a:cubicBezTo>
                  <a:pt x="197" y="823"/>
                  <a:pt x="198" y="824"/>
                  <a:pt x="198" y="826"/>
                </a:cubicBezTo>
                <a:cubicBezTo>
                  <a:pt x="198" y="827"/>
                  <a:pt x="197" y="828"/>
                  <a:pt x="197" y="830"/>
                </a:cubicBezTo>
                <a:cubicBezTo>
                  <a:pt x="197" y="833"/>
                  <a:pt x="197" y="837"/>
                  <a:pt x="197" y="840"/>
                </a:cubicBezTo>
                <a:cubicBezTo>
                  <a:pt x="197" y="842"/>
                  <a:pt x="197" y="842"/>
                  <a:pt x="197" y="843"/>
                </a:cubicBezTo>
                <a:cubicBezTo>
                  <a:pt x="196" y="847"/>
                  <a:pt x="197" y="852"/>
                  <a:pt x="196" y="855"/>
                </a:cubicBezTo>
                <a:cubicBezTo>
                  <a:pt x="196" y="857"/>
                  <a:pt x="196" y="856"/>
                  <a:pt x="196" y="857"/>
                </a:cubicBezTo>
                <a:cubicBezTo>
                  <a:pt x="196" y="857"/>
                  <a:pt x="196" y="858"/>
                  <a:pt x="196" y="858"/>
                </a:cubicBezTo>
                <a:cubicBezTo>
                  <a:pt x="197" y="860"/>
                  <a:pt x="196" y="863"/>
                  <a:pt x="197" y="865"/>
                </a:cubicBezTo>
                <a:cubicBezTo>
                  <a:pt x="197" y="866"/>
                  <a:pt x="197" y="866"/>
                  <a:pt x="197" y="867"/>
                </a:cubicBezTo>
                <a:cubicBezTo>
                  <a:pt x="197" y="868"/>
                  <a:pt x="196" y="869"/>
                  <a:pt x="196" y="870"/>
                </a:cubicBezTo>
                <a:cubicBezTo>
                  <a:pt x="197" y="871"/>
                  <a:pt x="197" y="872"/>
                  <a:pt x="197" y="874"/>
                </a:cubicBezTo>
                <a:cubicBezTo>
                  <a:pt x="198" y="875"/>
                  <a:pt x="197" y="876"/>
                  <a:pt x="197" y="877"/>
                </a:cubicBezTo>
                <a:cubicBezTo>
                  <a:pt x="198" y="878"/>
                  <a:pt x="198" y="879"/>
                  <a:pt x="198" y="880"/>
                </a:cubicBezTo>
                <a:cubicBezTo>
                  <a:pt x="198" y="881"/>
                  <a:pt x="198" y="881"/>
                  <a:pt x="198" y="882"/>
                </a:cubicBezTo>
                <a:cubicBezTo>
                  <a:pt x="199" y="883"/>
                  <a:pt x="200" y="882"/>
                  <a:pt x="199" y="884"/>
                </a:cubicBezTo>
                <a:cubicBezTo>
                  <a:pt x="199" y="885"/>
                  <a:pt x="199" y="886"/>
                  <a:pt x="198" y="888"/>
                </a:cubicBezTo>
                <a:cubicBezTo>
                  <a:pt x="199" y="888"/>
                  <a:pt x="198" y="889"/>
                  <a:pt x="199" y="889"/>
                </a:cubicBezTo>
                <a:cubicBezTo>
                  <a:pt x="199" y="891"/>
                  <a:pt x="200" y="892"/>
                  <a:pt x="200" y="893"/>
                </a:cubicBezTo>
                <a:cubicBezTo>
                  <a:pt x="201" y="897"/>
                  <a:pt x="200" y="903"/>
                  <a:pt x="201" y="907"/>
                </a:cubicBezTo>
                <a:cubicBezTo>
                  <a:pt x="201" y="908"/>
                  <a:pt x="202" y="911"/>
                  <a:pt x="202" y="912"/>
                </a:cubicBezTo>
                <a:cubicBezTo>
                  <a:pt x="202" y="913"/>
                  <a:pt x="202" y="913"/>
                  <a:pt x="202" y="914"/>
                </a:cubicBezTo>
                <a:cubicBezTo>
                  <a:pt x="202" y="914"/>
                  <a:pt x="202" y="915"/>
                  <a:pt x="202" y="915"/>
                </a:cubicBezTo>
                <a:cubicBezTo>
                  <a:pt x="202" y="915"/>
                  <a:pt x="203" y="915"/>
                  <a:pt x="203" y="915"/>
                </a:cubicBezTo>
                <a:cubicBezTo>
                  <a:pt x="204" y="916"/>
                  <a:pt x="202" y="921"/>
                  <a:pt x="203" y="922"/>
                </a:cubicBezTo>
                <a:cubicBezTo>
                  <a:pt x="204" y="924"/>
                  <a:pt x="205" y="925"/>
                  <a:pt x="206" y="927"/>
                </a:cubicBezTo>
                <a:cubicBezTo>
                  <a:pt x="205" y="929"/>
                  <a:pt x="206" y="931"/>
                  <a:pt x="206" y="932"/>
                </a:cubicBezTo>
                <a:cubicBezTo>
                  <a:pt x="206" y="932"/>
                  <a:pt x="206" y="933"/>
                  <a:pt x="206" y="934"/>
                </a:cubicBezTo>
                <a:cubicBezTo>
                  <a:pt x="206" y="934"/>
                  <a:pt x="207" y="934"/>
                  <a:pt x="207" y="934"/>
                </a:cubicBezTo>
                <a:cubicBezTo>
                  <a:pt x="207" y="935"/>
                  <a:pt x="207" y="936"/>
                  <a:pt x="207" y="937"/>
                </a:cubicBezTo>
                <a:cubicBezTo>
                  <a:pt x="207" y="937"/>
                  <a:pt x="208" y="937"/>
                  <a:pt x="208" y="938"/>
                </a:cubicBezTo>
                <a:cubicBezTo>
                  <a:pt x="209" y="939"/>
                  <a:pt x="208" y="940"/>
                  <a:pt x="209" y="941"/>
                </a:cubicBezTo>
                <a:cubicBezTo>
                  <a:pt x="209" y="942"/>
                  <a:pt x="210" y="942"/>
                  <a:pt x="210" y="943"/>
                </a:cubicBezTo>
                <a:cubicBezTo>
                  <a:pt x="210" y="943"/>
                  <a:pt x="210" y="945"/>
                  <a:pt x="211" y="946"/>
                </a:cubicBezTo>
                <a:cubicBezTo>
                  <a:pt x="211" y="947"/>
                  <a:pt x="211" y="949"/>
                  <a:pt x="211" y="951"/>
                </a:cubicBezTo>
                <a:cubicBezTo>
                  <a:pt x="212" y="953"/>
                  <a:pt x="214" y="954"/>
                  <a:pt x="214" y="958"/>
                </a:cubicBezTo>
                <a:cubicBezTo>
                  <a:pt x="216" y="960"/>
                  <a:pt x="215" y="963"/>
                  <a:pt x="215" y="966"/>
                </a:cubicBezTo>
                <a:cubicBezTo>
                  <a:pt x="216" y="966"/>
                  <a:pt x="216" y="966"/>
                  <a:pt x="216" y="967"/>
                </a:cubicBezTo>
                <a:cubicBezTo>
                  <a:pt x="216" y="968"/>
                  <a:pt x="217" y="968"/>
                  <a:pt x="217" y="969"/>
                </a:cubicBezTo>
                <a:cubicBezTo>
                  <a:pt x="217" y="970"/>
                  <a:pt x="217" y="970"/>
                  <a:pt x="218" y="971"/>
                </a:cubicBezTo>
                <a:cubicBezTo>
                  <a:pt x="218" y="971"/>
                  <a:pt x="218" y="972"/>
                  <a:pt x="219" y="972"/>
                </a:cubicBezTo>
                <a:cubicBezTo>
                  <a:pt x="219" y="973"/>
                  <a:pt x="219" y="974"/>
                  <a:pt x="219" y="974"/>
                </a:cubicBezTo>
                <a:cubicBezTo>
                  <a:pt x="219" y="975"/>
                  <a:pt x="220" y="975"/>
                  <a:pt x="220" y="976"/>
                </a:cubicBezTo>
                <a:cubicBezTo>
                  <a:pt x="220" y="976"/>
                  <a:pt x="220" y="976"/>
                  <a:pt x="220" y="977"/>
                </a:cubicBezTo>
                <a:cubicBezTo>
                  <a:pt x="220" y="978"/>
                  <a:pt x="221" y="980"/>
                  <a:pt x="221" y="980"/>
                </a:cubicBezTo>
                <a:cubicBezTo>
                  <a:pt x="221" y="981"/>
                  <a:pt x="222" y="981"/>
                  <a:pt x="222" y="982"/>
                </a:cubicBezTo>
                <a:cubicBezTo>
                  <a:pt x="221" y="982"/>
                  <a:pt x="221" y="983"/>
                  <a:pt x="221" y="983"/>
                </a:cubicBezTo>
                <a:cubicBezTo>
                  <a:pt x="221" y="984"/>
                  <a:pt x="222" y="984"/>
                  <a:pt x="222" y="985"/>
                </a:cubicBezTo>
                <a:cubicBezTo>
                  <a:pt x="222" y="985"/>
                  <a:pt x="223" y="986"/>
                  <a:pt x="223" y="987"/>
                </a:cubicBezTo>
                <a:cubicBezTo>
                  <a:pt x="223" y="988"/>
                  <a:pt x="223" y="989"/>
                  <a:pt x="224" y="991"/>
                </a:cubicBezTo>
                <a:cubicBezTo>
                  <a:pt x="224" y="991"/>
                  <a:pt x="225" y="992"/>
                  <a:pt x="225" y="993"/>
                </a:cubicBezTo>
                <a:cubicBezTo>
                  <a:pt x="225" y="993"/>
                  <a:pt x="225" y="993"/>
                  <a:pt x="225" y="994"/>
                </a:cubicBezTo>
                <a:cubicBezTo>
                  <a:pt x="225" y="995"/>
                  <a:pt x="226" y="995"/>
                  <a:pt x="226" y="996"/>
                </a:cubicBezTo>
                <a:cubicBezTo>
                  <a:pt x="227" y="996"/>
                  <a:pt x="227" y="998"/>
                  <a:pt x="228" y="998"/>
                </a:cubicBezTo>
                <a:cubicBezTo>
                  <a:pt x="228" y="999"/>
                  <a:pt x="227" y="999"/>
                  <a:pt x="228" y="1000"/>
                </a:cubicBezTo>
                <a:cubicBezTo>
                  <a:pt x="228" y="1000"/>
                  <a:pt x="228" y="1000"/>
                  <a:pt x="229" y="1001"/>
                </a:cubicBezTo>
                <a:cubicBezTo>
                  <a:pt x="229" y="1002"/>
                  <a:pt x="229" y="1003"/>
                  <a:pt x="230" y="1004"/>
                </a:cubicBezTo>
                <a:cubicBezTo>
                  <a:pt x="230" y="1005"/>
                  <a:pt x="231" y="1005"/>
                  <a:pt x="231" y="1006"/>
                </a:cubicBezTo>
                <a:cubicBezTo>
                  <a:pt x="231" y="1006"/>
                  <a:pt x="231" y="1006"/>
                  <a:pt x="231" y="1007"/>
                </a:cubicBezTo>
                <a:cubicBezTo>
                  <a:pt x="231" y="1007"/>
                  <a:pt x="231" y="1007"/>
                  <a:pt x="231" y="1007"/>
                </a:cubicBezTo>
                <a:cubicBezTo>
                  <a:pt x="231" y="1008"/>
                  <a:pt x="231" y="1008"/>
                  <a:pt x="232" y="1009"/>
                </a:cubicBezTo>
                <a:cubicBezTo>
                  <a:pt x="231" y="1008"/>
                  <a:pt x="230" y="1007"/>
                  <a:pt x="230" y="1006"/>
                </a:cubicBezTo>
                <a:cubicBezTo>
                  <a:pt x="230" y="1006"/>
                  <a:pt x="229" y="1006"/>
                  <a:pt x="229" y="1005"/>
                </a:cubicBezTo>
                <a:cubicBezTo>
                  <a:pt x="229" y="1004"/>
                  <a:pt x="225" y="1001"/>
                  <a:pt x="225" y="1000"/>
                </a:cubicBezTo>
                <a:cubicBezTo>
                  <a:pt x="224" y="999"/>
                  <a:pt x="224" y="998"/>
                  <a:pt x="223" y="998"/>
                </a:cubicBezTo>
                <a:cubicBezTo>
                  <a:pt x="222" y="995"/>
                  <a:pt x="220" y="994"/>
                  <a:pt x="219" y="992"/>
                </a:cubicBezTo>
                <a:cubicBezTo>
                  <a:pt x="219" y="992"/>
                  <a:pt x="219" y="991"/>
                  <a:pt x="219" y="991"/>
                </a:cubicBezTo>
                <a:cubicBezTo>
                  <a:pt x="219" y="991"/>
                  <a:pt x="218" y="990"/>
                  <a:pt x="218" y="990"/>
                </a:cubicBezTo>
                <a:cubicBezTo>
                  <a:pt x="218" y="989"/>
                  <a:pt x="217" y="988"/>
                  <a:pt x="217" y="987"/>
                </a:cubicBezTo>
                <a:cubicBezTo>
                  <a:pt x="217" y="988"/>
                  <a:pt x="218" y="988"/>
                  <a:pt x="219" y="988"/>
                </a:cubicBezTo>
                <a:cubicBezTo>
                  <a:pt x="219" y="989"/>
                  <a:pt x="219" y="990"/>
                  <a:pt x="219" y="990"/>
                </a:cubicBezTo>
                <a:cubicBezTo>
                  <a:pt x="219" y="991"/>
                  <a:pt x="220" y="994"/>
                  <a:pt x="220" y="994"/>
                </a:cubicBezTo>
                <a:cubicBezTo>
                  <a:pt x="222" y="993"/>
                  <a:pt x="221" y="995"/>
                  <a:pt x="222" y="995"/>
                </a:cubicBezTo>
                <a:cubicBezTo>
                  <a:pt x="222" y="990"/>
                  <a:pt x="220" y="987"/>
                  <a:pt x="219" y="984"/>
                </a:cubicBezTo>
                <a:cubicBezTo>
                  <a:pt x="218" y="981"/>
                  <a:pt x="218" y="976"/>
                  <a:pt x="214" y="977"/>
                </a:cubicBezTo>
                <a:cubicBezTo>
                  <a:pt x="213" y="981"/>
                  <a:pt x="217" y="982"/>
                  <a:pt x="216" y="984"/>
                </a:cubicBezTo>
                <a:cubicBezTo>
                  <a:pt x="214" y="984"/>
                  <a:pt x="214" y="983"/>
                  <a:pt x="213" y="981"/>
                </a:cubicBezTo>
                <a:cubicBezTo>
                  <a:pt x="213" y="980"/>
                  <a:pt x="211" y="980"/>
                  <a:pt x="211" y="979"/>
                </a:cubicBezTo>
                <a:cubicBezTo>
                  <a:pt x="211" y="974"/>
                  <a:pt x="211" y="974"/>
                  <a:pt x="211" y="974"/>
                </a:cubicBezTo>
                <a:cubicBezTo>
                  <a:pt x="210" y="974"/>
                  <a:pt x="209" y="974"/>
                  <a:pt x="209" y="972"/>
                </a:cubicBezTo>
                <a:cubicBezTo>
                  <a:pt x="210" y="973"/>
                  <a:pt x="209" y="970"/>
                  <a:pt x="210" y="971"/>
                </a:cubicBezTo>
                <a:cubicBezTo>
                  <a:pt x="211" y="972"/>
                  <a:pt x="211" y="973"/>
                  <a:pt x="212" y="973"/>
                </a:cubicBezTo>
                <a:cubicBezTo>
                  <a:pt x="213" y="970"/>
                  <a:pt x="214" y="970"/>
                  <a:pt x="213" y="969"/>
                </a:cubicBezTo>
                <a:cubicBezTo>
                  <a:pt x="213" y="969"/>
                  <a:pt x="212" y="968"/>
                  <a:pt x="212" y="968"/>
                </a:cubicBezTo>
                <a:cubicBezTo>
                  <a:pt x="212" y="966"/>
                  <a:pt x="210" y="965"/>
                  <a:pt x="209" y="965"/>
                </a:cubicBezTo>
                <a:cubicBezTo>
                  <a:pt x="208" y="964"/>
                  <a:pt x="208" y="966"/>
                  <a:pt x="207" y="966"/>
                </a:cubicBezTo>
                <a:cubicBezTo>
                  <a:pt x="207" y="965"/>
                  <a:pt x="207" y="966"/>
                  <a:pt x="207" y="965"/>
                </a:cubicBezTo>
                <a:cubicBezTo>
                  <a:pt x="206" y="964"/>
                  <a:pt x="206" y="964"/>
                  <a:pt x="205" y="963"/>
                </a:cubicBezTo>
                <a:cubicBezTo>
                  <a:pt x="204" y="962"/>
                  <a:pt x="203" y="960"/>
                  <a:pt x="204" y="957"/>
                </a:cubicBezTo>
                <a:cubicBezTo>
                  <a:pt x="202" y="956"/>
                  <a:pt x="201" y="955"/>
                  <a:pt x="201" y="951"/>
                </a:cubicBezTo>
                <a:cubicBezTo>
                  <a:pt x="200" y="952"/>
                  <a:pt x="200" y="950"/>
                  <a:pt x="200" y="949"/>
                </a:cubicBezTo>
                <a:cubicBezTo>
                  <a:pt x="200" y="948"/>
                  <a:pt x="200" y="947"/>
                  <a:pt x="200" y="946"/>
                </a:cubicBezTo>
                <a:cubicBezTo>
                  <a:pt x="198" y="946"/>
                  <a:pt x="198" y="943"/>
                  <a:pt x="198" y="942"/>
                </a:cubicBezTo>
                <a:cubicBezTo>
                  <a:pt x="198" y="941"/>
                  <a:pt x="198" y="941"/>
                  <a:pt x="197" y="941"/>
                </a:cubicBezTo>
                <a:cubicBezTo>
                  <a:pt x="200" y="946"/>
                  <a:pt x="191" y="938"/>
                  <a:pt x="197" y="937"/>
                </a:cubicBezTo>
                <a:cubicBezTo>
                  <a:pt x="199" y="939"/>
                  <a:pt x="199" y="942"/>
                  <a:pt x="200" y="944"/>
                </a:cubicBezTo>
                <a:cubicBezTo>
                  <a:pt x="201" y="947"/>
                  <a:pt x="201" y="948"/>
                  <a:pt x="202" y="949"/>
                </a:cubicBezTo>
                <a:cubicBezTo>
                  <a:pt x="202" y="950"/>
                  <a:pt x="202" y="951"/>
                  <a:pt x="202" y="951"/>
                </a:cubicBezTo>
                <a:cubicBezTo>
                  <a:pt x="202" y="952"/>
                  <a:pt x="203" y="952"/>
                  <a:pt x="203" y="953"/>
                </a:cubicBezTo>
                <a:cubicBezTo>
                  <a:pt x="203" y="954"/>
                  <a:pt x="204" y="954"/>
                  <a:pt x="204" y="954"/>
                </a:cubicBezTo>
                <a:cubicBezTo>
                  <a:pt x="205" y="955"/>
                  <a:pt x="204" y="955"/>
                  <a:pt x="204" y="956"/>
                </a:cubicBezTo>
                <a:cubicBezTo>
                  <a:pt x="204" y="956"/>
                  <a:pt x="205" y="957"/>
                  <a:pt x="205" y="957"/>
                </a:cubicBezTo>
                <a:cubicBezTo>
                  <a:pt x="205" y="958"/>
                  <a:pt x="206" y="959"/>
                  <a:pt x="206" y="960"/>
                </a:cubicBezTo>
                <a:cubicBezTo>
                  <a:pt x="206" y="961"/>
                  <a:pt x="207" y="962"/>
                  <a:pt x="207" y="963"/>
                </a:cubicBezTo>
                <a:cubicBezTo>
                  <a:pt x="209" y="962"/>
                  <a:pt x="210" y="965"/>
                  <a:pt x="211" y="963"/>
                </a:cubicBezTo>
                <a:cubicBezTo>
                  <a:pt x="209" y="960"/>
                  <a:pt x="207" y="955"/>
                  <a:pt x="205" y="953"/>
                </a:cubicBezTo>
                <a:cubicBezTo>
                  <a:pt x="205" y="953"/>
                  <a:pt x="205" y="952"/>
                  <a:pt x="205" y="952"/>
                </a:cubicBezTo>
                <a:cubicBezTo>
                  <a:pt x="205" y="952"/>
                  <a:pt x="205" y="952"/>
                  <a:pt x="205" y="952"/>
                </a:cubicBezTo>
                <a:cubicBezTo>
                  <a:pt x="205" y="952"/>
                  <a:pt x="205" y="951"/>
                  <a:pt x="205" y="951"/>
                </a:cubicBezTo>
                <a:cubicBezTo>
                  <a:pt x="205" y="951"/>
                  <a:pt x="204" y="951"/>
                  <a:pt x="204" y="951"/>
                </a:cubicBezTo>
                <a:cubicBezTo>
                  <a:pt x="204" y="951"/>
                  <a:pt x="205" y="950"/>
                  <a:pt x="204" y="949"/>
                </a:cubicBezTo>
                <a:cubicBezTo>
                  <a:pt x="204" y="949"/>
                  <a:pt x="204" y="949"/>
                  <a:pt x="204" y="949"/>
                </a:cubicBezTo>
                <a:cubicBezTo>
                  <a:pt x="204" y="949"/>
                  <a:pt x="204" y="948"/>
                  <a:pt x="204" y="948"/>
                </a:cubicBezTo>
                <a:cubicBezTo>
                  <a:pt x="204" y="948"/>
                  <a:pt x="204" y="948"/>
                  <a:pt x="203" y="948"/>
                </a:cubicBezTo>
                <a:cubicBezTo>
                  <a:pt x="203" y="948"/>
                  <a:pt x="204" y="947"/>
                  <a:pt x="204" y="946"/>
                </a:cubicBezTo>
                <a:cubicBezTo>
                  <a:pt x="203" y="946"/>
                  <a:pt x="203" y="946"/>
                  <a:pt x="203" y="946"/>
                </a:cubicBezTo>
                <a:cubicBezTo>
                  <a:pt x="202" y="944"/>
                  <a:pt x="202" y="943"/>
                  <a:pt x="201" y="941"/>
                </a:cubicBezTo>
                <a:cubicBezTo>
                  <a:pt x="200" y="938"/>
                  <a:pt x="199" y="936"/>
                  <a:pt x="199" y="933"/>
                </a:cubicBezTo>
                <a:cubicBezTo>
                  <a:pt x="199" y="932"/>
                  <a:pt x="197" y="932"/>
                  <a:pt x="197" y="931"/>
                </a:cubicBezTo>
                <a:cubicBezTo>
                  <a:pt x="198" y="929"/>
                  <a:pt x="196" y="928"/>
                  <a:pt x="197" y="926"/>
                </a:cubicBezTo>
                <a:cubicBezTo>
                  <a:pt x="194" y="923"/>
                  <a:pt x="194" y="917"/>
                  <a:pt x="192" y="913"/>
                </a:cubicBezTo>
                <a:cubicBezTo>
                  <a:pt x="193" y="911"/>
                  <a:pt x="192" y="909"/>
                  <a:pt x="191" y="909"/>
                </a:cubicBezTo>
                <a:cubicBezTo>
                  <a:pt x="191" y="909"/>
                  <a:pt x="191" y="907"/>
                  <a:pt x="191" y="907"/>
                </a:cubicBezTo>
                <a:cubicBezTo>
                  <a:pt x="190" y="906"/>
                  <a:pt x="191" y="906"/>
                  <a:pt x="190" y="905"/>
                </a:cubicBezTo>
                <a:cubicBezTo>
                  <a:pt x="190" y="904"/>
                  <a:pt x="190" y="903"/>
                  <a:pt x="190" y="902"/>
                </a:cubicBezTo>
                <a:cubicBezTo>
                  <a:pt x="190" y="902"/>
                  <a:pt x="190" y="901"/>
                  <a:pt x="190" y="901"/>
                </a:cubicBezTo>
                <a:cubicBezTo>
                  <a:pt x="190" y="900"/>
                  <a:pt x="189" y="900"/>
                  <a:pt x="189" y="899"/>
                </a:cubicBezTo>
                <a:cubicBezTo>
                  <a:pt x="188" y="898"/>
                  <a:pt x="188" y="896"/>
                  <a:pt x="188" y="895"/>
                </a:cubicBezTo>
                <a:cubicBezTo>
                  <a:pt x="188" y="895"/>
                  <a:pt x="187" y="895"/>
                  <a:pt x="187" y="895"/>
                </a:cubicBezTo>
                <a:cubicBezTo>
                  <a:pt x="187" y="895"/>
                  <a:pt x="188" y="894"/>
                  <a:pt x="187" y="894"/>
                </a:cubicBezTo>
                <a:cubicBezTo>
                  <a:pt x="187" y="893"/>
                  <a:pt x="187" y="893"/>
                  <a:pt x="187" y="893"/>
                </a:cubicBezTo>
                <a:cubicBezTo>
                  <a:pt x="187" y="892"/>
                  <a:pt x="188" y="891"/>
                  <a:pt x="188" y="891"/>
                </a:cubicBezTo>
                <a:cubicBezTo>
                  <a:pt x="187" y="890"/>
                  <a:pt x="187" y="890"/>
                  <a:pt x="187" y="889"/>
                </a:cubicBezTo>
                <a:cubicBezTo>
                  <a:pt x="186" y="888"/>
                  <a:pt x="186" y="887"/>
                  <a:pt x="186" y="885"/>
                </a:cubicBezTo>
                <a:cubicBezTo>
                  <a:pt x="185" y="882"/>
                  <a:pt x="183" y="880"/>
                  <a:pt x="184" y="877"/>
                </a:cubicBezTo>
                <a:cubicBezTo>
                  <a:pt x="183" y="876"/>
                  <a:pt x="184" y="875"/>
                  <a:pt x="184" y="874"/>
                </a:cubicBezTo>
                <a:cubicBezTo>
                  <a:pt x="183" y="873"/>
                  <a:pt x="183" y="872"/>
                  <a:pt x="183" y="870"/>
                </a:cubicBezTo>
                <a:cubicBezTo>
                  <a:pt x="183" y="870"/>
                  <a:pt x="183" y="870"/>
                  <a:pt x="183" y="869"/>
                </a:cubicBezTo>
                <a:cubicBezTo>
                  <a:pt x="182" y="868"/>
                  <a:pt x="183" y="865"/>
                  <a:pt x="183" y="864"/>
                </a:cubicBezTo>
                <a:cubicBezTo>
                  <a:pt x="182" y="863"/>
                  <a:pt x="182" y="863"/>
                  <a:pt x="182" y="863"/>
                </a:cubicBezTo>
                <a:cubicBezTo>
                  <a:pt x="182" y="861"/>
                  <a:pt x="180" y="860"/>
                  <a:pt x="181" y="858"/>
                </a:cubicBezTo>
                <a:cubicBezTo>
                  <a:pt x="181" y="857"/>
                  <a:pt x="181" y="857"/>
                  <a:pt x="181" y="856"/>
                </a:cubicBezTo>
                <a:cubicBezTo>
                  <a:pt x="181" y="854"/>
                  <a:pt x="181" y="854"/>
                  <a:pt x="180" y="853"/>
                </a:cubicBezTo>
                <a:cubicBezTo>
                  <a:pt x="180" y="853"/>
                  <a:pt x="181" y="851"/>
                  <a:pt x="180" y="851"/>
                </a:cubicBezTo>
                <a:cubicBezTo>
                  <a:pt x="180" y="851"/>
                  <a:pt x="180" y="849"/>
                  <a:pt x="180" y="849"/>
                </a:cubicBezTo>
                <a:cubicBezTo>
                  <a:pt x="180" y="848"/>
                  <a:pt x="180" y="848"/>
                  <a:pt x="180" y="847"/>
                </a:cubicBezTo>
                <a:cubicBezTo>
                  <a:pt x="180" y="847"/>
                  <a:pt x="180" y="846"/>
                  <a:pt x="180" y="846"/>
                </a:cubicBezTo>
                <a:cubicBezTo>
                  <a:pt x="180" y="846"/>
                  <a:pt x="179" y="846"/>
                  <a:pt x="179" y="846"/>
                </a:cubicBezTo>
                <a:cubicBezTo>
                  <a:pt x="179" y="846"/>
                  <a:pt x="180" y="845"/>
                  <a:pt x="180" y="844"/>
                </a:cubicBezTo>
                <a:cubicBezTo>
                  <a:pt x="179" y="843"/>
                  <a:pt x="180" y="843"/>
                  <a:pt x="180" y="842"/>
                </a:cubicBezTo>
                <a:cubicBezTo>
                  <a:pt x="179" y="839"/>
                  <a:pt x="179" y="836"/>
                  <a:pt x="179" y="833"/>
                </a:cubicBezTo>
                <a:cubicBezTo>
                  <a:pt x="179" y="832"/>
                  <a:pt x="178" y="831"/>
                  <a:pt x="178" y="830"/>
                </a:cubicBezTo>
                <a:cubicBezTo>
                  <a:pt x="178" y="829"/>
                  <a:pt x="178" y="827"/>
                  <a:pt x="178" y="826"/>
                </a:cubicBezTo>
                <a:cubicBezTo>
                  <a:pt x="178" y="826"/>
                  <a:pt x="179" y="826"/>
                  <a:pt x="179" y="825"/>
                </a:cubicBezTo>
                <a:cubicBezTo>
                  <a:pt x="179" y="824"/>
                  <a:pt x="178" y="823"/>
                  <a:pt x="178" y="823"/>
                </a:cubicBezTo>
                <a:cubicBezTo>
                  <a:pt x="178" y="819"/>
                  <a:pt x="177" y="816"/>
                  <a:pt x="178" y="812"/>
                </a:cubicBezTo>
                <a:cubicBezTo>
                  <a:pt x="178" y="810"/>
                  <a:pt x="177" y="809"/>
                  <a:pt x="177" y="807"/>
                </a:cubicBezTo>
                <a:cubicBezTo>
                  <a:pt x="177" y="806"/>
                  <a:pt x="178" y="805"/>
                  <a:pt x="178" y="805"/>
                </a:cubicBezTo>
                <a:cubicBezTo>
                  <a:pt x="178" y="805"/>
                  <a:pt x="177" y="804"/>
                  <a:pt x="177" y="804"/>
                </a:cubicBezTo>
                <a:cubicBezTo>
                  <a:pt x="177" y="804"/>
                  <a:pt x="177" y="803"/>
                  <a:pt x="177" y="803"/>
                </a:cubicBezTo>
                <a:cubicBezTo>
                  <a:pt x="178" y="800"/>
                  <a:pt x="178" y="801"/>
                  <a:pt x="178" y="799"/>
                </a:cubicBezTo>
                <a:cubicBezTo>
                  <a:pt x="177" y="795"/>
                  <a:pt x="179" y="790"/>
                  <a:pt x="179" y="787"/>
                </a:cubicBezTo>
                <a:cubicBezTo>
                  <a:pt x="179" y="786"/>
                  <a:pt x="179" y="780"/>
                  <a:pt x="179" y="780"/>
                </a:cubicBezTo>
                <a:cubicBezTo>
                  <a:pt x="180" y="777"/>
                  <a:pt x="180" y="776"/>
                  <a:pt x="180" y="774"/>
                </a:cubicBezTo>
                <a:cubicBezTo>
                  <a:pt x="180" y="770"/>
                  <a:pt x="181" y="763"/>
                  <a:pt x="181" y="759"/>
                </a:cubicBezTo>
                <a:cubicBezTo>
                  <a:pt x="181" y="758"/>
                  <a:pt x="182" y="758"/>
                  <a:pt x="182" y="757"/>
                </a:cubicBezTo>
                <a:cubicBezTo>
                  <a:pt x="182" y="756"/>
                  <a:pt x="182" y="756"/>
                  <a:pt x="182" y="755"/>
                </a:cubicBezTo>
                <a:cubicBezTo>
                  <a:pt x="183" y="747"/>
                  <a:pt x="185" y="740"/>
                  <a:pt x="185" y="732"/>
                </a:cubicBezTo>
                <a:cubicBezTo>
                  <a:pt x="186" y="732"/>
                  <a:pt x="186" y="731"/>
                  <a:pt x="187" y="730"/>
                </a:cubicBezTo>
                <a:cubicBezTo>
                  <a:pt x="188" y="727"/>
                  <a:pt x="188" y="721"/>
                  <a:pt x="190" y="718"/>
                </a:cubicBezTo>
                <a:cubicBezTo>
                  <a:pt x="191" y="718"/>
                  <a:pt x="192" y="716"/>
                  <a:pt x="193" y="714"/>
                </a:cubicBezTo>
                <a:cubicBezTo>
                  <a:pt x="192" y="714"/>
                  <a:pt x="190" y="713"/>
                  <a:pt x="191" y="712"/>
                </a:cubicBezTo>
                <a:cubicBezTo>
                  <a:pt x="191" y="710"/>
                  <a:pt x="191" y="706"/>
                  <a:pt x="192" y="704"/>
                </a:cubicBezTo>
                <a:cubicBezTo>
                  <a:pt x="193" y="702"/>
                  <a:pt x="193" y="703"/>
                  <a:pt x="193" y="701"/>
                </a:cubicBezTo>
                <a:cubicBezTo>
                  <a:pt x="194" y="701"/>
                  <a:pt x="195" y="699"/>
                  <a:pt x="195" y="698"/>
                </a:cubicBezTo>
                <a:cubicBezTo>
                  <a:pt x="196" y="696"/>
                  <a:pt x="196" y="693"/>
                  <a:pt x="197" y="691"/>
                </a:cubicBezTo>
                <a:cubicBezTo>
                  <a:pt x="197" y="691"/>
                  <a:pt x="198" y="690"/>
                  <a:pt x="199" y="690"/>
                </a:cubicBezTo>
                <a:cubicBezTo>
                  <a:pt x="199" y="690"/>
                  <a:pt x="200" y="689"/>
                  <a:pt x="200" y="689"/>
                </a:cubicBezTo>
                <a:cubicBezTo>
                  <a:pt x="199" y="688"/>
                  <a:pt x="199" y="687"/>
                  <a:pt x="200" y="686"/>
                </a:cubicBezTo>
                <a:cubicBezTo>
                  <a:pt x="201" y="686"/>
                  <a:pt x="201" y="684"/>
                  <a:pt x="202" y="684"/>
                </a:cubicBezTo>
                <a:cubicBezTo>
                  <a:pt x="203" y="681"/>
                  <a:pt x="203" y="678"/>
                  <a:pt x="204" y="676"/>
                </a:cubicBezTo>
                <a:cubicBezTo>
                  <a:pt x="205" y="675"/>
                  <a:pt x="206" y="673"/>
                  <a:pt x="207" y="672"/>
                </a:cubicBezTo>
                <a:cubicBezTo>
                  <a:pt x="209" y="669"/>
                  <a:pt x="211" y="667"/>
                  <a:pt x="211" y="664"/>
                </a:cubicBezTo>
                <a:cubicBezTo>
                  <a:pt x="212" y="662"/>
                  <a:pt x="213" y="663"/>
                  <a:pt x="213" y="662"/>
                </a:cubicBezTo>
                <a:cubicBezTo>
                  <a:pt x="214" y="661"/>
                  <a:pt x="214" y="662"/>
                  <a:pt x="214" y="661"/>
                </a:cubicBezTo>
                <a:cubicBezTo>
                  <a:pt x="215" y="660"/>
                  <a:pt x="215" y="660"/>
                  <a:pt x="215" y="659"/>
                </a:cubicBezTo>
                <a:cubicBezTo>
                  <a:pt x="216" y="658"/>
                  <a:pt x="216" y="658"/>
                  <a:pt x="216" y="658"/>
                </a:cubicBezTo>
                <a:cubicBezTo>
                  <a:pt x="217" y="657"/>
                  <a:pt x="215" y="655"/>
                  <a:pt x="215" y="654"/>
                </a:cubicBezTo>
                <a:cubicBezTo>
                  <a:pt x="215" y="653"/>
                  <a:pt x="216" y="653"/>
                  <a:pt x="217" y="653"/>
                </a:cubicBezTo>
                <a:cubicBezTo>
                  <a:pt x="217" y="652"/>
                  <a:pt x="217" y="651"/>
                  <a:pt x="218" y="651"/>
                </a:cubicBezTo>
                <a:cubicBezTo>
                  <a:pt x="218" y="648"/>
                  <a:pt x="219" y="647"/>
                  <a:pt x="220" y="645"/>
                </a:cubicBezTo>
                <a:cubicBezTo>
                  <a:pt x="222" y="645"/>
                  <a:pt x="222" y="644"/>
                  <a:pt x="224" y="644"/>
                </a:cubicBezTo>
                <a:cubicBezTo>
                  <a:pt x="224" y="641"/>
                  <a:pt x="227" y="641"/>
                  <a:pt x="227" y="639"/>
                </a:cubicBezTo>
                <a:cubicBezTo>
                  <a:pt x="229" y="633"/>
                  <a:pt x="229" y="633"/>
                  <a:pt x="229" y="633"/>
                </a:cubicBezTo>
                <a:cubicBezTo>
                  <a:pt x="230" y="632"/>
                  <a:pt x="231" y="631"/>
                  <a:pt x="232" y="631"/>
                </a:cubicBezTo>
                <a:cubicBezTo>
                  <a:pt x="233" y="627"/>
                  <a:pt x="235" y="625"/>
                  <a:pt x="236" y="623"/>
                </a:cubicBezTo>
                <a:cubicBezTo>
                  <a:pt x="236" y="622"/>
                  <a:pt x="236" y="622"/>
                  <a:pt x="237" y="621"/>
                </a:cubicBezTo>
                <a:cubicBezTo>
                  <a:pt x="238" y="620"/>
                  <a:pt x="238" y="618"/>
                  <a:pt x="240" y="617"/>
                </a:cubicBezTo>
                <a:cubicBezTo>
                  <a:pt x="239" y="614"/>
                  <a:pt x="242" y="613"/>
                  <a:pt x="244" y="612"/>
                </a:cubicBezTo>
                <a:cubicBezTo>
                  <a:pt x="245" y="610"/>
                  <a:pt x="247" y="609"/>
                  <a:pt x="248" y="608"/>
                </a:cubicBezTo>
                <a:cubicBezTo>
                  <a:pt x="249" y="606"/>
                  <a:pt x="250" y="605"/>
                  <a:pt x="250" y="603"/>
                </a:cubicBezTo>
                <a:cubicBezTo>
                  <a:pt x="252" y="602"/>
                  <a:pt x="253" y="601"/>
                  <a:pt x="255" y="600"/>
                </a:cubicBezTo>
                <a:cubicBezTo>
                  <a:pt x="255" y="598"/>
                  <a:pt x="256" y="598"/>
                  <a:pt x="256" y="596"/>
                </a:cubicBezTo>
                <a:cubicBezTo>
                  <a:pt x="257" y="596"/>
                  <a:pt x="258" y="595"/>
                  <a:pt x="260" y="595"/>
                </a:cubicBezTo>
                <a:cubicBezTo>
                  <a:pt x="260" y="593"/>
                  <a:pt x="262" y="591"/>
                  <a:pt x="263" y="589"/>
                </a:cubicBezTo>
                <a:cubicBezTo>
                  <a:pt x="264" y="588"/>
                  <a:pt x="265" y="587"/>
                  <a:pt x="265" y="586"/>
                </a:cubicBezTo>
                <a:cubicBezTo>
                  <a:pt x="266" y="586"/>
                  <a:pt x="266" y="585"/>
                  <a:pt x="266" y="585"/>
                </a:cubicBezTo>
                <a:cubicBezTo>
                  <a:pt x="267" y="583"/>
                  <a:pt x="267" y="584"/>
                  <a:pt x="268" y="583"/>
                </a:cubicBezTo>
                <a:cubicBezTo>
                  <a:pt x="269" y="582"/>
                  <a:pt x="269" y="582"/>
                  <a:pt x="269" y="581"/>
                </a:cubicBezTo>
                <a:cubicBezTo>
                  <a:pt x="269" y="581"/>
                  <a:pt x="270" y="581"/>
                  <a:pt x="271" y="580"/>
                </a:cubicBezTo>
                <a:cubicBezTo>
                  <a:pt x="271" y="580"/>
                  <a:pt x="271" y="579"/>
                  <a:pt x="272" y="579"/>
                </a:cubicBezTo>
                <a:cubicBezTo>
                  <a:pt x="273" y="578"/>
                  <a:pt x="275" y="577"/>
                  <a:pt x="276" y="576"/>
                </a:cubicBezTo>
                <a:cubicBezTo>
                  <a:pt x="277" y="576"/>
                  <a:pt x="277" y="575"/>
                  <a:pt x="277" y="575"/>
                </a:cubicBezTo>
                <a:cubicBezTo>
                  <a:pt x="278" y="574"/>
                  <a:pt x="276" y="573"/>
                  <a:pt x="276" y="573"/>
                </a:cubicBezTo>
                <a:cubicBezTo>
                  <a:pt x="277" y="572"/>
                  <a:pt x="278" y="571"/>
                  <a:pt x="278" y="570"/>
                </a:cubicBezTo>
                <a:cubicBezTo>
                  <a:pt x="279" y="570"/>
                  <a:pt x="280" y="569"/>
                  <a:pt x="280" y="569"/>
                </a:cubicBezTo>
                <a:cubicBezTo>
                  <a:pt x="281" y="568"/>
                  <a:pt x="283" y="567"/>
                  <a:pt x="284" y="566"/>
                </a:cubicBezTo>
                <a:cubicBezTo>
                  <a:pt x="284" y="566"/>
                  <a:pt x="284" y="566"/>
                  <a:pt x="284" y="566"/>
                </a:cubicBezTo>
                <a:cubicBezTo>
                  <a:pt x="285" y="566"/>
                  <a:pt x="285" y="565"/>
                  <a:pt x="285" y="564"/>
                </a:cubicBezTo>
                <a:cubicBezTo>
                  <a:pt x="286" y="564"/>
                  <a:pt x="286" y="564"/>
                  <a:pt x="287" y="564"/>
                </a:cubicBezTo>
                <a:cubicBezTo>
                  <a:pt x="288" y="563"/>
                  <a:pt x="288" y="562"/>
                  <a:pt x="289" y="561"/>
                </a:cubicBezTo>
                <a:cubicBezTo>
                  <a:pt x="290" y="560"/>
                  <a:pt x="291" y="560"/>
                  <a:pt x="292" y="560"/>
                </a:cubicBezTo>
                <a:cubicBezTo>
                  <a:pt x="292" y="559"/>
                  <a:pt x="293" y="558"/>
                  <a:pt x="293" y="558"/>
                </a:cubicBezTo>
                <a:cubicBezTo>
                  <a:pt x="294" y="558"/>
                  <a:pt x="295" y="558"/>
                  <a:pt x="295" y="557"/>
                </a:cubicBezTo>
                <a:cubicBezTo>
                  <a:pt x="296" y="557"/>
                  <a:pt x="296" y="556"/>
                  <a:pt x="296" y="555"/>
                </a:cubicBezTo>
                <a:cubicBezTo>
                  <a:pt x="296" y="555"/>
                  <a:pt x="297" y="555"/>
                  <a:pt x="297" y="555"/>
                </a:cubicBezTo>
                <a:cubicBezTo>
                  <a:pt x="298" y="554"/>
                  <a:pt x="298" y="554"/>
                  <a:pt x="298" y="553"/>
                </a:cubicBezTo>
                <a:cubicBezTo>
                  <a:pt x="299" y="553"/>
                  <a:pt x="299" y="553"/>
                  <a:pt x="300" y="552"/>
                </a:cubicBezTo>
                <a:cubicBezTo>
                  <a:pt x="300" y="552"/>
                  <a:pt x="300" y="551"/>
                  <a:pt x="300" y="551"/>
                </a:cubicBezTo>
                <a:cubicBezTo>
                  <a:pt x="300" y="551"/>
                  <a:pt x="301" y="551"/>
                  <a:pt x="301" y="551"/>
                </a:cubicBezTo>
                <a:cubicBezTo>
                  <a:pt x="301" y="551"/>
                  <a:pt x="298" y="549"/>
                  <a:pt x="298" y="549"/>
                </a:cubicBezTo>
                <a:cubicBezTo>
                  <a:pt x="300" y="548"/>
                  <a:pt x="305" y="546"/>
                  <a:pt x="305" y="544"/>
                </a:cubicBezTo>
                <a:cubicBezTo>
                  <a:pt x="306" y="544"/>
                  <a:pt x="306" y="544"/>
                  <a:pt x="306" y="544"/>
                </a:cubicBezTo>
                <a:cubicBezTo>
                  <a:pt x="307" y="543"/>
                  <a:pt x="308" y="541"/>
                  <a:pt x="309" y="540"/>
                </a:cubicBezTo>
                <a:cubicBezTo>
                  <a:pt x="309" y="540"/>
                  <a:pt x="309" y="540"/>
                  <a:pt x="310" y="540"/>
                </a:cubicBezTo>
                <a:cubicBezTo>
                  <a:pt x="310" y="539"/>
                  <a:pt x="311" y="537"/>
                  <a:pt x="312" y="536"/>
                </a:cubicBezTo>
                <a:cubicBezTo>
                  <a:pt x="312" y="536"/>
                  <a:pt x="314" y="536"/>
                  <a:pt x="313" y="534"/>
                </a:cubicBezTo>
                <a:cubicBezTo>
                  <a:pt x="318" y="531"/>
                  <a:pt x="323" y="530"/>
                  <a:pt x="327" y="525"/>
                </a:cubicBezTo>
                <a:cubicBezTo>
                  <a:pt x="329" y="526"/>
                  <a:pt x="329" y="526"/>
                  <a:pt x="329" y="526"/>
                </a:cubicBezTo>
                <a:cubicBezTo>
                  <a:pt x="329" y="524"/>
                  <a:pt x="331" y="525"/>
                  <a:pt x="331" y="523"/>
                </a:cubicBezTo>
                <a:cubicBezTo>
                  <a:pt x="332" y="523"/>
                  <a:pt x="333" y="522"/>
                  <a:pt x="334" y="522"/>
                </a:cubicBezTo>
                <a:cubicBezTo>
                  <a:pt x="334" y="522"/>
                  <a:pt x="334" y="522"/>
                  <a:pt x="334" y="522"/>
                </a:cubicBezTo>
                <a:cubicBezTo>
                  <a:pt x="334" y="522"/>
                  <a:pt x="334" y="521"/>
                  <a:pt x="334" y="521"/>
                </a:cubicBezTo>
                <a:cubicBezTo>
                  <a:pt x="335" y="521"/>
                  <a:pt x="336" y="521"/>
                  <a:pt x="336" y="521"/>
                </a:cubicBezTo>
                <a:cubicBezTo>
                  <a:pt x="337" y="520"/>
                  <a:pt x="339" y="519"/>
                  <a:pt x="341" y="518"/>
                </a:cubicBezTo>
                <a:cubicBezTo>
                  <a:pt x="342" y="518"/>
                  <a:pt x="342" y="517"/>
                  <a:pt x="344" y="518"/>
                </a:cubicBezTo>
                <a:cubicBezTo>
                  <a:pt x="349" y="512"/>
                  <a:pt x="355" y="507"/>
                  <a:pt x="363" y="506"/>
                </a:cubicBezTo>
                <a:cubicBezTo>
                  <a:pt x="364" y="505"/>
                  <a:pt x="364" y="503"/>
                  <a:pt x="365" y="503"/>
                </a:cubicBezTo>
                <a:cubicBezTo>
                  <a:pt x="366" y="503"/>
                  <a:pt x="366" y="504"/>
                  <a:pt x="367" y="504"/>
                </a:cubicBezTo>
                <a:cubicBezTo>
                  <a:pt x="369" y="501"/>
                  <a:pt x="373" y="502"/>
                  <a:pt x="374" y="497"/>
                </a:cubicBezTo>
                <a:cubicBezTo>
                  <a:pt x="376" y="497"/>
                  <a:pt x="376" y="496"/>
                  <a:pt x="377" y="495"/>
                </a:cubicBezTo>
                <a:cubicBezTo>
                  <a:pt x="378" y="495"/>
                  <a:pt x="380" y="495"/>
                  <a:pt x="381" y="494"/>
                </a:cubicBezTo>
                <a:cubicBezTo>
                  <a:pt x="383" y="493"/>
                  <a:pt x="385" y="491"/>
                  <a:pt x="387" y="490"/>
                </a:cubicBezTo>
                <a:cubicBezTo>
                  <a:pt x="388" y="490"/>
                  <a:pt x="389" y="490"/>
                  <a:pt x="389" y="490"/>
                </a:cubicBezTo>
                <a:cubicBezTo>
                  <a:pt x="391" y="489"/>
                  <a:pt x="393" y="487"/>
                  <a:pt x="396" y="485"/>
                </a:cubicBezTo>
                <a:cubicBezTo>
                  <a:pt x="396" y="485"/>
                  <a:pt x="397" y="486"/>
                  <a:pt x="398" y="485"/>
                </a:cubicBezTo>
                <a:cubicBezTo>
                  <a:pt x="399" y="485"/>
                  <a:pt x="403" y="481"/>
                  <a:pt x="404" y="482"/>
                </a:cubicBezTo>
                <a:cubicBezTo>
                  <a:pt x="405" y="482"/>
                  <a:pt x="404" y="481"/>
                  <a:pt x="405" y="481"/>
                </a:cubicBezTo>
                <a:cubicBezTo>
                  <a:pt x="407" y="480"/>
                  <a:pt x="409" y="479"/>
                  <a:pt x="410" y="478"/>
                </a:cubicBezTo>
                <a:cubicBezTo>
                  <a:pt x="410" y="478"/>
                  <a:pt x="411" y="479"/>
                  <a:pt x="411" y="478"/>
                </a:cubicBezTo>
                <a:cubicBezTo>
                  <a:pt x="412" y="478"/>
                  <a:pt x="412" y="477"/>
                  <a:pt x="413" y="477"/>
                </a:cubicBezTo>
                <a:cubicBezTo>
                  <a:pt x="414" y="476"/>
                  <a:pt x="416" y="475"/>
                  <a:pt x="417" y="475"/>
                </a:cubicBezTo>
                <a:cubicBezTo>
                  <a:pt x="417" y="475"/>
                  <a:pt x="417" y="475"/>
                  <a:pt x="418" y="474"/>
                </a:cubicBezTo>
                <a:cubicBezTo>
                  <a:pt x="423" y="472"/>
                  <a:pt x="428" y="469"/>
                  <a:pt x="433" y="467"/>
                </a:cubicBezTo>
                <a:cubicBezTo>
                  <a:pt x="434" y="466"/>
                  <a:pt x="436" y="465"/>
                  <a:pt x="438" y="465"/>
                </a:cubicBezTo>
                <a:cubicBezTo>
                  <a:pt x="439" y="464"/>
                  <a:pt x="440" y="463"/>
                  <a:pt x="441" y="463"/>
                </a:cubicBezTo>
                <a:cubicBezTo>
                  <a:pt x="442" y="463"/>
                  <a:pt x="443" y="462"/>
                  <a:pt x="444" y="461"/>
                </a:cubicBezTo>
                <a:cubicBezTo>
                  <a:pt x="444" y="461"/>
                  <a:pt x="445" y="462"/>
                  <a:pt x="445" y="462"/>
                </a:cubicBezTo>
                <a:cubicBezTo>
                  <a:pt x="446" y="461"/>
                  <a:pt x="448" y="460"/>
                  <a:pt x="449" y="459"/>
                </a:cubicBezTo>
                <a:cubicBezTo>
                  <a:pt x="449" y="459"/>
                  <a:pt x="450" y="459"/>
                  <a:pt x="450" y="459"/>
                </a:cubicBezTo>
                <a:cubicBezTo>
                  <a:pt x="450" y="459"/>
                  <a:pt x="450" y="458"/>
                  <a:pt x="451" y="458"/>
                </a:cubicBezTo>
                <a:cubicBezTo>
                  <a:pt x="451" y="458"/>
                  <a:pt x="452" y="458"/>
                  <a:pt x="453" y="458"/>
                </a:cubicBezTo>
                <a:cubicBezTo>
                  <a:pt x="453" y="458"/>
                  <a:pt x="454" y="457"/>
                  <a:pt x="455" y="457"/>
                </a:cubicBezTo>
                <a:cubicBezTo>
                  <a:pt x="457" y="456"/>
                  <a:pt x="461" y="456"/>
                  <a:pt x="463" y="456"/>
                </a:cubicBezTo>
                <a:cubicBezTo>
                  <a:pt x="464" y="455"/>
                  <a:pt x="465" y="455"/>
                  <a:pt x="466" y="455"/>
                </a:cubicBezTo>
                <a:cubicBezTo>
                  <a:pt x="466" y="454"/>
                  <a:pt x="468" y="453"/>
                  <a:pt x="468" y="453"/>
                </a:cubicBezTo>
                <a:cubicBezTo>
                  <a:pt x="469" y="454"/>
                  <a:pt x="470" y="452"/>
                  <a:pt x="471" y="452"/>
                </a:cubicBezTo>
                <a:cubicBezTo>
                  <a:pt x="472" y="452"/>
                  <a:pt x="473" y="451"/>
                  <a:pt x="473" y="451"/>
                </a:cubicBezTo>
                <a:cubicBezTo>
                  <a:pt x="473" y="451"/>
                  <a:pt x="474" y="451"/>
                  <a:pt x="474" y="451"/>
                </a:cubicBezTo>
                <a:cubicBezTo>
                  <a:pt x="475" y="451"/>
                  <a:pt x="475" y="451"/>
                  <a:pt x="476" y="450"/>
                </a:cubicBezTo>
                <a:cubicBezTo>
                  <a:pt x="478" y="449"/>
                  <a:pt x="481" y="448"/>
                  <a:pt x="482" y="447"/>
                </a:cubicBezTo>
                <a:cubicBezTo>
                  <a:pt x="482" y="447"/>
                  <a:pt x="483" y="448"/>
                  <a:pt x="483" y="447"/>
                </a:cubicBezTo>
                <a:cubicBezTo>
                  <a:pt x="483" y="447"/>
                  <a:pt x="483" y="447"/>
                  <a:pt x="483" y="447"/>
                </a:cubicBezTo>
                <a:cubicBezTo>
                  <a:pt x="483" y="447"/>
                  <a:pt x="484" y="447"/>
                  <a:pt x="484" y="447"/>
                </a:cubicBezTo>
                <a:cubicBezTo>
                  <a:pt x="486" y="447"/>
                  <a:pt x="487" y="445"/>
                  <a:pt x="488" y="446"/>
                </a:cubicBezTo>
                <a:cubicBezTo>
                  <a:pt x="490" y="445"/>
                  <a:pt x="494" y="444"/>
                  <a:pt x="497" y="442"/>
                </a:cubicBezTo>
                <a:cubicBezTo>
                  <a:pt x="500" y="441"/>
                  <a:pt x="504" y="439"/>
                  <a:pt x="506" y="437"/>
                </a:cubicBezTo>
                <a:cubicBezTo>
                  <a:pt x="508" y="436"/>
                  <a:pt x="510" y="434"/>
                  <a:pt x="513" y="436"/>
                </a:cubicBezTo>
                <a:cubicBezTo>
                  <a:pt x="513" y="435"/>
                  <a:pt x="514" y="435"/>
                  <a:pt x="515" y="434"/>
                </a:cubicBezTo>
                <a:cubicBezTo>
                  <a:pt x="515" y="434"/>
                  <a:pt x="517" y="433"/>
                  <a:pt x="518" y="433"/>
                </a:cubicBezTo>
                <a:cubicBezTo>
                  <a:pt x="519" y="432"/>
                  <a:pt x="519" y="432"/>
                  <a:pt x="520" y="431"/>
                </a:cubicBezTo>
                <a:cubicBezTo>
                  <a:pt x="523" y="430"/>
                  <a:pt x="526" y="429"/>
                  <a:pt x="529" y="428"/>
                </a:cubicBezTo>
                <a:cubicBezTo>
                  <a:pt x="530" y="425"/>
                  <a:pt x="530" y="424"/>
                  <a:pt x="530" y="421"/>
                </a:cubicBezTo>
                <a:cubicBezTo>
                  <a:pt x="531" y="421"/>
                  <a:pt x="532" y="421"/>
                  <a:pt x="533" y="421"/>
                </a:cubicBezTo>
                <a:cubicBezTo>
                  <a:pt x="534" y="420"/>
                  <a:pt x="535" y="419"/>
                  <a:pt x="537" y="419"/>
                </a:cubicBezTo>
                <a:cubicBezTo>
                  <a:pt x="540" y="419"/>
                  <a:pt x="540" y="421"/>
                  <a:pt x="541" y="420"/>
                </a:cubicBezTo>
                <a:cubicBezTo>
                  <a:pt x="543" y="420"/>
                  <a:pt x="541" y="417"/>
                  <a:pt x="543" y="417"/>
                </a:cubicBezTo>
                <a:cubicBezTo>
                  <a:pt x="544" y="419"/>
                  <a:pt x="547" y="419"/>
                  <a:pt x="548" y="419"/>
                </a:cubicBezTo>
                <a:cubicBezTo>
                  <a:pt x="549" y="418"/>
                  <a:pt x="550" y="419"/>
                  <a:pt x="550" y="420"/>
                </a:cubicBezTo>
                <a:cubicBezTo>
                  <a:pt x="553" y="420"/>
                  <a:pt x="553" y="414"/>
                  <a:pt x="557" y="415"/>
                </a:cubicBezTo>
                <a:cubicBezTo>
                  <a:pt x="559" y="417"/>
                  <a:pt x="565" y="416"/>
                  <a:pt x="568" y="414"/>
                </a:cubicBezTo>
                <a:cubicBezTo>
                  <a:pt x="568" y="412"/>
                  <a:pt x="569" y="411"/>
                  <a:pt x="569" y="409"/>
                </a:cubicBezTo>
                <a:cubicBezTo>
                  <a:pt x="572" y="408"/>
                  <a:pt x="576" y="412"/>
                  <a:pt x="578" y="409"/>
                </a:cubicBezTo>
                <a:cubicBezTo>
                  <a:pt x="580" y="409"/>
                  <a:pt x="581" y="407"/>
                  <a:pt x="583" y="406"/>
                </a:cubicBezTo>
                <a:cubicBezTo>
                  <a:pt x="583" y="406"/>
                  <a:pt x="583" y="406"/>
                  <a:pt x="583" y="406"/>
                </a:cubicBezTo>
                <a:cubicBezTo>
                  <a:pt x="583" y="406"/>
                  <a:pt x="584" y="406"/>
                  <a:pt x="584" y="406"/>
                </a:cubicBezTo>
                <a:cubicBezTo>
                  <a:pt x="584" y="406"/>
                  <a:pt x="584" y="405"/>
                  <a:pt x="585" y="404"/>
                </a:cubicBezTo>
                <a:cubicBezTo>
                  <a:pt x="585" y="404"/>
                  <a:pt x="586" y="404"/>
                  <a:pt x="586" y="404"/>
                </a:cubicBezTo>
                <a:cubicBezTo>
                  <a:pt x="587" y="403"/>
                  <a:pt x="587" y="403"/>
                  <a:pt x="588" y="403"/>
                </a:cubicBezTo>
                <a:cubicBezTo>
                  <a:pt x="589" y="399"/>
                  <a:pt x="589" y="399"/>
                  <a:pt x="589" y="399"/>
                </a:cubicBezTo>
                <a:cubicBezTo>
                  <a:pt x="591" y="397"/>
                  <a:pt x="597" y="401"/>
                  <a:pt x="600" y="399"/>
                </a:cubicBezTo>
                <a:cubicBezTo>
                  <a:pt x="600" y="398"/>
                  <a:pt x="599" y="397"/>
                  <a:pt x="600" y="396"/>
                </a:cubicBezTo>
                <a:cubicBezTo>
                  <a:pt x="601" y="396"/>
                  <a:pt x="603" y="394"/>
                  <a:pt x="604" y="393"/>
                </a:cubicBezTo>
                <a:cubicBezTo>
                  <a:pt x="605" y="392"/>
                  <a:pt x="603" y="390"/>
                  <a:pt x="606" y="390"/>
                </a:cubicBezTo>
                <a:cubicBezTo>
                  <a:pt x="607" y="390"/>
                  <a:pt x="606" y="391"/>
                  <a:pt x="608" y="391"/>
                </a:cubicBezTo>
                <a:cubicBezTo>
                  <a:pt x="609" y="391"/>
                  <a:pt x="608" y="389"/>
                  <a:pt x="610" y="390"/>
                </a:cubicBezTo>
                <a:cubicBezTo>
                  <a:pt x="610" y="386"/>
                  <a:pt x="613" y="386"/>
                  <a:pt x="615" y="385"/>
                </a:cubicBezTo>
                <a:cubicBezTo>
                  <a:pt x="616" y="382"/>
                  <a:pt x="621" y="386"/>
                  <a:pt x="622" y="385"/>
                </a:cubicBezTo>
                <a:cubicBezTo>
                  <a:pt x="624" y="386"/>
                  <a:pt x="626" y="386"/>
                  <a:pt x="628" y="387"/>
                </a:cubicBezTo>
                <a:cubicBezTo>
                  <a:pt x="627" y="386"/>
                  <a:pt x="627" y="385"/>
                  <a:pt x="628" y="385"/>
                </a:cubicBezTo>
                <a:cubicBezTo>
                  <a:pt x="629" y="384"/>
                  <a:pt x="629" y="385"/>
                  <a:pt x="631" y="385"/>
                </a:cubicBezTo>
                <a:cubicBezTo>
                  <a:pt x="633" y="383"/>
                  <a:pt x="630" y="382"/>
                  <a:pt x="631" y="382"/>
                </a:cubicBezTo>
                <a:cubicBezTo>
                  <a:pt x="634" y="383"/>
                  <a:pt x="634" y="383"/>
                  <a:pt x="634" y="383"/>
                </a:cubicBezTo>
                <a:cubicBezTo>
                  <a:pt x="636" y="382"/>
                  <a:pt x="637" y="379"/>
                  <a:pt x="639" y="378"/>
                </a:cubicBezTo>
                <a:cubicBezTo>
                  <a:pt x="639" y="379"/>
                  <a:pt x="643" y="381"/>
                  <a:pt x="644" y="380"/>
                </a:cubicBezTo>
                <a:cubicBezTo>
                  <a:pt x="643" y="380"/>
                  <a:pt x="644" y="378"/>
                  <a:pt x="643" y="378"/>
                </a:cubicBezTo>
                <a:cubicBezTo>
                  <a:pt x="643" y="378"/>
                  <a:pt x="642" y="378"/>
                  <a:pt x="642" y="378"/>
                </a:cubicBezTo>
                <a:cubicBezTo>
                  <a:pt x="642" y="378"/>
                  <a:pt x="642" y="377"/>
                  <a:pt x="642" y="377"/>
                </a:cubicBezTo>
                <a:cubicBezTo>
                  <a:pt x="641" y="377"/>
                  <a:pt x="640" y="377"/>
                  <a:pt x="640" y="376"/>
                </a:cubicBezTo>
                <a:cubicBezTo>
                  <a:pt x="642" y="376"/>
                  <a:pt x="643" y="376"/>
                  <a:pt x="644" y="375"/>
                </a:cubicBezTo>
                <a:cubicBezTo>
                  <a:pt x="645" y="371"/>
                  <a:pt x="644" y="370"/>
                  <a:pt x="647" y="369"/>
                </a:cubicBezTo>
                <a:cubicBezTo>
                  <a:pt x="646" y="369"/>
                  <a:pt x="648" y="373"/>
                  <a:pt x="649" y="373"/>
                </a:cubicBezTo>
                <a:cubicBezTo>
                  <a:pt x="649" y="374"/>
                  <a:pt x="650" y="374"/>
                  <a:pt x="651" y="374"/>
                </a:cubicBezTo>
                <a:cubicBezTo>
                  <a:pt x="652" y="375"/>
                  <a:pt x="647" y="378"/>
                  <a:pt x="649" y="378"/>
                </a:cubicBezTo>
                <a:cubicBezTo>
                  <a:pt x="649" y="377"/>
                  <a:pt x="662" y="374"/>
                  <a:pt x="663" y="373"/>
                </a:cubicBezTo>
                <a:cubicBezTo>
                  <a:pt x="661" y="371"/>
                  <a:pt x="660" y="373"/>
                  <a:pt x="658" y="373"/>
                </a:cubicBezTo>
                <a:cubicBezTo>
                  <a:pt x="658" y="371"/>
                  <a:pt x="656" y="370"/>
                  <a:pt x="656" y="369"/>
                </a:cubicBezTo>
                <a:cubicBezTo>
                  <a:pt x="659" y="370"/>
                  <a:pt x="659" y="367"/>
                  <a:pt x="661" y="368"/>
                </a:cubicBezTo>
                <a:cubicBezTo>
                  <a:pt x="662" y="366"/>
                  <a:pt x="663" y="365"/>
                  <a:pt x="665" y="364"/>
                </a:cubicBezTo>
                <a:cubicBezTo>
                  <a:pt x="667" y="364"/>
                  <a:pt x="668" y="367"/>
                  <a:pt x="670" y="366"/>
                </a:cubicBezTo>
                <a:cubicBezTo>
                  <a:pt x="672" y="362"/>
                  <a:pt x="667" y="362"/>
                  <a:pt x="668" y="359"/>
                </a:cubicBezTo>
                <a:cubicBezTo>
                  <a:pt x="669" y="358"/>
                  <a:pt x="670" y="357"/>
                  <a:pt x="670" y="357"/>
                </a:cubicBezTo>
                <a:cubicBezTo>
                  <a:pt x="670" y="356"/>
                  <a:pt x="670" y="356"/>
                  <a:pt x="671" y="356"/>
                </a:cubicBezTo>
                <a:cubicBezTo>
                  <a:pt x="682" y="355"/>
                  <a:pt x="682" y="355"/>
                  <a:pt x="682" y="355"/>
                </a:cubicBezTo>
                <a:cubicBezTo>
                  <a:pt x="683" y="354"/>
                  <a:pt x="683" y="352"/>
                  <a:pt x="682" y="350"/>
                </a:cubicBezTo>
                <a:cubicBezTo>
                  <a:pt x="684" y="351"/>
                  <a:pt x="684" y="349"/>
                  <a:pt x="684" y="348"/>
                </a:cubicBezTo>
                <a:cubicBezTo>
                  <a:pt x="685" y="347"/>
                  <a:pt x="687" y="347"/>
                  <a:pt x="687" y="346"/>
                </a:cubicBezTo>
                <a:cubicBezTo>
                  <a:pt x="688" y="345"/>
                  <a:pt x="689" y="345"/>
                  <a:pt x="690" y="344"/>
                </a:cubicBezTo>
                <a:cubicBezTo>
                  <a:pt x="689" y="344"/>
                  <a:pt x="690" y="343"/>
                  <a:pt x="689" y="342"/>
                </a:cubicBezTo>
                <a:cubicBezTo>
                  <a:pt x="690" y="342"/>
                  <a:pt x="690" y="341"/>
                  <a:pt x="690" y="341"/>
                </a:cubicBezTo>
                <a:cubicBezTo>
                  <a:pt x="690" y="341"/>
                  <a:pt x="691" y="341"/>
                  <a:pt x="692" y="340"/>
                </a:cubicBezTo>
                <a:cubicBezTo>
                  <a:pt x="692" y="340"/>
                  <a:pt x="692" y="340"/>
                  <a:pt x="692" y="339"/>
                </a:cubicBezTo>
                <a:cubicBezTo>
                  <a:pt x="693" y="339"/>
                  <a:pt x="694" y="338"/>
                  <a:pt x="694" y="338"/>
                </a:cubicBezTo>
                <a:cubicBezTo>
                  <a:pt x="695" y="337"/>
                  <a:pt x="696" y="337"/>
                  <a:pt x="697" y="337"/>
                </a:cubicBezTo>
                <a:cubicBezTo>
                  <a:pt x="697" y="337"/>
                  <a:pt x="698" y="335"/>
                  <a:pt x="698" y="335"/>
                </a:cubicBezTo>
                <a:cubicBezTo>
                  <a:pt x="698" y="335"/>
                  <a:pt x="699" y="335"/>
                  <a:pt x="699" y="335"/>
                </a:cubicBezTo>
                <a:cubicBezTo>
                  <a:pt x="700" y="334"/>
                  <a:pt x="700" y="333"/>
                  <a:pt x="700" y="332"/>
                </a:cubicBezTo>
                <a:cubicBezTo>
                  <a:pt x="701" y="331"/>
                  <a:pt x="702" y="329"/>
                  <a:pt x="702" y="329"/>
                </a:cubicBezTo>
                <a:cubicBezTo>
                  <a:pt x="703" y="328"/>
                  <a:pt x="704" y="328"/>
                  <a:pt x="704" y="328"/>
                </a:cubicBezTo>
                <a:cubicBezTo>
                  <a:pt x="705" y="328"/>
                  <a:pt x="705" y="327"/>
                  <a:pt x="706" y="327"/>
                </a:cubicBezTo>
                <a:cubicBezTo>
                  <a:pt x="706" y="328"/>
                  <a:pt x="706" y="329"/>
                  <a:pt x="706" y="329"/>
                </a:cubicBezTo>
                <a:cubicBezTo>
                  <a:pt x="706" y="330"/>
                  <a:pt x="705" y="330"/>
                  <a:pt x="705" y="330"/>
                </a:cubicBezTo>
                <a:cubicBezTo>
                  <a:pt x="705" y="331"/>
                  <a:pt x="704" y="332"/>
                  <a:pt x="704" y="333"/>
                </a:cubicBezTo>
                <a:cubicBezTo>
                  <a:pt x="704" y="333"/>
                  <a:pt x="703" y="333"/>
                  <a:pt x="702" y="333"/>
                </a:cubicBezTo>
                <a:cubicBezTo>
                  <a:pt x="702" y="333"/>
                  <a:pt x="702" y="334"/>
                  <a:pt x="702" y="334"/>
                </a:cubicBezTo>
                <a:cubicBezTo>
                  <a:pt x="701" y="335"/>
                  <a:pt x="699" y="335"/>
                  <a:pt x="699" y="338"/>
                </a:cubicBezTo>
                <a:cubicBezTo>
                  <a:pt x="696" y="338"/>
                  <a:pt x="695" y="342"/>
                  <a:pt x="693" y="342"/>
                </a:cubicBezTo>
                <a:cubicBezTo>
                  <a:pt x="692" y="346"/>
                  <a:pt x="689" y="346"/>
                  <a:pt x="688" y="348"/>
                </a:cubicBezTo>
                <a:cubicBezTo>
                  <a:pt x="692" y="349"/>
                  <a:pt x="693" y="344"/>
                  <a:pt x="696" y="344"/>
                </a:cubicBezTo>
                <a:cubicBezTo>
                  <a:pt x="696" y="342"/>
                  <a:pt x="697" y="342"/>
                  <a:pt x="697" y="340"/>
                </a:cubicBezTo>
                <a:cubicBezTo>
                  <a:pt x="700" y="339"/>
                  <a:pt x="703" y="337"/>
                  <a:pt x="705" y="334"/>
                </a:cubicBezTo>
                <a:cubicBezTo>
                  <a:pt x="707" y="333"/>
                  <a:pt x="709" y="331"/>
                  <a:pt x="710" y="327"/>
                </a:cubicBezTo>
                <a:cubicBezTo>
                  <a:pt x="711" y="327"/>
                  <a:pt x="711" y="326"/>
                  <a:pt x="712" y="326"/>
                </a:cubicBezTo>
                <a:cubicBezTo>
                  <a:pt x="712" y="324"/>
                  <a:pt x="713" y="322"/>
                  <a:pt x="714" y="322"/>
                </a:cubicBezTo>
                <a:cubicBezTo>
                  <a:pt x="714" y="321"/>
                  <a:pt x="714" y="321"/>
                  <a:pt x="715" y="321"/>
                </a:cubicBezTo>
                <a:cubicBezTo>
                  <a:pt x="715" y="319"/>
                  <a:pt x="716" y="319"/>
                  <a:pt x="716" y="318"/>
                </a:cubicBezTo>
                <a:cubicBezTo>
                  <a:pt x="716" y="318"/>
                  <a:pt x="716" y="318"/>
                  <a:pt x="717" y="318"/>
                </a:cubicBezTo>
                <a:cubicBezTo>
                  <a:pt x="717" y="317"/>
                  <a:pt x="717" y="317"/>
                  <a:pt x="717" y="317"/>
                </a:cubicBezTo>
                <a:cubicBezTo>
                  <a:pt x="718" y="316"/>
                  <a:pt x="718" y="315"/>
                  <a:pt x="718" y="315"/>
                </a:cubicBezTo>
                <a:cubicBezTo>
                  <a:pt x="719" y="315"/>
                  <a:pt x="719" y="314"/>
                  <a:pt x="720" y="314"/>
                </a:cubicBezTo>
                <a:cubicBezTo>
                  <a:pt x="720" y="314"/>
                  <a:pt x="720" y="314"/>
                  <a:pt x="720" y="313"/>
                </a:cubicBezTo>
                <a:cubicBezTo>
                  <a:pt x="721" y="313"/>
                  <a:pt x="721" y="313"/>
                  <a:pt x="721" y="312"/>
                </a:cubicBezTo>
                <a:cubicBezTo>
                  <a:pt x="722" y="311"/>
                  <a:pt x="722" y="310"/>
                  <a:pt x="723" y="309"/>
                </a:cubicBezTo>
                <a:cubicBezTo>
                  <a:pt x="723" y="308"/>
                  <a:pt x="726" y="308"/>
                  <a:pt x="726" y="307"/>
                </a:cubicBezTo>
                <a:cubicBezTo>
                  <a:pt x="727" y="306"/>
                  <a:pt x="726" y="307"/>
                  <a:pt x="727" y="306"/>
                </a:cubicBezTo>
                <a:cubicBezTo>
                  <a:pt x="729" y="305"/>
                  <a:pt x="729" y="301"/>
                  <a:pt x="730" y="300"/>
                </a:cubicBezTo>
                <a:cubicBezTo>
                  <a:pt x="730" y="300"/>
                  <a:pt x="730" y="299"/>
                  <a:pt x="730" y="299"/>
                </a:cubicBezTo>
                <a:cubicBezTo>
                  <a:pt x="731" y="298"/>
                  <a:pt x="732" y="296"/>
                  <a:pt x="733" y="296"/>
                </a:cubicBezTo>
                <a:cubicBezTo>
                  <a:pt x="733" y="294"/>
                  <a:pt x="733" y="293"/>
                  <a:pt x="734" y="292"/>
                </a:cubicBezTo>
                <a:cubicBezTo>
                  <a:pt x="734" y="292"/>
                  <a:pt x="734" y="291"/>
                  <a:pt x="734" y="291"/>
                </a:cubicBezTo>
                <a:cubicBezTo>
                  <a:pt x="735" y="288"/>
                  <a:pt x="737" y="286"/>
                  <a:pt x="738" y="283"/>
                </a:cubicBezTo>
                <a:cubicBezTo>
                  <a:pt x="738" y="282"/>
                  <a:pt x="738" y="281"/>
                  <a:pt x="739" y="281"/>
                </a:cubicBezTo>
                <a:cubicBezTo>
                  <a:pt x="739" y="281"/>
                  <a:pt x="739" y="279"/>
                  <a:pt x="739" y="279"/>
                </a:cubicBezTo>
                <a:cubicBezTo>
                  <a:pt x="739" y="279"/>
                  <a:pt x="740" y="279"/>
                  <a:pt x="740" y="279"/>
                </a:cubicBezTo>
                <a:cubicBezTo>
                  <a:pt x="741" y="275"/>
                  <a:pt x="742" y="272"/>
                  <a:pt x="743" y="269"/>
                </a:cubicBezTo>
                <a:cubicBezTo>
                  <a:pt x="744" y="269"/>
                  <a:pt x="743" y="268"/>
                  <a:pt x="743" y="268"/>
                </a:cubicBezTo>
                <a:cubicBezTo>
                  <a:pt x="743" y="267"/>
                  <a:pt x="744" y="267"/>
                  <a:pt x="744" y="267"/>
                </a:cubicBezTo>
                <a:cubicBezTo>
                  <a:pt x="744" y="267"/>
                  <a:pt x="744" y="267"/>
                  <a:pt x="744" y="267"/>
                </a:cubicBezTo>
                <a:cubicBezTo>
                  <a:pt x="744" y="267"/>
                  <a:pt x="744" y="266"/>
                  <a:pt x="744" y="266"/>
                </a:cubicBezTo>
                <a:cubicBezTo>
                  <a:pt x="744" y="266"/>
                  <a:pt x="744" y="266"/>
                  <a:pt x="744" y="266"/>
                </a:cubicBezTo>
                <a:cubicBezTo>
                  <a:pt x="744" y="266"/>
                  <a:pt x="744" y="265"/>
                  <a:pt x="744" y="265"/>
                </a:cubicBezTo>
                <a:cubicBezTo>
                  <a:pt x="745" y="265"/>
                  <a:pt x="745" y="265"/>
                  <a:pt x="745" y="264"/>
                </a:cubicBezTo>
                <a:cubicBezTo>
                  <a:pt x="745" y="264"/>
                  <a:pt x="745" y="264"/>
                  <a:pt x="745" y="264"/>
                </a:cubicBezTo>
                <a:cubicBezTo>
                  <a:pt x="746" y="263"/>
                  <a:pt x="745" y="261"/>
                  <a:pt x="746" y="261"/>
                </a:cubicBezTo>
                <a:cubicBezTo>
                  <a:pt x="746" y="260"/>
                  <a:pt x="746" y="260"/>
                  <a:pt x="747" y="259"/>
                </a:cubicBezTo>
                <a:cubicBezTo>
                  <a:pt x="749" y="254"/>
                  <a:pt x="749" y="248"/>
                  <a:pt x="750" y="242"/>
                </a:cubicBezTo>
                <a:cubicBezTo>
                  <a:pt x="750" y="242"/>
                  <a:pt x="750" y="241"/>
                  <a:pt x="751" y="241"/>
                </a:cubicBezTo>
                <a:cubicBezTo>
                  <a:pt x="751" y="240"/>
                  <a:pt x="751" y="240"/>
                  <a:pt x="751" y="240"/>
                </a:cubicBezTo>
                <a:cubicBezTo>
                  <a:pt x="751" y="239"/>
                  <a:pt x="751" y="239"/>
                  <a:pt x="751" y="238"/>
                </a:cubicBezTo>
                <a:cubicBezTo>
                  <a:pt x="751" y="238"/>
                  <a:pt x="751" y="237"/>
                  <a:pt x="751" y="237"/>
                </a:cubicBezTo>
                <a:cubicBezTo>
                  <a:pt x="751" y="237"/>
                  <a:pt x="751" y="236"/>
                  <a:pt x="751" y="236"/>
                </a:cubicBezTo>
                <a:cubicBezTo>
                  <a:pt x="751" y="236"/>
                  <a:pt x="752" y="236"/>
                  <a:pt x="752" y="235"/>
                </a:cubicBezTo>
                <a:cubicBezTo>
                  <a:pt x="752" y="234"/>
                  <a:pt x="752" y="234"/>
                  <a:pt x="752" y="233"/>
                </a:cubicBezTo>
                <a:cubicBezTo>
                  <a:pt x="752" y="232"/>
                  <a:pt x="752" y="231"/>
                  <a:pt x="752" y="230"/>
                </a:cubicBezTo>
                <a:cubicBezTo>
                  <a:pt x="752" y="229"/>
                  <a:pt x="752" y="229"/>
                  <a:pt x="752" y="228"/>
                </a:cubicBezTo>
                <a:cubicBezTo>
                  <a:pt x="752" y="227"/>
                  <a:pt x="752" y="226"/>
                  <a:pt x="752" y="225"/>
                </a:cubicBezTo>
                <a:cubicBezTo>
                  <a:pt x="753" y="203"/>
                  <a:pt x="737" y="189"/>
                  <a:pt x="721" y="179"/>
                </a:cubicBezTo>
                <a:cubicBezTo>
                  <a:pt x="721" y="179"/>
                  <a:pt x="730" y="164"/>
                  <a:pt x="731" y="163"/>
                </a:cubicBezTo>
                <a:cubicBezTo>
                  <a:pt x="736" y="153"/>
                  <a:pt x="741" y="143"/>
                  <a:pt x="743" y="132"/>
                </a:cubicBezTo>
                <a:cubicBezTo>
                  <a:pt x="745" y="124"/>
                  <a:pt x="746" y="116"/>
                  <a:pt x="746" y="107"/>
                </a:cubicBezTo>
                <a:cubicBezTo>
                  <a:pt x="746" y="85"/>
                  <a:pt x="741" y="61"/>
                  <a:pt x="725" y="44"/>
                </a:cubicBezTo>
                <a:cubicBezTo>
                  <a:pt x="722" y="40"/>
                  <a:pt x="718" y="36"/>
                  <a:pt x="714" y="33"/>
                </a:cubicBezTo>
                <a:cubicBezTo>
                  <a:pt x="698" y="19"/>
                  <a:pt x="680" y="10"/>
                  <a:pt x="660" y="5"/>
                </a:cubicBezTo>
                <a:cubicBezTo>
                  <a:pt x="652" y="3"/>
                  <a:pt x="644" y="2"/>
                  <a:pt x="636" y="2"/>
                </a:cubicBezTo>
                <a:cubicBezTo>
                  <a:pt x="610" y="0"/>
                  <a:pt x="579" y="8"/>
                  <a:pt x="561" y="28"/>
                </a:cubicBezTo>
                <a:cubicBezTo>
                  <a:pt x="559" y="31"/>
                  <a:pt x="552" y="39"/>
                  <a:pt x="554" y="43"/>
                </a:cubicBezTo>
                <a:cubicBezTo>
                  <a:pt x="536" y="12"/>
                  <a:pt x="488" y="20"/>
                  <a:pt x="461" y="29"/>
                </a:cubicBezTo>
                <a:cubicBezTo>
                  <a:pt x="446" y="33"/>
                  <a:pt x="434" y="40"/>
                  <a:pt x="421" y="49"/>
                </a:cubicBezTo>
                <a:cubicBezTo>
                  <a:pt x="399" y="64"/>
                  <a:pt x="382" y="85"/>
                  <a:pt x="369" y="109"/>
                </a:cubicBezTo>
                <a:cubicBezTo>
                  <a:pt x="351" y="147"/>
                  <a:pt x="345" y="193"/>
                  <a:pt x="352" y="234"/>
                </a:cubicBezTo>
                <a:cubicBezTo>
                  <a:pt x="354" y="246"/>
                  <a:pt x="361" y="261"/>
                  <a:pt x="368" y="272"/>
                </a:cubicBezTo>
                <a:cubicBezTo>
                  <a:pt x="380" y="292"/>
                  <a:pt x="401" y="307"/>
                  <a:pt x="424" y="313"/>
                </a:cubicBezTo>
                <a:cubicBezTo>
                  <a:pt x="440" y="317"/>
                  <a:pt x="457" y="316"/>
                  <a:pt x="474" y="313"/>
                </a:cubicBezTo>
                <a:cubicBezTo>
                  <a:pt x="494" y="310"/>
                  <a:pt x="514" y="301"/>
                  <a:pt x="528" y="287"/>
                </a:cubicBezTo>
                <a:cubicBezTo>
                  <a:pt x="540" y="276"/>
                  <a:pt x="548" y="261"/>
                  <a:pt x="552" y="245"/>
                </a:cubicBezTo>
                <a:cubicBezTo>
                  <a:pt x="556" y="224"/>
                  <a:pt x="552" y="198"/>
                  <a:pt x="533" y="185"/>
                </a:cubicBezTo>
                <a:cubicBezTo>
                  <a:pt x="519" y="176"/>
                  <a:pt x="498" y="177"/>
                  <a:pt x="485" y="188"/>
                </a:cubicBezTo>
                <a:cubicBezTo>
                  <a:pt x="480" y="192"/>
                  <a:pt x="477" y="199"/>
                  <a:pt x="474" y="205"/>
                </a:cubicBezTo>
                <a:cubicBezTo>
                  <a:pt x="473" y="207"/>
                  <a:pt x="467" y="222"/>
                  <a:pt x="469" y="223"/>
                </a:cubicBezTo>
                <a:cubicBezTo>
                  <a:pt x="467" y="222"/>
                  <a:pt x="456" y="183"/>
                  <a:pt x="485" y="159"/>
                </a:cubicBezTo>
                <a:cubicBezTo>
                  <a:pt x="492" y="152"/>
                  <a:pt x="502" y="148"/>
                  <a:pt x="511" y="145"/>
                </a:cubicBezTo>
                <a:cubicBezTo>
                  <a:pt x="525" y="141"/>
                  <a:pt x="543" y="142"/>
                  <a:pt x="557" y="147"/>
                </a:cubicBezTo>
                <a:cubicBezTo>
                  <a:pt x="563" y="149"/>
                  <a:pt x="569" y="153"/>
                  <a:pt x="574" y="157"/>
                </a:cubicBezTo>
                <a:cubicBezTo>
                  <a:pt x="583" y="163"/>
                  <a:pt x="591" y="173"/>
                  <a:pt x="596" y="184"/>
                </a:cubicBezTo>
                <a:cubicBezTo>
                  <a:pt x="600" y="193"/>
                  <a:pt x="602" y="204"/>
                  <a:pt x="601" y="214"/>
                </a:cubicBezTo>
                <a:cubicBezTo>
                  <a:pt x="600" y="242"/>
                  <a:pt x="587" y="274"/>
                  <a:pt x="567" y="293"/>
                </a:cubicBezTo>
                <a:cubicBezTo>
                  <a:pt x="564" y="296"/>
                  <a:pt x="562" y="300"/>
                  <a:pt x="559" y="303"/>
                </a:cubicBezTo>
                <a:cubicBezTo>
                  <a:pt x="555" y="306"/>
                  <a:pt x="552" y="310"/>
                  <a:pt x="548" y="312"/>
                </a:cubicBezTo>
                <a:cubicBezTo>
                  <a:pt x="545" y="313"/>
                  <a:pt x="546" y="313"/>
                  <a:pt x="544" y="314"/>
                </a:cubicBezTo>
                <a:cubicBezTo>
                  <a:pt x="543" y="316"/>
                  <a:pt x="541" y="317"/>
                  <a:pt x="540" y="319"/>
                </a:cubicBezTo>
                <a:cubicBezTo>
                  <a:pt x="540" y="318"/>
                  <a:pt x="540" y="318"/>
                  <a:pt x="539" y="318"/>
                </a:cubicBezTo>
                <a:cubicBezTo>
                  <a:pt x="539" y="318"/>
                  <a:pt x="539" y="318"/>
                  <a:pt x="538" y="318"/>
                </a:cubicBezTo>
                <a:cubicBezTo>
                  <a:pt x="537" y="320"/>
                  <a:pt x="536" y="322"/>
                  <a:pt x="535" y="323"/>
                </a:cubicBezTo>
                <a:cubicBezTo>
                  <a:pt x="534" y="323"/>
                  <a:pt x="534" y="324"/>
                  <a:pt x="533" y="323"/>
                </a:cubicBezTo>
                <a:cubicBezTo>
                  <a:pt x="533" y="323"/>
                  <a:pt x="532" y="322"/>
                  <a:pt x="532" y="322"/>
                </a:cubicBezTo>
                <a:cubicBezTo>
                  <a:pt x="532" y="322"/>
                  <a:pt x="531" y="322"/>
                  <a:pt x="530" y="323"/>
                </a:cubicBezTo>
                <a:cubicBezTo>
                  <a:pt x="530" y="323"/>
                  <a:pt x="530" y="324"/>
                  <a:pt x="529" y="324"/>
                </a:cubicBezTo>
                <a:cubicBezTo>
                  <a:pt x="529" y="324"/>
                  <a:pt x="529" y="325"/>
                  <a:pt x="529" y="325"/>
                </a:cubicBezTo>
                <a:cubicBezTo>
                  <a:pt x="528" y="325"/>
                  <a:pt x="527" y="326"/>
                  <a:pt x="527" y="327"/>
                </a:cubicBezTo>
                <a:cubicBezTo>
                  <a:pt x="527" y="327"/>
                  <a:pt x="526" y="326"/>
                  <a:pt x="526" y="327"/>
                </a:cubicBezTo>
                <a:cubicBezTo>
                  <a:pt x="526" y="327"/>
                  <a:pt x="525" y="328"/>
                  <a:pt x="525" y="328"/>
                </a:cubicBezTo>
                <a:cubicBezTo>
                  <a:pt x="524" y="329"/>
                  <a:pt x="522" y="327"/>
                  <a:pt x="522" y="328"/>
                </a:cubicBezTo>
                <a:cubicBezTo>
                  <a:pt x="522" y="329"/>
                  <a:pt x="520" y="329"/>
                  <a:pt x="519" y="330"/>
                </a:cubicBezTo>
                <a:cubicBezTo>
                  <a:pt x="519" y="330"/>
                  <a:pt x="519" y="331"/>
                  <a:pt x="518" y="331"/>
                </a:cubicBezTo>
                <a:cubicBezTo>
                  <a:pt x="518" y="331"/>
                  <a:pt x="517" y="331"/>
                  <a:pt x="517" y="331"/>
                </a:cubicBezTo>
                <a:cubicBezTo>
                  <a:pt x="516" y="332"/>
                  <a:pt x="516" y="333"/>
                  <a:pt x="516" y="333"/>
                </a:cubicBezTo>
                <a:cubicBezTo>
                  <a:pt x="515" y="334"/>
                  <a:pt x="513" y="334"/>
                  <a:pt x="512" y="335"/>
                </a:cubicBezTo>
                <a:cubicBezTo>
                  <a:pt x="511" y="336"/>
                  <a:pt x="510" y="337"/>
                  <a:pt x="509" y="338"/>
                </a:cubicBezTo>
                <a:cubicBezTo>
                  <a:pt x="507" y="339"/>
                  <a:pt x="506" y="337"/>
                  <a:pt x="505" y="338"/>
                </a:cubicBezTo>
                <a:cubicBezTo>
                  <a:pt x="505" y="338"/>
                  <a:pt x="505" y="339"/>
                  <a:pt x="504" y="339"/>
                </a:cubicBezTo>
                <a:cubicBezTo>
                  <a:pt x="503" y="340"/>
                  <a:pt x="498" y="342"/>
                  <a:pt x="497" y="342"/>
                </a:cubicBezTo>
                <a:cubicBezTo>
                  <a:pt x="495" y="343"/>
                  <a:pt x="494" y="345"/>
                  <a:pt x="493" y="345"/>
                </a:cubicBezTo>
                <a:cubicBezTo>
                  <a:pt x="493" y="345"/>
                  <a:pt x="492" y="345"/>
                  <a:pt x="492" y="345"/>
                </a:cubicBezTo>
                <a:cubicBezTo>
                  <a:pt x="492" y="345"/>
                  <a:pt x="491" y="346"/>
                  <a:pt x="491" y="346"/>
                </a:cubicBezTo>
                <a:cubicBezTo>
                  <a:pt x="490" y="346"/>
                  <a:pt x="489" y="346"/>
                  <a:pt x="488" y="346"/>
                </a:cubicBezTo>
                <a:cubicBezTo>
                  <a:pt x="487" y="349"/>
                  <a:pt x="485" y="348"/>
                  <a:pt x="482" y="350"/>
                </a:cubicBezTo>
                <a:cubicBezTo>
                  <a:pt x="476" y="353"/>
                  <a:pt x="469" y="359"/>
                  <a:pt x="463" y="360"/>
                </a:cubicBezTo>
                <a:cubicBezTo>
                  <a:pt x="461" y="363"/>
                  <a:pt x="457" y="363"/>
                  <a:pt x="454" y="365"/>
                </a:cubicBezTo>
                <a:cubicBezTo>
                  <a:pt x="453" y="365"/>
                  <a:pt x="453" y="366"/>
                  <a:pt x="451" y="366"/>
                </a:cubicBezTo>
                <a:cubicBezTo>
                  <a:pt x="450" y="366"/>
                  <a:pt x="450" y="368"/>
                  <a:pt x="449" y="368"/>
                </a:cubicBezTo>
                <a:cubicBezTo>
                  <a:pt x="447" y="368"/>
                  <a:pt x="446" y="369"/>
                  <a:pt x="444" y="369"/>
                </a:cubicBezTo>
                <a:cubicBezTo>
                  <a:pt x="442" y="370"/>
                  <a:pt x="441" y="371"/>
                  <a:pt x="439" y="371"/>
                </a:cubicBezTo>
                <a:cubicBezTo>
                  <a:pt x="437" y="372"/>
                  <a:pt x="435" y="375"/>
                  <a:pt x="432" y="375"/>
                </a:cubicBezTo>
                <a:cubicBezTo>
                  <a:pt x="432" y="375"/>
                  <a:pt x="432" y="376"/>
                  <a:pt x="431" y="376"/>
                </a:cubicBezTo>
                <a:cubicBezTo>
                  <a:pt x="429" y="375"/>
                  <a:pt x="427" y="376"/>
                  <a:pt x="425" y="377"/>
                </a:cubicBezTo>
                <a:cubicBezTo>
                  <a:pt x="426" y="377"/>
                  <a:pt x="425" y="379"/>
                  <a:pt x="426" y="380"/>
                </a:cubicBezTo>
                <a:cubicBezTo>
                  <a:pt x="424" y="380"/>
                  <a:pt x="422" y="380"/>
                  <a:pt x="420" y="381"/>
                </a:cubicBezTo>
                <a:cubicBezTo>
                  <a:pt x="420" y="380"/>
                  <a:pt x="421" y="379"/>
                  <a:pt x="419" y="378"/>
                </a:cubicBezTo>
                <a:cubicBezTo>
                  <a:pt x="418" y="379"/>
                  <a:pt x="417" y="380"/>
                  <a:pt x="417" y="380"/>
                </a:cubicBezTo>
                <a:cubicBezTo>
                  <a:pt x="418" y="381"/>
                  <a:pt x="418" y="382"/>
                  <a:pt x="417" y="384"/>
                </a:cubicBezTo>
                <a:cubicBezTo>
                  <a:pt x="417" y="384"/>
                  <a:pt x="417" y="384"/>
                  <a:pt x="416" y="384"/>
                </a:cubicBezTo>
                <a:cubicBezTo>
                  <a:pt x="416" y="385"/>
                  <a:pt x="416" y="385"/>
                  <a:pt x="416" y="385"/>
                </a:cubicBezTo>
                <a:cubicBezTo>
                  <a:pt x="416" y="385"/>
                  <a:pt x="416" y="385"/>
                  <a:pt x="416" y="385"/>
                </a:cubicBezTo>
                <a:cubicBezTo>
                  <a:pt x="416" y="385"/>
                  <a:pt x="416" y="385"/>
                  <a:pt x="416" y="386"/>
                </a:cubicBezTo>
                <a:cubicBezTo>
                  <a:pt x="415" y="386"/>
                  <a:pt x="414" y="386"/>
                  <a:pt x="413" y="386"/>
                </a:cubicBezTo>
                <a:cubicBezTo>
                  <a:pt x="412" y="386"/>
                  <a:pt x="412" y="388"/>
                  <a:pt x="411" y="387"/>
                </a:cubicBezTo>
                <a:cubicBezTo>
                  <a:pt x="410" y="385"/>
                  <a:pt x="411" y="386"/>
                  <a:pt x="411" y="384"/>
                </a:cubicBezTo>
                <a:cubicBezTo>
                  <a:pt x="412" y="383"/>
                  <a:pt x="410" y="383"/>
                  <a:pt x="410" y="382"/>
                </a:cubicBezTo>
                <a:cubicBezTo>
                  <a:pt x="408" y="383"/>
                  <a:pt x="409" y="385"/>
                  <a:pt x="409" y="386"/>
                </a:cubicBezTo>
                <a:cubicBezTo>
                  <a:pt x="407" y="387"/>
                  <a:pt x="406" y="388"/>
                  <a:pt x="404" y="389"/>
                </a:cubicBezTo>
                <a:cubicBezTo>
                  <a:pt x="402" y="389"/>
                  <a:pt x="400" y="390"/>
                  <a:pt x="398" y="391"/>
                </a:cubicBezTo>
                <a:cubicBezTo>
                  <a:pt x="396" y="390"/>
                  <a:pt x="396" y="392"/>
                  <a:pt x="394" y="391"/>
                </a:cubicBezTo>
                <a:cubicBezTo>
                  <a:pt x="392" y="393"/>
                  <a:pt x="389" y="395"/>
                  <a:pt x="387" y="398"/>
                </a:cubicBezTo>
                <a:cubicBezTo>
                  <a:pt x="385" y="397"/>
                  <a:pt x="384" y="398"/>
                  <a:pt x="382" y="399"/>
                </a:cubicBezTo>
                <a:cubicBezTo>
                  <a:pt x="383" y="399"/>
                  <a:pt x="382" y="398"/>
                  <a:pt x="381" y="399"/>
                </a:cubicBezTo>
                <a:cubicBezTo>
                  <a:pt x="381" y="399"/>
                  <a:pt x="381" y="400"/>
                  <a:pt x="380" y="400"/>
                </a:cubicBezTo>
                <a:cubicBezTo>
                  <a:pt x="383" y="401"/>
                  <a:pt x="384" y="400"/>
                  <a:pt x="385" y="399"/>
                </a:cubicBezTo>
                <a:cubicBezTo>
                  <a:pt x="385" y="399"/>
                  <a:pt x="386" y="400"/>
                  <a:pt x="386" y="400"/>
                </a:cubicBezTo>
                <a:cubicBezTo>
                  <a:pt x="387" y="399"/>
                  <a:pt x="387" y="399"/>
                  <a:pt x="387" y="398"/>
                </a:cubicBezTo>
                <a:cubicBezTo>
                  <a:pt x="389" y="398"/>
                  <a:pt x="390" y="398"/>
                  <a:pt x="390" y="398"/>
                </a:cubicBezTo>
                <a:cubicBezTo>
                  <a:pt x="391" y="398"/>
                  <a:pt x="392" y="397"/>
                  <a:pt x="392" y="397"/>
                </a:cubicBezTo>
                <a:cubicBezTo>
                  <a:pt x="392" y="396"/>
                  <a:pt x="393" y="396"/>
                  <a:pt x="393" y="396"/>
                </a:cubicBezTo>
                <a:cubicBezTo>
                  <a:pt x="394" y="396"/>
                  <a:pt x="394" y="395"/>
                  <a:pt x="395" y="395"/>
                </a:cubicBezTo>
                <a:cubicBezTo>
                  <a:pt x="399" y="392"/>
                  <a:pt x="404" y="392"/>
                  <a:pt x="408" y="390"/>
                </a:cubicBezTo>
                <a:cubicBezTo>
                  <a:pt x="410" y="390"/>
                  <a:pt x="410" y="390"/>
                  <a:pt x="411" y="391"/>
                </a:cubicBezTo>
                <a:cubicBezTo>
                  <a:pt x="414" y="389"/>
                  <a:pt x="417" y="388"/>
                  <a:pt x="418" y="387"/>
                </a:cubicBezTo>
                <a:cubicBezTo>
                  <a:pt x="420" y="386"/>
                  <a:pt x="422" y="386"/>
                  <a:pt x="422" y="385"/>
                </a:cubicBezTo>
                <a:cubicBezTo>
                  <a:pt x="422" y="384"/>
                  <a:pt x="422" y="385"/>
                  <a:pt x="423" y="384"/>
                </a:cubicBezTo>
                <a:cubicBezTo>
                  <a:pt x="425" y="383"/>
                  <a:pt x="426" y="381"/>
                  <a:pt x="428" y="381"/>
                </a:cubicBezTo>
                <a:cubicBezTo>
                  <a:pt x="428" y="380"/>
                  <a:pt x="428" y="378"/>
                  <a:pt x="429" y="378"/>
                </a:cubicBezTo>
                <a:cubicBezTo>
                  <a:pt x="431" y="378"/>
                  <a:pt x="430" y="379"/>
                  <a:pt x="432" y="379"/>
                </a:cubicBezTo>
                <a:cubicBezTo>
                  <a:pt x="433" y="378"/>
                  <a:pt x="434" y="379"/>
                  <a:pt x="436" y="379"/>
                </a:cubicBezTo>
                <a:cubicBezTo>
                  <a:pt x="437" y="377"/>
                  <a:pt x="439" y="376"/>
                  <a:pt x="441" y="375"/>
                </a:cubicBezTo>
                <a:cubicBezTo>
                  <a:pt x="443" y="375"/>
                  <a:pt x="444" y="375"/>
                  <a:pt x="445" y="375"/>
                </a:cubicBezTo>
                <a:cubicBezTo>
                  <a:pt x="446" y="373"/>
                  <a:pt x="447" y="373"/>
                  <a:pt x="448" y="371"/>
                </a:cubicBezTo>
                <a:cubicBezTo>
                  <a:pt x="450" y="372"/>
                  <a:pt x="450" y="370"/>
                  <a:pt x="452" y="371"/>
                </a:cubicBezTo>
                <a:cubicBezTo>
                  <a:pt x="454" y="370"/>
                  <a:pt x="454" y="367"/>
                  <a:pt x="457" y="368"/>
                </a:cubicBezTo>
                <a:cubicBezTo>
                  <a:pt x="457" y="370"/>
                  <a:pt x="456" y="370"/>
                  <a:pt x="455" y="371"/>
                </a:cubicBezTo>
                <a:cubicBezTo>
                  <a:pt x="454" y="372"/>
                  <a:pt x="453" y="372"/>
                  <a:pt x="452" y="372"/>
                </a:cubicBezTo>
                <a:cubicBezTo>
                  <a:pt x="451" y="373"/>
                  <a:pt x="452" y="374"/>
                  <a:pt x="450" y="374"/>
                </a:cubicBezTo>
                <a:cubicBezTo>
                  <a:pt x="450" y="374"/>
                  <a:pt x="450" y="374"/>
                  <a:pt x="449" y="374"/>
                </a:cubicBezTo>
                <a:cubicBezTo>
                  <a:pt x="449" y="374"/>
                  <a:pt x="449" y="374"/>
                  <a:pt x="448" y="375"/>
                </a:cubicBezTo>
                <a:cubicBezTo>
                  <a:pt x="448" y="375"/>
                  <a:pt x="447" y="374"/>
                  <a:pt x="446" y="375"/>
                </a:cubicBezTo>
                <a:cubicBezTo>
                  <a:pt x="446" y="375"/>
                  <a:pt x="446" y="375"/>
                  <a:pt x="445" y="375"/>
                </a:cubicBezTo>
                <a:cubicBezTo>
                  <a:pt x="444" y="376"/>
                  <a:pt x="443" y="377"/>
                  <a:pt x="443" y="377"/>
                </a:cubicBezTo>
                <a:cubicBezTo>
                  <a:pt x="443" y="377"/>
                  <a:pt x="441" y="377"/>
                  <a:pt x="441" y="377"/>
                </a:cubicBezTo>
                <a:cubicBezTo>
                  <a:pt x="441" y="379"/>
                  <a:pt x="438" y="379"/>
                  <a:pt x="438" y="379"/>
                </a:cubicBezTo>
                <a:cubicBezTo>
                  <a:pt x="438" y="380"/>
                  <a:pt x="438" y="380"/>
                  <a:pt x="437" y="381"/>
                </a:cubicBezTo>
                <a:cubicBezTo>
                  <a:pt x="435" y="382"/>
                  <a:pt x="433" y="383"/>
                  <a:pt x="432" y="384"/>
                </a:cubicBezTo>
                <a:cubicBezTo>
                  <a:pt x="431" y="385"/>
                  <a:pt x="430" y="385"/>
                  <a:pt x="430" y="386"/>
                </a:cubicBezTo>
                <a:cubicBezTo>
                  <a:pt x="429" y="387"/>
                  <a:pt x="427" y="387"/>
                  <a:pt x="425" y="387"/>
                </a:cubicBezTo>
                <a:cubicBezTo>
                  <a:pt x="425" y="389"/>
                  <a:pt x="424" y="390"/>
                  <a:pt x="423" y="390"/>
                </a:cubicBezTo>
                <a:cubicBezTo>
                  <a:pt x="421" y="390"/>
                  <a:pt x="420" y="391"/>
                  <a:pt x="418" y="390"/>
                </a:cubicBezTo>
                <a:cubicBezTo>
                  <a:pt x="418" y="392"/>
                  <a:pt x="417" y="392"/>
                  <a:pt x="417" y="394"/>
                </a:cubicBezTo>
                <a:cubicBezTo>
                  <a:pt x="414" y="395"/>
                  <a:pt x="411" y="395"/>
                  <a:pt x="409" y="397"/>
                </a:cubicBezTo>
                <a:cubicBezTo>
                  <a:pt x="407" y="395"/>
                  <a:pt x="407" y="398"/>
                  <a:pt x="405" y="397"/>
                </a:cubicBezTo>
                <a:cubicBezTo>
                  <a:pt x="404" y="397"/>
                  <a:pt x="404" y="399"/>
                  <a:pt x="403" y="399"/>
                </a:cubicBezTo>
                <a:cubicBezTo>
                  <a:pt x="398" y="400"/>
                  <a:pt x="395" y="404"/>
                  <a:pt x="389" y="404"/>
                </a:cubicBezTo>
                <a:cubicBezTo>
                  <a:pt x="389" y="406"/>
                  <a:pt x="388" y="407"/>
                  <a:pt x="387" y="407"/>
                </a:cubicBezTo>
                <a:cubicBezTo>
                  <a:pt x="386" y="407"/>
                  <a:pt x="385" y="406"/>
                  <a:pt x="384" y="407"/>
                </a:cubicBezTo>
                <a:cubicBezTo>
                  <a:pt x="383" y="407"/>
                  <a:pt x="383" y="408"/>
                  <a:pt x="381" y="408"/>
                </a:cubicBezTo>
                <a:cubicBezTo>
                  <a:pt x="381" y="412"/>
                  <a:pt x="381" y="412"/>
                  <a:pt x="381" y="412"/>
                </a:cubicBezTo>
                <a:cubicBezTo>
                  <a:pt x="380" y="412"/>
                  <a:pt x="379" y="410"/>
                  <a:pt x="379" y="411"/>
                </a:cubicBezTo>
                <a:cubicBezTo>
                  <a:pt x="379" y="412"/>
                  <a:pt x="379" y="412"/>
                  <a:pt x="378" y="412"/>
                </a:cubicBezTo>
                <a:cubicBezTo>
                  <a:pt x="377" y="412"/>
                  <a:pt x="375" y="413"/>
                  <a:pt x="375" y="414"/>
                </a:cubicBezTo>
                <a:cubicBezTo>
                  <a:pt x="376" y="415"/>
                  <a:pt x="379" y="413"/>
                  <a:pt x="379" y="415"/>
                </a:cubicBezTo>
                <a:cubicBezTo>
                  <a:pt x="378" y="416"/>
                  <a:pt x="376" y="417"/>
                  <a:pt x="375" y="418"/>
                </a:cubicBezTo>
                <a:cubicBezTo>
                  <a:pt x="373" y="417"/>
                  <a:pt x="373" y="417"/>
                  <a:pt x="373" y="417"/>
                </a:cubicBezTo>
                <a:cubicBezTo>
                  <a:pt x="373" y="419"/>
                  <a:pt x="373" y="420"/>
                  <a:pt x="371" y="420"/>
                </a:cubicBezTo>
                <a:cubicBezTo>
                  <a:pt x="370" y="419"/>
                  <a:pt x="369" y="418"/>
                  <a:pt x="368" y="417"/>
                </a:cubicBezTo>
                <a:cubicBezTo>
                  <a:pt x="366" y="420"/>
                  <a:pt x="370" y="418"/>
                  <a:pt x="369" y="420"/>
                </a:cubicBezTo>
                <a:cubicBezTo>
                  <a:pt x="369" y="421"/>
                  <a:pt x="368" y="421"/>
                  <a:pt x="368" y="421"/>
                </a:cubicBezTo>
                <a:cubicBezTo>
                  <a:pt x="366" y="422"/>
                  <a:pt x="362" y="422"/>
                  <a:pt x="360" y="422"/>
                </a:cubicBezTo>
                <a:cubicBezTo>
                  <a:pt x="360" y="421"/>
                  <a:pt x="364" y="421"/>
                  <a:pt x="363" y="420"/>
                </a:cubicBezTo>
                <a:cubicBezTo>
                  <a:pt x="360" y="420"/>
                  <a:pt x="356" y="421"/>
                  <a:pt x="353" y="421"/>
                </a:cubicBezTo>
                <a:cubicBezTo>
                  <a:pt x="352" y="423"/>
                  <a:pt x="350" y="426"/>
                  <a:pt x="350" y="429"/>
                </a:cubicBezTo>
                <a:cubicBezTo>
                  <a:pt x="349" y="428"/>
                  <a:pt x="349" y="430"/>
                  <a:pt x="348" y="429"/>
                </a:cubicBezTo>
                <a:cubicBezTo>
                  <a:pt x="348" y="427"/>
                  <a:pt x="349" y="427"/>
                  <a:pt x="349" y="425"/>
                </a:cubicBezTo>
                <a:cubicBezTo>
                  <a:pt x="347" y="424"/>
                  <a:pt x="346" y="426"/>
                  <a:pt x="345" y="427"/>
                </a:cubicBezTo>
                <a:cubicBezTo>
                  <a:pt x="345" y="429"/>
                  <a:pt x="345" y="429"/>
                  <a:pt x="345" y="429"/>
                </a:cubicBezTo>
                <a:cubicBezTo>
                  <a:pt x="343" y="430"/>
                  <a:pt x="342" y="429"/>
                  <a:pt x="340" y="430"/>
                </a:cubicBezTo>
                <a:cubicBezTo>
                  <a:pt x="339" y="431"/>
                  <a:pt x="339" y="432"/>
                  <a:pt x="338" y="433"/>
                </a:cubicBezTo>
                <a:cubicBezTo>
                  <a:pt x="338" y="433"/>
                  <a:pt x="338" y="432"/>
                  <a:pt x="337" y="432"/>
                </a:cubicBezTo>
                <a:cubicBezTo>
                  <a:pt x="336" y="436"/>
                  <a:pt x="332" y="435"/>
                  <a:pt x="330" y="435"/>
                </a:cubicBezTo>
                <a:cubicBezTo>
                  <a:pt x="329" y="437"/>
                  <a:pt x="327" y="437"/>
                  <a:pt x="327" y="440"/>
                </a:cubicBezTo>
                <a:cubicBezTo>
                  <a:pt x="326" y="440"/>
                  <a:pt x="325" y="441"/>
                  <a:pt x="324" y="441"/>
                </a:cubicBezTo>
                <a:cubicBezTo>
                  <a:pt x="324" y="442"/>
                  <a:pt x="323" y="442"/>
                  <a:pt x="323" y="442"/>
                </a:cubicBezTo>
                <a:cubicBezTo>
                  <a:pt x="322" y="443"/>
                  <a:pt x="322" y="443"/>
                  <a:pt x="321" y="444"/>
                </a:cubicBezTo>
                <a:cubicBezTo>
                  <a:pt x="320" y="444"/>
                  <a:pt x="319" y="444"/>
                  <a:pt x="318" y="445"/>
                </a:cubicBezTo>
                <a:cubicBezTo>
                  <a:pt x="318" y="445"/>
                  <a:pt x="317" y="445"/>
                  <a:pt x="316" y="445"/>
                </a:cubicBezTo>
                <a:cubicBezTo>
                  <a:pt x="316" y="447"/>
                  <a:pt x="315" y="447"/>
                  <a:pt x="315" y="448"/>
                </a:cubicBezTo>
                <a:cubicBezTo>
                  <a:pt x="312" y="448"/>
                  <a:pt x="308" y="450"/>
                  <a:pt x="309" y="454"/>
                </a:cubicBezTo>
                <a:cubicBezTo>
                  <a:pt x="307" y="453"/>
                  <a:pt x="307" y="455"/>
                  <a:pt x="306" y="455"/>
                </a:cubicBezTo>
                <a:cubicBezTo>
                  <a:pt x="305" y="455"/>
                  <a:pt x="305" y="456"/>
                  <a:pt x="304" y="456"/>
                </a:cubicBezTo>
                <a:cubicBezTo>
                  <a:pt x="303" y="458"/>
                  <a:pt x="303" y="458"/>
                  <a:pt x="303" y="458"/>
                </a:cubicBezTo>
                <a:cubicBezTo>
                  <a:pt x="301" y="458"/>
                  <a:pt x="300" y="462"/>
                  <a:pt x="297" y="461"/>
                </a:cubicBezTo>
                <a:cubicBezTo>
                  <a:pt x="297" y="463"/>
                  <a:pt x="297" y="464"/>
                  <a:pt x="295" y="463"/>
                </a:cubicBezTo>
                <a:cubicBezTo>
                  <a:pt x="295" y="464"/>
                  <a:pt x="294" y="465"/>
                  <a:pt x="294" y="466"/>
                </a:cubicBezTo>
                <a:cubicBezTo>
                  <a:pt x="289" y="464"/>
                  <a:pt x="288" y="468"/>
                  <a:pt x="285" y="469"/>
                </a:cubicBezTo>
                <a:cubicBezTo>
                  <a:pt x="285" y="471"/>
                  <a:pt x="284" y="473"/>
                  <a:pt x="284" y="474"/>
                </a:cubicBezTo>
                <a:cubicBezTo>
                  <a:pt x="282" y="473"/>
                  <a:pt x="283" y="472"/>
                  <a:pt x="281" y="473"/>
                </a:cubicBezTo>
                <a:cubicBezTo>
                  <a:pt x="280" y="474"/>
                  <a:pt x="279" y="475"/>
                  <a:pt x="279" y="477"/>
                </a:cubicBezTo>
                <a:cubicBezTo>
                  <a:pt x="278" y="477"/>
                  <a:pt x="278" y="478"/>
                  <a:pt x="277" y="478"/>
                </a:cubicBezTo>
                <a:cubicBezTo>
                  <a:pt x="276" y="479"/>
                  <a:pt x="275" y="478"/>
                  <a:pt x="274" y="479"/>
                </a:cubicBezTo>
                <a:cubicBezTo>
                  <a:pt x="274" y="480"/>
                  <a:pt x="274" y="481"/>
                  <a:pt x="274" y="482"/>
                </a:cubicBezTo>
                <a:cubicBezTo>
                  <a:pt x="271" y="481"/>
                  <a:pt x="271" y="481"/>
                  <a:pt x="271" y="481"/>
                </a:cubicBezTo>
                <a:cubicBezTo>
                  <a:pt x="271" y="484"/>
                  <a:pt x="269" y="484"/>
                  <a:pt x="269" y="485"/>
                </a:cubicBezTo>
                <a:cubicBezTo>
                  <a:pt x="267" y="485"/>
                  <a:pt x="266" y="486"/>
                  <a:pt x="265" y="486"/>
                </a:cubicBezTo>
                <a:cubicBezTo>
                  <a:pt x="264" y="489"/>
                  <a:pt x="262" y="490"/>
                  <a:pt x="262" y="493"/>
                </a:cubicBezTo>
                <a:cubicBezTo>
                  <a:pt x="258" y="491"/>
                  <a:pt x="260" y="497"/>
                  <a:pt x="256" y="495"/>
                </a:cubicBezTo>
                <a:cubicBezTo>
                  <a:pt x="255" y="497"/>
                  <a:pt x="256" y="497"/>
                  <a:pt x="256" y="498"/>
                </a:cubicBezTo>
                <a:cubicBezTo>
                  <a:pt x="254" y="498"/>
                  <a:pt x="255" y="497"/>
                  <a:pt x="254" y="496"/>
                </a:cubicBezTo>
                <a:cubicBezTo>
                  <a:pt x="252" y="497"/>
                  <a:pt x="253" y="499"/>
                  <a:pt x="252" y="502"/>
                </a:cubicBezTo>
                <a:cubicBezTo>
                  <a:pt x="251" y="503"/>
                  <a:pt x="251" y="502"/>
                  <a:pt x="248" y="502"/>
                </a:cubicBezTo>
                <a:cubicBezTo>
                  <a:pt x="248" y="503"/>
                  <a:pt x="248" y="505"/>
                  <a:pt x="246" y="504"/>
                </a:cubicBezTo>
                <a:cubicBezTo>
                  <a:pt x="246" y="502"/>
                  <a:pt x="247" y="502"/>
                  <a:pt x="248" y="501"/>
                </a:cubicBezTo>
                <a:cubicBezTo>
                  <a:pt x="248" y="501"/>
                  <a:pt x="247" y="500"/>
                  <a:pt x="247" y="500"/>
                </a:cubicBezTo>
                <a:cubicBezTo>
                  <a:pt x="247" y="499"/>
                  <a:pt x="249" y="498"/>
                  <a:pt x="249" y="497"/>
                </a:cubicBezTo>
                <a:cubicBezTo>
                  <a:pt x="251" y="497"/>
                  <a:pt x="254" y="492"/>
                  <a:pt x="251" y="491"/>
                </a:cubicBezTo>
                <a:cubicBezTo>
                  <a:pt x="249" y="492"/>
                  <a:pt x="249" y="493"/>
                  <a:pt x="248" y="495"/>
                </a:cubicBezTo>
                <a:cubicBezTo>
                  <a:pt x="246" y="495"/>
                  <a:pt x="246" y="497"/>
                  <a:pt x="244" y="497"/>
                </a:cubicBezTo>
                <a:cubicBezTo>
                  <a:pt x="244" y="501"/>
                  <a:pt x="242" y="502"/>
                  <a:pt x="241" y="504"/>
                </a:cubicBezTo>
                <a:cubicBezTo>
                  <a:pt x="244" y="503"/>
                  <a:pt x="244" y="506"/>
                  <a:pt x="244" y="509"/>
                </a:cubicBezTo>
                <a:cubicBezTo>
                  <a:pt x="243" y="508"/>
                  <a:pt x="243" y="508"/>
                  <a:pt x="243" y="508"/>
                </a:cubicBezTo>
                <a:cubicBezTo>
                  <a:pt x="243" y="511"/>
                  <a:pt x="246" y="512"/>
                  <a:pt x="245" y="513"/>
                </a:cubicBezTo>
                <a:cubicBezTo>
                  <a:pt x="244" y="513"/>
                  <a:pt x="244" y="514"/>
                  <a:pt x="243" y="514"/>
                </a:cubicBezTo>
                <a:cubicBezTo>
                  <a:pt x="239" y="513"/>
                  <a:pt x="239" y="507"/>
                  <a:pt x="240" y="507"/>
                </a:cubicBezTo>
                <a:cubicBezTo>
                  <a:pt x="240" y="506"/>
                  <a:pt x="240" y="506"/>
                  <a:pt x="240" y="505"/>
                </a:cubicBezTo>
                <a:cubicBezTo>
                  <a:pt x="240" y="504"/>
                  <a:pt x="239" y="503"/>
                  <a:pt x="239" y="503"/>
                </a:cubicBezTo>
                <a:cubicBezTo>
                  <a:pt x="238" y="506"/>
                  <a:pt x="238" y="507"/>
                  <a:pt x="237" y="510"/>
                </a:cubicBezTo>
                <a:cubicBezTo>
                  <a:pt x="235" y="510"/>
                  <a:pt x="235" y="512"/>
                  <a:pt x="233" y="511"/>
                </a:cubicBezTo>
                <a:cubicBezTo>
                  <a:pt x="232" y="511"/>
                  <a:pt x="233" y="514"/>
                  <a:pt x="233" y="517"/>
                </a:cubicBezTo>
                <a:cubicBezTo>
                  <a:pt x="232" y="518"/>
                  <a:pt x="228" y="517"/>
                  <a:pt x="227" y="518"/>
                </a:cubicBezTo>
                <a:cubicBezTo>
                  <a:pt x="226" y="517"/>
                  <a:pt x="225" y="516"/>
                  <a:pt x="224" y="517"/>
                </a:cubicBezTo>
                <a:cubicBezTo>
                  <a:pt x="222" y="518"/>
                  <a:pt x="225" y="519"/>
                  <a:pt x="224" y="522"/>
                </a:cubicBezTo>
                <a:cubicBezTo>
                  <a:pt x="223" y="523"/>
                  <a:pt x="226" y="525"/>
                  <a:pt x="225" y="525"/>
                </a:cubicBezTo>
                <a:cubicBezTo>
                  <a:pt x="225" y="527"/>
                  <a:pt x="224" y="527"/>
                  <a:pt x="224" y="528"/>
                </a:cubicBezTo>
                <a:cubicBezTo>
                  <a:pt x="223" y="528"/>
                  <a:pt x="223" y="530"/>
                  <a:pt x="222" y="530"/>
                </a:cubicBezTo>
                <a:cubicBezTo>
                  <a:pt x="220" y="529"/>
                  <a:pt x="223" y="524"/>
                  <a:pt x="220" y="525"/>
                </a:cubicBezTo>
                <a:cubicBezTo>
                  <a:pt x="218" y="526"/>
                  <a:pt x="220" y="529"/>
                  <a:pt x="221" y="529"/>
                </a:cubicBezTo>
                <a:cubicBezTo>
                  <a:pt x="221" y="530"/>
                  <a:pt x="221" y="530"/>
                  <a:pt x="221" y="531"/>
                </a:cubicBezTo>
                <a:cubicBezTo>
                  <a:pt x="221" y="531"/>
                  <a:pt x="222" y="532"/>
                  <a:pt x="222" y="533"/>
                </a:cubicBezTo>
                <a:cubicBezTo>
                  <a:pt x="221" y="534"/>
                  <a:pt x="218" y="534"/>
                  <a:pt x="217" y="538"/>
                </a:cubicBezTo>
                <a:cubicBezTo>
                  <a:pt x="216" y="537"/>
                  <a:pt x="217" y="536"/>
                  <a:pt x="215" y="536"/>
                </a:cubicBezTo>
                <a:cubicBezTo>
                  <a:pt x="214" y="538"/>
                  <a:pt x="216" y="538"/>
                  <a:pt x="216" y="540"/>
                </a:cubicBezTo>
                <a:cubicBezTo>
                  <a:pt x="214" y="540"/>
                  <a:pt x="214" y="543"/>
                  <a:pt x="213" y="542"/>
                </a:cubicBezTo>
                <a:cubicBezTo>
                  <a:pt x="212" y="544"/>
                  <a:pt x="214" y="544"/>
                  <a:pt x="214" y="546"/>
                </a:cubicBezTo>
                <a:cubicBezTo>
                  <a:pt x="211" y="544"/>
                  <a:pt x="212" y="547"/>
                  <a:pt x="211" y="548"/>
                </a:cubicBezTo>
                <a:cubicBezTo>
                  <a:pt x="210" y="549"/>
                  <a:pt x="208" y="548"/>
                  <a:pt x="207" y="548"/>
                </a:cubicBezTo>
                <a:cubicBezTo>
                  <a:pt x="206" y="551"/>
                  <a:pt x="210" y="553"/>
                  <a:pt x="210" y="555"/>
                </a:cubicBezTo>
                <a:cubicBezTo>
                  <a:pt x="208" y="555"/>
                  <a:pt x="206" y="556"/>
                  <a:pt x="206" y="557"/>
                </a:cubicBezTo>
                <a:cubicBezTo>
                  <a:pt x="205" y="557"/>
                  <a:pt x="205" y="558"/>
                  <a:pt x="204" y="559"/>
                </a:cubicBezTo>
                <a:cubicBezTo>
                  <a:pt x="204" y="559"/>
                  <a:pt x="204" y="559"/>
                  <a:pt x="204" y="559"/>
                </a:cubicBezTo>
                <a:cubicBezTo>
                  <a:pt x="203" y="559"/>
                  <a:pt x="203" y="561"/>
                  <a:pt x="203" y="561"/>
                </a:cubicBezTo>
                <a:cubicBezTo>
                  <a:pt x="202" y="562"/>
                  <a:pt x="202" y="563"/>
                  <a:pt x="202" y="564"/>
                </a:cubicBezTo>
                <a:cubicBezTo>
                  <a:pt x="202" y="564"/>
                  <a:pt x="203" y="565"/>
                  <a:pt x="203" y="566"/>
                </a:cubicBezTo>
                <a:cubicBezTo>
                  <a:pt x="203" y="565"/>
                  <a:pt x="200" y="567"/>
                  <a:pt x="200" y="567"/>
                </a:cubicBezTo>
                <a:cubicBezTo>
                  <a:pt x="200" y="567"/>
                  <a:pt x="200" y="568"/>
                  <a:pt x="200" y="568"/>
                </a:cubicBezTo>
                <a:cubicBezTo>
                  <a:pt x="199" y="569"/>
                  <a:pt x="197" y="570"/>
                  <a:pt x="197" y="571"/>
                </a:cubicBezTo>
                <a:cubicBezTo>
                  <a:pt x="196" y="573"/>
                  <a:pt x="196" y="574"/>
                  <a:pt x="196" y="575"/>
                </a:cubicBezTo>
                <a:cubicBezTo>
                  <a:pt x="195" y="577"/>
                  <a:pt x="193" y="579"/>
                  <a:pt x="192" y="580"/>
                </a:cubicBezTo>
                <a:cubicBezTo>
                  <a:pt x="192" y="580"/>
                  <a:pt x="192" y="580"/>
                  <a:pt x="191" y="581"/>
                </a:cubicBezTo>
                <a:cubicBezTo>
                  <a:pt x="191" y="581"/>
                  <a:pt x="191" y="583"/>
                  <a:pt x="190" y="582"/>
                </a:cubicBezTo>
                <a:cubicBezTo>
                  <a:pt x="189" y="584"/>
                  <a:pt x="189" y="585"/>
                  <a:pt x="188" y="587"/>
                </a:cubicBezTo>
                <a:cubicBezTo>
                  <a:pt x="188" y="587"/>
                  <a:pt x="187" y="587"/>
                  <a:pt x="186" y="587"/>
                </a:cubicBezTo>
                <a:cubicBezTo>
                  <a:pt x="186" y="588"/>
                  <a:pt x="186" y="589"/>
                  <a:pt x="185" y="589"/>
                </a:cubicBezTo>
                <a:cubicBezTo>
                  <a:pt x="185" y="589"/>
                  <a:pt x="184" y="590"/>
                  <a:pt x="184" y="590"/>
                </a:cubicBezTo>
                <a:cubicBezTo>
                  <a:pt x="181" y="593"/>
                  <a:pt x="185" y="595"/>
                  <a:pt x="185" y="599"/>
                </a:cubicBezTo>
                <a:cubicBezTo>
                  <a:pt x="184" y="598"/>
                  <a:pt x="183" y="599"/>
                  <a:pt x="182" y="599"/>
                </a:cubicBezTo>
                <a:cubicBezTo>
                  <a:pt x="181" y="602"/>
                  <a:pt x="177" y="602"/>
                  <a:pt x="178" y="605"/>
                </a:cubicBezTo>
                <a:cubicBezTo>
                  <a:pt x="178" y="607"/>
                  <a:pt x="177" y="606"/>
                  <a:pt x="177" y="607"/>
                </a:cubicBezTo>
                <a:cubicBezTo>
                  <a:pt x="178" y="608"/>
                  <a:pt x="178" y="612"/>
                  <a:pt x="179" y="613"/>
                </a:cubicBezTo>
                <a:cubicBezTo>
                  <a:pt x="177" y="613"/>
                  <a:pt x="176" y="614"/>
                  <a:pt x="174" y="614"/>
                </a:cubicBezTo>
                <a:cubicBezTo>
                  <a:pt x="173" y="616"/>
                  <a:pt x="172" y="617"/>
                  <a:pt x="171" y="619"/>
                </a:cubicBezTo>
                <a:cubicBezTo>
                  <a:pt x="170" y="620"/>
                  <a:pt x="170" y="621"/>
                  <a:pt x="170" y="622"/>
                </a:cubicBezTo>
                <a:cubicBezTo>
                  <a:pt x="170" y="623"/>
                  <a:pt x="169" y="623"/>
                  <a:pt x="169" y="624"/>
                </a:cubicBezTo>
                <a:cubicBezTo>
                  <a:pt x="169" y="624"/>
                  <a:pt x="168" y="624"/>
                  <a:pt x="168" y="624"/>
                </a:cubicBezTo>
                <a:cubicBezTo>
                  <a:pt x="168" y="625"/>
                  <a:pt x="168" y="626"/>
                  <a:pt x="168" y="627"/>
                </a:cubicBezTo>
                <a:cubicBezTo>
                  <a:pt x="168" y="628"/>
                  <a:pt x="167" y="628"/>
                  <a:pt x="167" y="629"/>
                </a:cubicBezTo>
                <a:cubicBezTo>
                  <a:pt x="167" y="630"/>
                  <a:pt x="167" y="630"/>
                  <a:pt x="166" y="631"/>
                </a:cubicBezTo>
                <a:cubicBezTo>
                  <a:pt x="166" y="631"/>
                  <a:pt x="166" y="632"/>
                  <a:pt x="166" y="633"/>
                </a:cubicBezTo>
                <a:cubicBezTo>
                  <a:pt x="165" y="633"/>
                  <a:pt x="165" y="633"/>
                  <a:pt x="165" y="633"/>
                </a:cubicBezTo>
                <a:cubicBezTo>
                  <a:pt x="165" y="634"/>
                  <a:pt x="164" y="634"/>
                  <a:pt x="164" y="635"/>
                </a:cubicBezTo>
                <a:cubicBezTo>
                  <a:pt x="165" y="634"/>
                  <a:pt x="168" y="633"/>
                  <a:pt x="168" y="633"/>
                </a:cubicBezTo>
                <a:cubicBezTo>
                  <a:pt x="170" y="633"/>
                  <a:pt x="170" y="634"/>
                  <a:pt x="170" y="636"/>
                </a:cubicBezTo>
                <a:cubicBezTo>
                  <a:pt x="166" y="635"/>
                  <a:pt x="169" y="641"/>
                  <a:pt x="167" y="643"/>
                </a:cubicBezTo>
                <a:cubicBezTo>
                  <a:pt x="166" y="642"/>
                  <a:pt x="165" y="645"/>
                  <a:pt x="164" y="643"/>
                </a:cubicBezTo>
                <a:cubicBezTo>
                  <a:pt x="164" y="644"/>
                  <a:pt x="163" y="640"/>
                  <a:pt x="162" y="640"/>
                </a:cubicBezTo>
                <a:cubicBezTo>
                  <a:pt x="162" y="634"/>
                  <a:pt x="164" y="629"/>
                  <a:pt x="165" y="622"/>
                </a:cubicBezTo>
                <a:cubicBezTo>
                  <a:pt x="166" y="621"/>
                  <a:pt x="167" y="620"/>
                  <a:pt x="169" y="620"/>
                </a:cubicBezTo>
                <a:cubicBezTo>
                  <a:pt x="169" y="620"/>
                  <a:pt x="169" y="619"/>
                  <a:pt x="170" y="619"/>
                </a:cubicBezTo>
                <a:cubicBezTo>
                  <a:pt x="171" y="615"/>
                  <a:pt x="174" y="613"/>
                  <a:pt x="175" y="610"/>
                </a:cubicBezTo>
                <a:cubicBezTo>
                  <a:pt x="175" y="609"/>
                  <a:pt x="173" y="608"/>
                  <a:pt x="173" y="606"/>
                </a:cubicBezTo>
                <a:cubicBezTo>
                  <a:pt x="174" y="606"/>
                  <a:pt x="175" y="605"/>
                  <a:pt x="175" y="603"/>
                </a:cubicBezTo>
                <a:cubicBezTo>
                  <a:pt x="175" y="603"/>
                  <a:pt x="176" y="603"/>
                  <a:pt x="176" y="603"/>
                </a:cubicBezTo>
                <a:cubicBezTo>
                  <a:pt x="177" y="601"/>
                  <a:pt x="177" y="601"/>
                  <a:pt x="178" y="599"/>
                </a:cubicBezTo>
                <a:cubicBezTo>
                  <a:pt x="178" y="599"/>
                  <a:pt x="178" y="599"/>
                  <a:pt x="178" y="599"/>
                </a:cubicBezTo>
                <a:cubicBezTo>
                  <a:pt x="179" y="597"/>
                  <a:pt x="179" y="596"/>
                  <a:pt x="180" y="595"/>
                </a:cubicBezTo>
                <a:cubicBezTo>
                  <a:pt x="180" y="594"/>
                  <a:pt x="180" y="595"/>
                  <a:pt x="181" y="594"/>
                </a:cubicBezTo>
                <a:cubicBezTo>
                  <a:pt x="181" y="593"/>
                  <a:pt x="181" y="592"/>
                  <a:pt x="182" y="592"/>
                </a:cubicBezTo>
                <a:cubicBezTo>
                  <a:pt x="182" y="592"/>
                  <a:pt x="182" y="590"/>
                  <a:pt x="182" y="590"/>
                </a:cubicBezTo>
                <a:cubicBezTo>
                  <a:pt x="182" y="590"/>
                  <a:pt x="183" y="590"/>
                  <a:pt x="183" y="590"/>
                </a:cubicBezTo>
                <a:cubicBezTo>
                  <a:pt x="184" y="587"/>
                  <a:pt x="184" y="584"/>
                  <a:pt x="186" y="584"/>
                </a:cubicBezTo>
                <a:cubicBezTo>
                  <a:pt x="186" y="583"/>
                  <a:pt x="186" y="582"/>
                  <a:pt x="187" y="581"/>
                </a:cubicBezTo>
                <a:cubicBezTo>
                  <a:pt x="187" y="581"/>
                  <a:pt x="188" y="581"/>
                  <a:pt x="189" y="581"/>
                </a:cubicBezTo>
                <a:cubicBezTo>
                  <a:pt x="190" y="580"/>
                  <a:pt x="190" y="580"/>
                  <a:pt x="191" y="579"/>
                </a:cubicBezTo>
                <a:cubicBezTo>
                  <a:pt x="192" y="578"/>
                  <a:pt x="189" y="578"/>
                  <a:pt x="190" y="576"/>
                </a:cubicBezTo>
                <a:cubicBezTo>
                  <a:pt x="191" y="574"/>
                  <a:pt x="193" y="572"/>
                  <a:pt x="195" y="572"/>
                </a:cubicBezTo>
                <a:cubicBezTo>
                  <a:pt x="196" y="569"/>
                  <a:pt x="198" y="566"/>
                  <a:pt x="199" y="565"/>
                </a:cubicBezTo>
                <a:cubicBezTo>
                  <a:pt x="199" y="565"/>
                  <a:pt x="199" y="565"/>
                  <a:pt x="199" y="565"/>
                </a:cubicBezTo>
                <a:cubicBezTo>
                  <a:pt x="199" y="564"/>
                  <a:pt x="200" y="564"/>
                  <a:pt x="200" y="564"/>
                </a:cubicBezTo>
                <a:cubicBezTo>
                  <a:pt x="201" y="563"/>
                  <a:pt x="200" y="561"/>
                  <a:pt x="202" y="560"/>
                </a:cubicBezTo>
                <a:cubicBezTo>
                  <a:pt x="201" y="559"/>
                  <a:pt x="201" y="558"/>
                  <a:pt x="200" y="558"/>
                </a:cubicBezTo>
                <a:cubicBezTo>
                  <a:pt x="201" y="556"/>
                  <a:pt x="203" y="558"/>
                  <a:pt x="203" y="556"/>
                </a:cubicBezTo>
                <a:cubicBezTo>
                  <a:pt x="206" y="550"/>
                  <a:pt x="208" y="546"/>
                  <a:pt x="211" y="540"/>
                </a:cubicBezTo>
                <a:cubicBezTo>
                  <a:pt x="209" y="538"/>
                  <a:pt x="208" y="540"/>
                  <a:pt x="208" y="540"/>
                </a:cubicBezTo>
                <a:cubicBezTo>
                  <a:pt x="206" y="541"/>
                  <a:pt x="206" y="542"/>
                  <a:pt x="205" y="543"/>
                </a:cubicBezTo>
                <a:cubicBezTo>
                  <a:pt x="205" y="544"/>
                  <a:pt x="204" y="544"/>
                  <a:pt x="204" y="545"/>
                </a:cubicBezTo>
                <a:cubicBezTo>
                  <a:pt x="204" y="546"/>
                  <a:pt x="203" y="545"/>
                  <a:pt x="203" y="545"/>
                </a:cubicBezTo>
                <a:cubicBezTo>
                  <a:pt x="202" y="547"/>
                  <a:pt x="204" y="551"/>
                  <a:pt x="203" y="551"/>
                </a:cubicBezTo>
                <a:cubicBezTo>
                  <a:pt x="203" y="551"/>
                  <a:pt x="203" y="552"/>
                  <a:pt x="203" y="552"/>
                </a:cubicBezTo>
                <a:cubicBezTo>
                  <a:pt x="203" y="552"/>
                  <a:pt x="202" y="552"/>
                  <a:pt x="202" y="552"/>
                </a:cubicBezTo>
                <a:cubicBezTo>
                  <a:pt x="202" y="552"/>
                  <a:pt x="202" y="553"/>
                  <a:pt x="202" y="553"/>
                </a:cubicBezTo>
                <a:cubicBezTo>
                  <a:pt x="202" y="553"/>
                  <a:pt x="202" y="553"/>
                  <a:pt x="201" y="553"/>
                </a:cubicBezTo>
                <a:cubicBezTo>
                  <a:pt x="201" y="553"/>
                  <a:pt x="201" y="554"/>
                  <a:pt x="201" y="554"/>
                </a:cubicBezTo>
                <a:cubicBezTo>
                  <a:pt x="201" y="555"/>
                  <a:pt x="200" y="555"/>
                  <a:pt x="200" y="555"/>
                </a:cubicBezTo>
                <a:cubicBezTo>
                  <a:pt x="199" y="556"/>
                  <a:pt x="199" y="557"/>
                  <a:pt x="198" y="558"/>
                </a:cubicBezTo>
                <a:cubicBezTo>
                  <a:pt x="198" y="558"/>
                  <a:pt x="197" y="559"/>
                  <a:pt x="197" y="559"/>
                </a:cubicBezTo>
                <a:cubicBezTo>
                  <a:pt x="197" y="560"/>
                  <a:pt x="197" y="560"/>
                  <a:pt x="196" y="560"/>
                </a:cubicBezTo>
                <a:cubicBezTo>
                  <a:pt x="196" y="560"/>
                  <a:pt x="196" y="561"/>
                  <a:pt x="196" y="561"/>
                </a:cubicBezTo>
                <a:cubicBezTo>
                  <a:pt x="196" y="561"/>
                  <a:pt x="195" y="561"/>
                  <a:pt x="195" y="561"/>
                </a:cubicBezTo>
                <a:cubicBezTo>
                  <a:pt x="195" y="561"/>
                  <a:pt x="195" y="562"/>
                  <a:pt x="195" y="562"/>
                </a:cubicBezTo>
                <a:cubicBezTo>
                  <a:pt x="193" y="566"/>
                  <a:pt x="189" y="569"/>
                  <a:pt x="190" y="573"/>
                </a:cubicBezTo>
                <a:cubicBezTo>
                  <a:pt x="189" y="573"/>
                  <a:pt x="189" y="576"/>
                  <a:pt x="187" y="576"/>
                </a:cubicBezTo>
                <a:cubicBezTo>
                  <a:pt x="187" y="577"/>
                  <a:pt x="188" y="578"/>
                  <a:pt x="187" y="579"/>
                </a:cubicBezTo>
                <a:cubicBezTo>
                  <a:pt x="186" y="580"/>
                  <a:pt x="185" y="581"/>
                  <a:pt x="185" y="582"/>
                </a:cubicBezTo>
                <a:cubicBezTo>
                  <a:pt x="185" y="582"/>
                  <a:pt x="184" y="582"/>
                  <a:pt x="184" y="582"/>
                </a:cubicBezTo>
                <a:cubicBezTo>
                  <a:pt x="183" y="584"/>
                  <a:pt x="183" y="585"/>
                  <a:pt x="182" y="587"/>
                </a:cubicBezTo>
                <a:cubicBezTo>
                  <a:pt x="182" y="588"/>
                  <a:pt x="182" y="588"/>
                  <a:pt x="181" y="588"/>
                </a:cubicBezTo>
                <a:cubicBezTo>
                  <a:pt x="181" y="590"/>
                  <a:pt x="180" y="591"/>
                  <a:pt x="180" y="592"/>
                </a:cubicBezTo>
                <a:cubicBezTo>
                  <a:pt x="180" y="592"/>
                  <a:pt x="179" y="592"/>
                  <a:pt x="179" y="592"/>
                </a:cubicBezTo>
                <a:cubicBezTo>
                  <a:pt x="179" y="592"/>
                  <a:pt x="179" y="593"/>
                  <a:pt x="179" y="593"/>
                </a:cubicBezTo>
                <a:cubicBezTo>
                  <a:pt x="178" y="594"/>
                  <a:pt x="178" y="594"/>
                  <a:pt x="179" y="595"/>
                </a:cubicBezTo>
                <a:cubicBezTo>
                  <a:pt x="179" y="595"/>
                  <a:pt x="178" y="596"/>
                  <a:pt x="178" y="596"/>
                </a:cubicBezTo>
                <a:cubicBezTo>
                  <a:pt x="177" y="596"/>
                  <a:pt x="177" y="597"/>
                  <a:pt x="177" y="597"/>
                </a:cubicBezTo>
                <a:cubicBezTo>
                  <a:pt x="176" y="599"/>
                  <a:pt x="175" y="601"/>
                  <a:pt x="174" y="602"/>
                </a:cubicBezTo>
                <a:cubicBezTo>
                  <a:pt x="174" y="602"/>
                  <a:pt x="174" y="603"/>
                  <a:pt x="174" y="603"/>
                </a:cubicBezTo>
                <a:cubicBezTo>
                  <a:pt x="172" y="606"/>
                  <a:pt x="171" y="608"/>
                  <a:pt x="169" y="610"/>
                </a:cubicBezTo>
                <a:cubicBezTo>
                  <a:pt x="170" y="611"/>
                  <a:pt x="172" y="611"/>
                  <a:pt x="171" y="612"/>
                </a:cubicBezTo>
                <a:cubicBezTo>
                  <a:pt x="170" y="614"/>
                  <a:pt x="169" y="613"/>
                  <a:pt x="167" y="614"/>
                </a:cubicBezTo>
                <a:cubicBezTo>
                  <a:pt x="166" y="616"/>
                  <a:pt x="164" y="617"/>
                  <a:pt x="163" y="619"/>
                </a:cubicBezTo>
                <a:cubicBezTo>
                  <a:pt x="163" y="620"/>
                  <a:pt x="164" y="621"/>
                  <a:pt x="164" y="622"/>
                </a:cubicBezTo>
                <a:cubicBezTo>
                  <a:pt x="161" y="624"/>
                  <a:pt x="161" y="628"/>
                  <a:pt x="160" y="631"/>
                </a:cubicBezTo>
                <a:cubicBezTo>
                  <a:pt x="160" y="632"/>
                  <a:pt x="159" y="632"/>
                  <a:pt x="159" y="633"/>
                </a:cubicBezTo>
                <a:cubicBezTo>
                  <a:pt x="158" y="635"/>
                  <a:pt x="160" y="635"/>
                  <a:pt x="160" y="636"/>
                </a:cubicBezTo>
                <a:cubicBezTo>
                  <a:pt x="161" y="638"/>
                  <a:pt x="160" y="639"/>
                  <a:pt x="160" y="640"/>
                </a:cubicBezTo>
                <a:cubicBezTo>
                  <a:pt x="159" y="641"/>
                  <a:pt x="158" y="642"/>
                  <a:pt x="158" y="643"/>
                </a:cubicBezTo>
                <a:cubicBezTo>
                  <a:pt x="158" y="643"/>
                  <a:pt x="157" y="643"/>
                  <a:pt x="157" y="643"/>
                </a:cubicBezTo>
                <a:cubicBezTo>
                  <a:pt x="156" y="645"/>
                  <a:pt x="156" y="646"/>
                  <a:pt x="155" y="648"/>
                </a:cubicBezTo>
                <a:cubicBezTo>
                  <a:pt x="155" y="649"/>
                  <a:pt x="155" y="649"/>
                  <a:pt x="154" y="650"/>
                </a:cubicBezTo>
                <a:cubicBezTo>
                  <a:pt x="153" y="652"/>
                  <a:pt x="153" y="652"/>
                  <a:pt x="153" y="654"/>
                </a:cubicBezTo>
                <a:cubicBezTo>
                  <a:pt x="152" y="654"/>
                  <a:pt x="152" y="655"/>
                  <a:pt x="152" y="656"/>
                </a:cubicBezTo>
                <a:cubicBezTo>
                  <a:pt x="151" y="658"/>
                  <a:pt x="151" y="657"/>
                  <a:pt x="152" y="658"/>
                </a:cubicBezTo>
                <a:cubicBezTo>
                  <a:pt x="152" y="659"/>
                  <a:pt x="150" y="663"/>
                  <a:pt x="150" y="663"/>
                </a:cubicBezTo>
                <a:cubicBezTo>
                  <a:pt x="150" y="665"/>
                  <a:pt x="149" y="664"/>
                  <a:pt x="149" y="665"/>
                </a:cubicBezTo>
                <a:cubicBezTo>
                  <a:pt x="150" y="666"/>
                  <a:pt x="147" y="672"/>
                  <a:pt x="147" y="672"/>
                </a:cubicBezTo>
                <a:cubicBezTo>
                  <a:pt x="146" y="674"/>
                  <a:pt x="147" y="675"/>
                  <a:pt x="147" y="676"/>
                </a:cubicBezTo>
                <a:cubicBezTo>
                  <a:pt x="147" y="677"/>
                  <a:pt x="146" y="677"/>
                  <a:pt x="146" y="677"/>
                </a:cubicBezTo>
                <a:cubicBezTo>
                  <a:pt x="145" y="679"/>
                  <a:pt x="146" y="680"/>
                  <a:pt x="146" y="682"/>
                </a:cubicBezTo>
                <a:cubicBezTo>
                  <a:pt x="146" y="683"/>
                  <a:pt x="145" y="683"/>
                  <a:pt x="145" y="684"/>
                </a:cubicBezTo>
                <a:cubicBezTo>
                  <a:pt x="144" y="685"/>
                  <a:pt x="144" y="685"/>
                  <a:pt x="144" y="685"/>
                </a:cubicBezTo>
                <a:cubicBezTo>
                  <a:pt x="143" y="684"/>
                  <a:pt x="143" y="684"/>
                  <a:pt x="143" y="684"/>
                </a:cubicBezTo>
                <a:cubicBezTo>
                  <a:pt x="142" y="684"/>
                  <a:pt x="142" y="685"/>
                  <a:pt x="142" y="685"/>
                </a:cubicBezTo>
                <a:cubicBezTo>
                  <a:pt x="142" y="685"/>
                  <a:pt x="142" y="686"/>
                  <a:pt x="141" y="686"/>
                </a:cubicBezTo>
                <a:cubicBezTo>
                  <a:pt x="141" y="687"/>
                  <a:pt x="141" y="688"/>
                  <a:pt x="140" y="689"/>
                </a:cubicBezTo>
                <a:cubicBezTo>
                  <a:pt x="140" y="690"/>
                  <a:pt x="140" y="691"/>
                  <a:pt x="140" y="692"/>
                </a:cubicBezTo>
                <a:cubicBezTo>
                  <a:pt x="140" y="694"/>
                  <a:pt x="141" y="698"/>
                  <a:pt x="141" y="699"/>
                </a:cubicBezTo>
                <a:cubicBezTo>
                  <a:pt x="141" y="700"/>
                  <a:pt x="141" y="702"/>
                  <a:pt x="140" y="703"/>
                </a:cubicBezTo>
                <a:cubicBezTo>
                  <a:pt x="140" y="706"/>
                  <a:pt x="141" y="708"/>
                  <a:pt x="141" y="710"/>
                </a:cubicBezTo>
                <a:cubicBezTo>
                  <a:pt x="140" y="713"/>
                  <a:pt x="139" y="715"/>
                  <a:pt x="139" y="716"/>
                </a:cubicBezTo>
                <a:cubicBezTo>
                  <a:pt x="138" y="718"/>
                  <a:pt x="141" y="720"/>
                  <a:pt x="140" y="722"/>
                </a:cubicBezTo>
                <a:cubicBezTo>
                  <a:pt x="140" y="723"/>
                  <a:pt x="139" y="723"/>
                  <a:pt x="139" y="724"/>
                </a:cubicBezTo>
                <a:cubicBezTo>
                  <a:pt x="139" y="725"/>
                  <a:pt x="140" y="727"/>
                  <a:pt x="140" y="728"/>
                </a:cubicBezTo>
                <a:cubicBezTo>
                  <a:pt x="140" y="729"/>
                  <a:pt x="140" y="731"/>
                  <a:pt x="140" y="733"/>
                </a:cubicBezTo>
                <a:cubicBezTo>
                  <a:pt x="140" y="735"/>
                  <a:pt x="138" y="738"/>
                  <a:pt x="140" y="739"/>
                </a:cubicBezTo>
                <a:cubicBezTo>
                  <a:pt x="139" y="739"/>
                  <a:pt x="140" y="740"/>
                  <a:pt x="139" y="740"/>
                </a:cubicBezTo>
                <a:cubicBezTo>
                  <a:pt x="138" y="740"/>
                  <a:pt x="138" y="738"/>
                  <a:pt x="138" y="736"/>
                </a:cubicBezTo>
                <a:cubicBezTo>
                  <a:pt x="138" y="734"/>
                  <a:pt x="139" y="731"/>
                  <a:pt x="140" y="729"/>
                </a:cubicBezTo>
                <a:cubicBezTo>
                  <a:pt x="138" y="728"/>
                  <a:pt x="140" y="726"/>
                  <a:pt x="138" y="726"/>
                </a:cubicBezTo>
                <a:cubicBezTo>
                  <a:pt x="137" y="728"/>
                  <a:pt x="138" y="729"/>
                  <a:pt x="138" y="731"/>
                </a:cubicBezTo>
                <a:cubicBezTo>
                  <a:pt x="138" y="735"/>
                  <a:pt x="136" y="739"/>
                  <a:pt x="135" y="744"/>
                </a:cubicBezTo>
                <a:cubicBezTo>
                  <a:pt x="135" y="745"/>
                  <a:pt x="136" y="746"/>
                  <a:pt x="136" y="747"/>
                </a:cubicBezTo>
                <a:cubicBezTo>
                  <a:pt x="136" y="748"/>
                  <a:pt x="135" y="749"/>
                  <a:pt x="135" y="750"/>
                </a:cubicBezTo>
                <a:cubicBezTo>
                  <a:pt x="135" y="750"/>
                  <a:pt x="136" y="750"/>
                  <a:pt x="135" y="751"/>
                </a:cubicBezTo>
                <a:cubicBezTo>
                  <a:pt x="135" y="753"/>
                  <a:pt x="136" y="756"/>
                  <a:pt x="135" y="758"/>
                </a:cubicBezTo>
                <a:cubicBezTo>
                  <a:pt x="135" y="758"/>
                  <a:pt x="137" y="765"/>
                  <a:pt x="137" y="766"/>
                </a:cubicBezTo>
                <a:cubicBezTo>
                  <a:pt x="136" y="766"/>
                  <a:pt x="136" y="766"/>
                  <a:pt x="136" y="767"/>
                </a:cubicBezTo>
                <a:cubicBezTo>
                  <a:pt x="135" y="781"/>
                  <a:pt x="135" y="781"/>
                  <a:pt x="135" y="781"/>
                </a:cubicBezTo>
                <a:cubicBezTo>
                  <a:pt x="135" y="784"/>
                  <a:pt x="135" y="786"/>
                  <a:pt x="135" y="789"/>
                </a:cubicBezTo>
                <a:cubicBezTo>
                  <a:pt x="135" y="791"/>
                  <a:pt x="135" y="791"/>
                  <a:pt x="135" y="792"/>
                </a:cubicBezTo>
                <a:cubicBezTo>
                  <a:pt x="135" y="792"/>
                  <a:pt x="134" y="794"/>
                  <a:pt x="135" y="794"/>
                </a:cubicBezTo>
                <a:cubicBezTo>
                  <a:pt x="136" y="792"/>
                  <a:pt x="134" y="797"/>
                  <a:pt x="134" y="795"/>
                </a:cubicBezTo>
                <a:cubicBezTo>
                  <a:pt x="135" y="797"/>
                  <a:pt x="135" y="799"/>
                  <a:pt x="134" y="801"/>
                </a:cubicBezTo>
                <a:cubicBezTo>
                  <a:pt x="136" y="801"/>
                  <a:pt x="135" y="804"/>
                  <a:pt x="135" y="806"/>
                </a:cubicBezTo>
                <a:cubicBezTo>
                  <a:pt x="135" y="807"/>
                  <a:pt x="136" y="807"/>
                  <a:pt x="136" y="808"/>
                </a:cubicBezTo>
                <a:cubicBezTo>
                  <a:pt x="136" y="809"/>
                  <a:pt x="135" y="809"/>
                  <a:pt x="135" y="810"/>
                </a:cubicBezTo>
                <a:cubicBezTo>
                  <a:pt x="135" y="809"/>
                  <a:pt x="136" y="810"/>
                  <a:pt x="136" y="810"/>
                </a:cubicBezTo>
                <a:cubicBezTo>
                  <a:pt x="136" y="813"/>
                  <a:pt x="133" y="814"/>
                  <a:pt x="135" y="815"/>
                </a:cubicBezTo>
                <a:cubicBezTo>
                  <a:pt x="137" y="813"/>
                  <a:pt x="137" y="810"/>
                  <a:pt x="136" y="807"/>
                </a:cubicBezTo>
                <a:cubicBezTo>
                  <a:pt x="136" y="804"/>
                  <a:pt x="137" y="801"/>
                  <a:pt x="136" y="799"/>
                </a:cubicBezTo>
                <a:cubicBezTo>
                  <a:pt x="139" y="800"/>
                  <a:pt x="137" y="795"/>
                  <a:pt x="138" y="795"/>
                </a:cubicBezTo>
                <a:cubicBezTo>
                  <a:pt x="138" y="799"/>
                  <a:pt x="139" y="802"/>
                  <a:pt x="140" y="805"/>
                </a:cubicBezTo>
                <a:cubicBezTo>
                  <a:pt x="139" y="806"/>
                  <a:pt x="138" y="806"/>
                  <a:pt x="138" y="808"/>
                </a:cubicBezTo>
                <a:cubicBezTo>
                  <a:pt x="138" y="809"/>
                  <a:pt x="140" y="808"/>
                  <a:pt x="140" y="810"/>
                </a:cubicBezTo>
                <a:cubicBezTo>
                  <a:pt x="138" y="814"/>
                  <a:pt x="138" y="814"/>
                  <a:pt x="138" y="817"/>
                </a:cubicBezTo>
                <a:cubicBezTo>
                  <a:pt x="137" y="818"/>
                  <a:pt x="137" y="817"/>
                  <a:pt x="136" y="817"/>
                </a:cubicBezTo>
                <a:cubicBezTo>
                  <a:pt x="136" y="818"/>
                  <a:pt x="136" y="819"/>
                  <a:pt x="136" y="820"/>
                </a:cubicBezTo>
                <a:cubicBezTo>
                  <a:pt x="136" y="822"/>
                  <a:pt x="136" y="824"/>
                  <a:pt x="136" y="826"/>
                </a:cubicBezTo>
                <a:cubicBezTo>
                  <a:pt x="135" y="827"/>
                  <a:pt x="134" y="828"/>
                  <a:pt x="135" y="829"/>
                </a:cubicBezTo>
                <a:cubicBezTo>
                  <a:pt x="135" y="829"/>
                  <a:pt x="136" y="829"/>
                  <a:pt x="137" y="828"/>
                </a:cubicBezTo>
                <a:cubicBezTo>
                  <a:pt x="137" y="828"/>
                  <a:pt x="137" y="827"/>
                  <a:pt x="138" y="827"/>
                </a:cubicBezTo>
                <a:cubicBezTo>
                  <a:pt x="138" y="828"/>
                  <a:pt x="138" y="829"/>
                  <a:pt x="138" y="830"/>
                </a:cubicBezTo>
                <a:cubicBezTo>
                  <a:pt x="138" y="831"/>
                  <a:pt x="139" y="832"/>
                  <a:pt x="138" y="833"/>
                </a:cubicBezTo>
                <a:cubicBezTo>
                  <a:pt x="137" y="834"/>
                  <a:pt x="137" y="834"/>
                  <a:pt x="137" y="834"/>
                </a:cubicBezTo>
                <a:cubicBezTo>
                  <a:pt x="136" y="835"/>
                  <a:pt x="136" y="835"/>
                  <a:pt x="136" y="836"/>
                </a:cubicBezTo>
                <a:cubicBezTo>
                  <a:pt x="137" y="836"/>
                  <a:pt x="138" y="836"/>
                  <a:pt x="138" y="836"/>
                </a:cubicBezTo>
                <a:cubicBezTo>
                  <a:pt x="139" y="836"/>
                  <a:pt x="140" y="837"/>
                  <a:pt x="140" y="838"/>
                </a:cubicBezTo>
                <a:cubicBezTo>
                  <a:pt x="140" y="839"/>
                  <a:pt x="140" y="839"/>
                  <a:pt x="139" y="840"/>
                </a:cubicBezTo>
                <a:cubicBezTo>
                  <a:pt x="139" y="840"/>
                  <a:pt x="138" y="839"/>
                  <a:pt x="137" y="839"/>
                </a:cubicBezTo>
                <a:cubicBezTo>
                  <a:pt x="137" y="840"/>
                  <a:pt x="137" y="840"/>
                  <a:pt x="137" y="841"/>
                </a:cubicBezTo>
                <a:cubicBezTo>
                  <a:pt x="137" y="841"/>
                  <a:pt x="138" y="842"/>
                  <a:pt x="138" y="842"/>
                </a:cubicBezTo>
                <a:cubicBezTo>
                  <a:pt x="139" y="844"/>
                  <a:pt x="137" y="846"/>
                  <a:pt x="137" y="848"/>
                </a:cubicBezTo>
                <a:cubicBezTo>
                  <a:pt x="137" y="848"/>
                  <a:pt x="138" y="849"/>
                  <a:pt x="138" y="849"/>
                </a:cubicBezTo>
                <a:cubicBezTo>
                  <a:pt x="138" y="850"/>
                  <a:pt x="137" y="851"/>
                  <a:pt x="138" y="852"/>
                </a:cubicBezTo>
                <a:cubicBezTo>
                  <a:pt x="138" y="853"/>
                  <a:pt x="136" y="853"/>
                  <a:pt x="137" y="854"/>
                </a:cubicBezTo>
                <a:cubicBezTo>
                  <a:pt x="138" y="854"/>
                  <a:pt x="137" y="855"/>
                  <a:pt x="138" y="856"/>
                </a:cubicBezTo>
                <a:cubicBezTo>
                  <a:pt x="138" y="857"/>
                  <a:pt x="139" y="857"/>
                  <a:pt x="139" y="858"/>
                </a:cubicBezTo>
                <a:cubicBezTo>
                  <a:pt x="140" y="859"/>
                  <a:pt x="138" y="861"/>
                  <a:pt x="140" y="861"/>
                </a:cubicBezTo>
                <a:cubicBezTo>
                  <a:pt x="143" y="860"/>
                  <a:pt x="139" y="856"/>
                  <a:pt x="142" y="854"/>
                </a:cubicBezTo>
                <a:cubicBezTo>
                  <a:pt x="143" y="855"/>
                  <a:pt x="143" y="857"/>
                  <a:pt x="143" y="859"/>
                </a:cubicBezTo>
                <a:cubicBezTo>
                  <a:pt x="144" y="860"/>
                  <a:pt x="145" y="862"/>
                  <a:pt x="146" y="864"/>
                </a:cubicBezTo>
                <a:cubicBezTo>
                  <a:pt x="145" y="867"/>
                  <a:pt x="146" y="869"/>
                  <a:pt x="146" y="872"/>
                </a:cubicBezTo>
                <a:cubicBezTo>
                  <a:pt x="147" y="873"/>
                  <a:pt x="147" y="875"/>
                  <a:pt x="148" y="876"/>
                </a:cubicBezTo>
                <a:cubicBezTo>
                  <a:pt x="148" y="876"/>
                  <a:pt x="148" y="877"/>
                  <a:pt x="148" y="878"/>
                </a:cubicBezTo>
                <a:cubicBezTo>
                  <a:pt x="148" y="879"/>
                  <a:pt x="149" y="881"/>
                  <a:pt x="149" y="883"/>
                </a:cubicBezTo>
                <a:cubicBezTo>
                  <a:pt x="150" y="884"/>
                  <a:pt x="149" y="885"/>
                  <a:pt x="148" y="887"/>
                </a:cubicBezTo>
                <a:cubicBezTo>
                  <a:pt x="150" y="887"/>
                  <a:pt x="150" y="889"/>
                  <a:pt x="150" y="891"/>
                </a:cubicBezTo>
                <a:cubicBezTo>
                  <a:pt x="150" y="892"/>
                  <a:pt x="151" y="893"/>
                  <a:pt x="151" y="894"/>
                </a:cubicBezTo>
                <a:cubicBezTo>
                  <a:pt x="151" y="894"/>
                  <a:pt x="151" y="894"/>
                  <a:pt x="152" y="894"/>
                </a:cubicBezTo>
                <a:cubicBezTo>
                  <a:pt x="152" y="896"/>
                  <a:pt x="152" y="898"/>
                  <a:pt x="153" y="899"/>
                </a:cubicBezTo>
                <a:cubicBezTo>
                  <a:pt x="153" y="899"/>
                  <a:pt x="153" y="901"/>
                  <a:pt x="153" y="901"/>
                </a:cubicBezTo>
                <a:cubicBezTo>
                  <a:pt x="153" y="902"/>
                  <a:pt x="153" y="902"/>
                  <a:pt x="153" y="903"/>
                </a:cubicBezTo>
                <a:cubicBezTo>
                  <a:pt x="153" y="903"/>
                  <a:pt x="152" y="903"/>
                  <a:pt x="151" y="903"/>
                </a:cubicBezTo>
                <a:cubicBezTo>
                  <a:pt x="151" y="904"/>
                  <a:pt x="152" y="904"/>
                  <a:pt x="152" y="905"/>
                </a:cubicBezTo>
                <a:cubicBezTo>
                  <a:pt x="152" y="906"/>
                  <a:pt x="152" y="907"/>
                  <a:pt x="152" y="908"/>
                </a:cubicBezTo>
                <a:cubicBezTo>
                  <a:pt x="152" y="908"/>
                  <a:pt x="152" y="909"/>
                  <a:pt x="153" y="910"/>
                </a:cubicBezTo>
                <a:cubicBezTo>
                  <a:pt x="153" y="910"/>
                  <a:pt x="153" y="911"/>
                  <a:pt x="154" y="912"/>
                </a:cubicBezTo>
                <a:cubicBezTo>
                  <a:pt x="154" y="913"/>
                  <a:pt x="154" y="913"/>
                  <a:pt x="155" y="914"/>
                </a:cubicBezTo>
                <a:cubicBezTo>
                  <a:pt x="155" y="915"/>
                  <a:pt x="155" y="916"/>
                  <a:pt x="156" y="917"/>
                </a:cubicBezTo>
                <a:cubicBezTo>
                  <a:pt x="154" y="916"/>
                  <a:pt x="153" y="913"/>
                  <a:pt x="152" y="910"/>
                </a:cubicBezTo>
                <a:cubicBezTo>
                  <a:pt x="152" y="909"/>
                  <a:pt x="151" y="909"/>
                  <a:pt x="151" y="908"/>
                </a:cubicBezTo>
                <a:cubicBezTo>
                  <a:pt x="151" y="907"/>
                  <a:pt x="150" y="907"/>
                  <a:pt x="150" y="907"/>
                </a:cubicBezTo>
                <a:cubicBezTo>
                  <a:pt x="150" y="906"/>
                  <a:pt x="151" y="905"/>
                  <a:pt x="150" y="904"/>
                </a:cubicBezTo>
                <a:cubicBezTo>
                  <a:pt x="150" y="903"/>
                  <a:pt x="149" y="904"/>
                  <a:pt x="148" y="903"/>
                </a:cubicBezTo>
                <a:cubicBezTo>
                  <a:pt x="148" y="904"/>
                  <a:pt x="148" y="905"/>
                  <a:pt x="149" y="906"/>
                </a:cubicBezTo>
                <a:cubicBezTo>
                  <a:pt x="149" y="906"/>
                  <a:pt x="150" y="907"/>
                  <a:pt x="150" y="908"/>
                </a:cubicBezTo>
                <a:cubicBezTo>
                  <a:pt x="149" y="910"/>
                  <a:pt x="152" y="914"/>
                  <a:pt x="152" y="916"/>
                </a:cubicBezTo>
                <a:cubicBezTo>
                  <a:pt x="153" y="921"/>
                  <a:pt x="156" y="931"/>
                  <a:pt x="157" y="932"/>
                </a:cubicBezTo>
                <a:cubicBezTo>
                  <a:pt x="157" y="933"/>
                  <a:pt x="158" y="934"/>
                  <a:pt x="158" y="935"/>
                </a:cubicBezTo>
                <a:cubicBezTo>
                  <a:pt x="159" y="935"/>
                  <a:pt x="160" y="933"/>
                  <a:pt x="160" y="935"/>
                </a:cubicBezTo>
                <a:cubicBezTo>
                  <a:pt x="160" y="936"/>
                  <a:pt x="161" y="935"/>
                  <a:pt x="161" y="936"/>
                </a:cubicBezTo>
                <a:cubicBezTo>
                  <a:pt x="161" y="938"/>
                  <a:pt x="159" y="937"/>
                  <a:pt x="159" y="940"/>
                </a:cubicBezTo>
                <a:cubicBezTo>
                  <a:pt x="161" y="941"/>
                  <a:pt x="162" y="942"/>
                  <a:pt x="163" y="944"/>
                </a:cubicBezTo>
                <a:cubicBezTo>
                  <a:pt x="163" y="946"/>
                  <a:pt x="164" y="947"/>
                  <a:pt x="164" y="947"/>
                </a:cubicBezTo>
                <a:cubicBezTo>
                  <a:pt x="164" y="947"/>
                  <a:pt x="165" y="949"/>
                  <a:pt x="165" y="949"/>
                </a:cubicBezTo>
                <a:cubicBezTo>
                  <a:pt x="165" y="951"/>
                  <a:pt x="165" y="951"/>
                  <a:pt x="165" y="952"/>
                </a:cubicBezTo>
                <a:cubicBezTo>
                  <a:pt x="167" y="955"/>
                  <a:pt x="170" y="956"/>
                  <a:pt x="169" y="961"/>
                </a:cubicBezTo>
                <a:cubicBezTo>
                  <a:pt x="171" y="962"/>
                  <a:pt x="171" y="964"/>
                  <a:pt x="171" y="966"/>
                </a:cubicBezTo>
                <a:cubicBezTo>
                  <a:pt x="171" y="966"/>
                  <a:pt x="172" y="966"/>
                  <a:pt x="172" y="966"/>
                </a:cubicBezTo>
                <a:cubicBezTo>
                  <a:pt x="173" y="968"/>
                  <a:pt x="176" y="973"/>
                  <a:pt x="174" y="973"/>
                </a:cubicBezTo>
                <a:cubicBezTo>
                  <a:pt x="175" y="973"/>
                  <a:pt x="178" y="977"/>
                  <a:pt x="178" y="978"/>
                </a:cubicBezTo>
                <a:cubicBezTo>
                  <a:pt x="178" y="979"/>
                  <a:pt x="179" y="979"/>
                  <a:pt x="179" y="981"/>
                </a:cubicBezTo>
                <a:cubicBezTo>
                  <a:pt x="181" y="982"/>
                  <a:pt x="181" y="984"/>
                  <a:pt x="184" y="985"/>
                </a:cubicBezTo>
                <a:cubicBezTo>
                  <a:pt x="184" y="984"/>
                  <a:pt x="184" y="983"/>
                  <a:pt x="183" y="983"/>
                </a:cubicBezTo>
                <a:cubicBezTo>
                  <a:pt x="183" y="983"/>
                  <a:pt x="182" y="984"/>
                  <a:pt x="182" y="983"/>
                </a:cubicBezTo>
                <a:cubicBezTo>
                  <a:pt x="182" y="983"/>
                  <a:pt x="182" y="983"/>
                  <a:pt x="182" y="982"/>
                </a:cubicBezTo>
                <a:cubicBezTo>
                  <a:pt x="182" y="982"/>
                  <a:pt x="182" y="982"/>
                  <a:pt x="181" y="982"/>
                </a:cubicBezTo>
                <a:cubicBezTo>
                  <a:pt x="181" y="980"/>
                  <a:pt x="181" y="979"/>
                  <a:pt x="180" y="978"/>
                </a:cubicBezTo>
                <a:cubicBezTo>
                  <a:pt x="179" y="977"/>
                  <a:pt x="177" y="975"/>
                  <a:pt x="178" y="973"/>
                </a:cubicBezTo>
                <a:cubicBezTo>
                  <a:pt x="180" y="975"/>
                  <a:pt x="182" y="977"/>
                  <a:pt x="182" y="980"/>
                </a:cubicBezTo>
                <a:cubicBezTo>
                  <a:pt x="183" y="981"/>
                  <a:pt x="183" y="982"/>
                  <a:pt x="182" y="982"/>
                </a:cubicBezTo>
                <a:cubicBezTo>
                  <a:pt x="183" y="983"/>
                  <a:pt x="183" y="983"/>
                  <a:pt x="183" y="983"/>
                </a:cubicBezTo>
                <a:cubicBezTo>
                  <a:pt x="184" y="983"/>
                  <a:pt x="184" y="982"/>
                  <a:pt x="185" y="983"/>
                </a:cubicBezTo>
                <a:cubicBezTo>
                  <a:pt x="185" y="983"/>
                  <a:pt x="184" y="984"/>
                  <a:pt x="184" y="984"/>
                </a:cubicBezTo>
                <a:cubicBezTo>
                  <a:pt x="184" y="984"/>
                  <a:pt x="185" y="984"/>
                  <a:pt x="185" y="984"/>
                </a:cubicBezTo>
                <a:cubicBezTo>
                  <a:pt x="185" y="984"/>
                  <a:pt x="185" y="985"/>
                  <a:pt x="185" y="985"/>
                </a:cubicBezTo>
                <a:cubicBezTo>
                  <a:pt x="185" y="986"/>
                  <a:pt x="186" y="987"/>
                  <a:pt x="186" y="988"/>
                </a:cubicBezTo>
                <a:cubicBezTo>
                  <a:pt x="187" y="988"/>
                  <a:pt x="187" y="989"/>
                  <a:pt x="188" y="990"/>
                </a:cubicBezTo>
                <a:cubicBezTo>
                  <a:pt x="188" y="991"/>
                  <a:pt x="188" y="993"/>
                  <a:pt x="188" y="994"/>
                </a:cubicBezTo>
                <a:cubicBezTo>
                  <a:pt x="188" y="994"/>
                  <a:pt x="189" y="994"/>
                  <a:pt x="189" y="995"/>
                </a:cubicBezTo>
                <a:cubicBezTo>
                  <a:pt x="189" y="995"/>
                  <a:pt x="189" y="996"/>
                  <a:pt x="189" y="996"/>
                </a:cubicBezTo>
                <a:cubicBezTo>
                  <a:pt x="189" y="996"/>
                  <a:pt x="190" y="996"/>
                  <a:pt x="190" y="997"/>
                </a:cubicBezTo>
                <a:cubicBezTo>
                  <a:pt x="190" y="997"/>
                  <a:pt x="190" y="998"/>
                  <a:pt x="190" y="998"/>
                </a:cubicBezTo>
                <a:cubicBezTo>
                  <a:pt x="190" y="998"/>
                  <a:pt x="191" y="999"/>
                  <a:pt x="191" y="999"/>
                </a:cubicBezTo>
                <a:cubicBezTo>
                  <a:pt x="191" y="999"/>
                  <a:pt x="191" y="1000"/>
                  <a:pt x="191" y="1000"/>
                </a:cubicBezTo>
                <a:cubicBezTo>
                  <a:pt x="191" y="1001"/>
                  <a:pt x="192" y="1002"/>
                  <a:pt x="191" y="1003"/>
                </a:cubicBezTo>
                <a:cubicBezTo>
                  <a:pt x="193" y="1004"/>
                  <a:pt x="195" y="1008"/>
                  <a:pt x="196" y="1009"/>
                </a:cubicBezTo>
                <a:cubicBezTo>
                  <a:pt x="197" y="1011"/>
                  <a:pt x="199" y="1011"/>
                  <a:pt x="200" y="1013"/>
                </a:cubicBezTo>
                <a:cubicBezTo>
                  <a:pt x="201" y="1013"/>
                  <a:pt x="200" y="1014"/>
                  <a:pt x="201" y="1015"/>
                </a:cubicBezTo>
                <a:cubicBezTo>
                  <a:pt x="201" y="1015"/>
                  <a:pt x="201" y="1016"/>
                  <a:pt x="202" y="1016"/>
                </a:cubicBezTo>
                <a:cubicBezTo>
                  <a:pt x="203" y="1018"/>
                  <a:pt x="205" y="1019"/>
                  <a:pt x="206" y="1020"/>
                </a:cubicBezTo>
                <a:cubicBezTo>
                  <a:pt x="206" y="1022"/>
                  <a:pt x="207" y="1023"/>
                  <a:pt x="208" y="1023"/>
                </a:cubicBezTo>
                <a:cubicBezTo>
                  <a:pt x="208" y="1023"/>
                  <a:pt x="207" y="1024"/>
                  <a:pt x="208" y="1025"/>
                </a:cubicBezTo>
                <a:cubicBezTo>
                  <a:pt x="208" y="1025"/>
                  <a:pt x="208" y="1025"/>
                  <a:pt x="209" y="1026"/>
                </a:cubicBezTo>
                <a:cubicBezTo>
                  <a:pt x="210" y="1028"/>
                  <a:pt x="210" y="1029"/>
                  <a:pt x="212" y="1030"/>
                </a:cubicBezTo>
                <a:cubicBezTo>
                  <a:pt x="212" y="1031"/>
                  <a:pt x="214" y="1031"/>
                  <a:pt x="216" y="1031"/>
                </a:cubicBezTo>
                <a:cubicBezTo>
                  <a:pt x="216" y="1034"/>
                  <a:pt x="217" y="1031"/>
                  <a:pt x="217" y="1034"/>
                </a:cubicBezTo>
                <a:cubicBezTo>
                  <a:pt x="219" y="1035"/>
                  <a:pt x="220" y="1037"/>
                  <a:pt x="221" y="1038"/>
                </a:cubicBezTo>
                <a:cubicBezTo>
                  <a:pt x="221" y="1039"/>
                  <a:pt x="222" y="1039"/>
                  <a:pt x="222" y="1040"/>
                </a:cubicBezTo>
                <a:cubicBezTo>
                  <a:pt x="223" y="1043"/>
                  <a:pt x="224" y="1045"/>
                  <a:pt x="227" y="1046"/>
                </a:cubicBezTo>
                <a:cubicBezTo>
                  <a:pt x="227" y="1048"/>
                  <a:pt x="228" y="1049"/>
                  <a:pt x="229" y="1051"/>
                </a:cubicBezTo>
                <a:cubicBezTo>
                  <a:pt x="232" y="1052"/>
                  <a:pt x="237" y="1056"/>
                  <a:pt x="238" y="1060"/>
                </a:cubicBezTo>
                <a:cubicBezTo>
                  <a:pt x="240" y="1060"/>
                  <a:pt x="241" y="1062"/>
                  <a:pt x="242" y="1064"/>
                </a:cubicBezTo>
                <a:cubicBezTo>
                  <a:pt x="245" y="1064"/>
                  <a:pt x="244" y="1066"/>
                  <a:pt x="246" y="1067"/>
                </a:cubicBezTo>
                <a:cubicBezTo>
                  <a:pt x="246" y="1069"/>
                  <a:pt x="248" y="1069"/>
                  <a:pt x="247" y="1071"/>
                </a:cubicBezTo>
                <a:cubicBezTo>
                  <a:pt x="250" y="1071"/>
                  <a:pt x="253" y="1073"/>
                  <a:pt x="253" y="1074"/>
                </a:cubicBezTo>
                <a:cubicBezTo>
                  <a:pt x="253" y="1075"/>
                  <a:pt x="254" y="1074"/>
                  <a:pt x="254" y="1074"/>
                </a:cubicBezTo>
                <a:cubicBezTo>
                  <a:pt x="255" y="1075"/>
                  <a:pt x="256" y="1076"/>
                  <a:pt x="255" y="1077"/>
                </a:cubicBezTo>
                <a:cubicBezTo>
                  <a:pt x="257" y="1077"/>
                  <a:pt x="257" y="1079"/>
                  <a:pt x="259" y="1079"/>
                </a:cubicBezTo>
                <a:cubicBezTo>
                  <a:pt x="259" y="1080"/>
                  <a:pt x="261" y="1080"/>
                  <a:pt x="262" y="1082"/>
                </a:cubicBezTo>
                <a:cubicBezTo>
                  <a:pt x="264" y="1082"/>
                  <a:pt x="265" y="1086"/>
                  <a:pt x="266" y="1086"/>
                </a:cubicBezTo>
                <a:cubicBezTo>
                  <a:pt x="267" y="1086"/>
                  <a:pt x="267" y="1087"/>
                  <a:pt x="268" y="1087"/>
                </a:cubicBezTo>
                <a:cubicBezTo>
                  <a:pt x="269" y="1087"/>
                  <a:pt x="268" y="1088"/>
                  <a:pt x="268" y="1088"/>
                </a:cubicBezTo>
                <a:cubicBezTo>
                  <a:pt x="270" y="1090"/>
                  <a:pt x="271" y="1090"/>
                  <a:pt x="274" y="1090"/>
                </a:cubicBezTo>
                <a:cubicBezTo>
                  <a:pt x="274" y="1092"/>
                  <a:pt x="275" y="1092"/>
                  <a:pt x="276" y="1092"/>
                </a:cubicBezTo>
                <a:cubicBezTo>
                  <a:pt x="276" y="1092"/>
                  <a:pt x="276" y="1094"/>
                  <a:pt x="276" y="1094"/>
                </a:cubicBezTo>
                <a:cubicBezTo>
                  <a:pt x="277" y="1094"/>
                  <a:pt x="277" y="1094"/>
                  <a:pt x="277" y="1094"/>
                </a:cubicBezTo>
                <a:cubicBezTo>
                  <a:pt x="278" y="1094"/>
                  <a:pt x="278" y="1095"/>
                  <a:pt x="278" y="1095"/>
                </a:cubicBezTo>
                <a:cubicBezTo>
                  <a:pt x="279" y="1095"/>
                  <a:pt x="279" y="1095"/>
                  <a:pt x="280" y="1095"/>
                </a:cubicBezTo>
                <a:cubicBezTo>
                  <a:pt x="280" y="1095"/>
                  <a:pt x="279" y="1096"/>
                  <a:pt x="280" y="1096"/>
                </a:cubicBezTo>
                <a:cubicBezTo>
                  <a:pt x="280" y="1096"/>
                  <a:pt x="280" y="1096"/>
                  <a:pt x="281" y="1096"/>
                </a:cubicBezTo>
                <a:cubicBezTo>
                  <a:pt x="281" y="1096"/>
                  <a:pt x="281" y="1097"/>
                  <a:pt x="282" y="1098"/>
                </a:cubicBezTo>
                <a:cubicBezTo>
                  <a:pt x="283" y="1099"/>
                  <a:pt x="285" y="1100"/>
                  <a:pt x="286" y="1100"/>
                </a:cubicBezTo>
                <a:cubicBezTo>
                  <a:pt x="287" y="1101"/>
                  <a:pt x="288" y="1101"/>
                  <a:pt x="289" y="1102"/>
                </a:cubicBezTo>
                <a:cubicBezTo>
                  <a:pt x="290" y="1102"/>
                  <a:pt x="290" y="1103"/>
                  <a:pt x="291" y="1103"/>
                </a:cubicBezTo>
                <a:cubicBezTo>
                  <a:pt x="295" y="1105"/>
                  <a:pt x="298" y="1107"/>
                  <a:pt x="301" y="1108"/>
                </a:cubicBezTo>
                <a:cubicBezTo>
                  <a:pt x="306" y="1111"/>
                  <a:pt x="311" y="1113"/>
                  <a:pt x="316" y="1116"/>
                </a:cubicBezTo>
                <a:cubicBezTo>
                  <a:pt x="318" y="1116"/>
                  <a:pt x="319" y="1117"/>
                  <a:pt x="321" y="1118"/>
                </a:cubicBezTo>
                <a:cubicBezTo>
                  <a:pt x="321" y="1118"/>
                  <a:pt x="323" y="1119"/>
                  <a:pt x="323" y="1119"/>
                </a:cubicBezTo>
                <a:cubicBezTo>
                  <a:pt x="322" y="1117"/>
                  <a:pt x="319" y="1116"/>
                  <a:pt x="319" y="1115"/>
                </a:cubicBezTo>
                <a:cubicBezTo>
                  <a:pt x="318" y="1115"/>
                  <a:pt x="318" y="1114"/>
                  <a:pt x="318" y="1113"/>
                </a:cubicBezTo>
                <a:cubicBezTo>
                  <a:pt x="317" y="1113"/>
                  <a:pt x="316" y="1113"/>
                  <a:pt x="316" y="1112"/>
                </a:cubicBezTo>
                <a:cubicBezTo>
                  <a:pt x="313" y="1111"/>
                  <a:pt x="310" y="1109"/>
                  <a:pt x="307" y="1107"/>
                </a:cubicBezTo>
                <a:cubicBezTo>
                  <a:pt x="305" y="1105"/>
                  <a:pt x="303" y="1104"/>
                  <a:pt x="301" y="1102"/>
                </a:cubicBezTo>
                <a:cubicBezTo>
                  <a:pt x="300" y="1102"/>
                  <a:pt x="300" y="1101"/>
                  <a:pt x="300" y="1100"/>
                </a:cubicBezTo>
                <a:cubicBezTo>
                  <a:pt x="299" y="1100"/>
                  <a:pt x="297" y="1101"/>
                  <a:pt x="296" y="1100"/>
                </a:cubicBezTo>
                <a:cubicBezTo>
                  <a:pt x="296" y="1098"/>
                  <a:pt x="296" y="1097"/>
                  <a:pt x="295" y="1096"/>
                </a:cubicBezTo>
                <a:cubicBezTo>
                  <a:pt x="295" y="1096"/>
                  <a:pt x="294" y="1096"/>
                  <a:pt x="294" y="1096"/>
                </a:cubicBezTo>
                <a:cubicBezTo>
                  <a:pt x="294" y="1096"/>
                  <a:pt x="288" y="1090"/>
                  <a:pt x="288" y="1090"/>
                </a:cubicBezTo>
                <a:cubicBezTo>
                  <a:pt x="288" y="1090"/>
                  <a:pt x="287" y="1090"/>
                  <a:pt x="286" y="1089"/>
                </a:cubicBezTo>
                <a:cubicBezTo>
                  <a:pt x="286" y="1089"/>
                  <a:pt x="285" y="1087"/>
                  <a:pt x="284" y="1087"/>
                </a:cubicBezTo>
                <a:cubicBezTo>
                  <a:pt x="284" y="1087"/>
                  <a:pt x="284" y="1086"/>
                  <a:pt x="284" y="1086"/>
                </a:cubicBezTo>
                <a:cubicBezTo>
                  <a:pt x="284" y="1086"/>
                  <a:pt x="285" y="1086"/>
                  <a:pt x="285" y="1086"/>
                </a:cubicBezTo>
                <a:cubicBezTo>
                  <a:pt x="285" y="1087"/>
                  <a:pt x="286" y="1087"/>
                  <a:pt x="286" y="1088"/>
                </a:cubicBezTo>
                <a:cubicBezTo>
                  <a:pt x="286" y="1088"/>
                  <a:pt x="287" y="1089"/>
                  <a:pt x="287" y="1089"/>
                </a:cubicBezTo>
                <a:cubicBezTo>
                  <a:pt x="287" y="1089"/>
                  <a:pt x="288" y="1089"/>
                  <a:pt x="288" y="1090"/>
                </a:cubicBezTo>
                <a:cubicBezTo>
                  <a:pt x="288" y="1090"/>
                  <a:pt x="289" y="1090"/>
                  <a:pt x="289" y="1090"/>
                </a:cubicBezTo>
                <a:cubicBezTo>
                  <a:pt x="289" y="1090"/>
                  <a:pt x="291" y="1090"/>
                  <a:pt x="291" y="1091"/>
                </a:cubicBezTo>
                <a:cubicBezTo>
                  <a:pt x="292" y="1092"/>
                  <a:pt x="293" y="1094"/>
                  <a:pt x="294" y="1095"/>
                </a:cubicBezTo>
                <a:cubicBezTo>
                  <a:pt x="295" y="1096"/>
                  <a:pt x="296" y="1096"/>
                  <a:pt x="296" y="1097"/>
                </a:cubicBezTo>
                <a:cubicBezTo>
                  <a:pt x="297" y="1097"/>
                  <a:pt x="297" y="1098"/>
                  <a:pt x="297" y="1098"/>
                </a:cubicBezTo>
                <a:cubicBezTo>
                  <a:pt x="297" y="1099"/>
                  <a:pt x="297" y="1099"/>
                  <a:pt x="298" y="1099"/>
                </a:cubicBezTo>
                <a:cubicBezTo>
                  <a:pt x="298" y="1099"/>
                  <a:pt x="299" y="1099"/>
                  <a:pt x="299" y="1099"/>
                </a:cubicBezTo>
                <a:cubicBezTo>
                  <a:pt x="300" y="1098"/>
                  <a:pt x="300" y="1098"/>
                  <a:pt x="301" y="1098"/>
                </a:cubicBezTo>
                <a:cubicBezTo>
                  <a:pt x="301" y="1098"/>
                  <a:pt x="301" y="1099"/>
                  <a:pt x="302" y="1100"/>
                </a:cubicBezTo>
                <a:cubicBezTo>
                  <a:pt x="302" y="1100"/>
                  <a:pt x="301" y="1101"/>
                  <a:pt x="302" y="1102"/>
                </a:cubicBezTo>
                <a:cubicBezTo>
                  <a:pt x="303" y="1102"/>
                  <a:pt x="303" y="1102"/>
                  <a:pt x="304" y="1102"/>
                </a:cubicBezTo>
                <a:cubicBezTo>
                  <a:pt x="304" y="1102"/>
                  <a:pt x="305" y="1102"/>
                  <a:pt x="305" y="1102"/>
                </a:cubicBezTo>
                <a:cubicBezTo>
                  <a:pt x="306" y="1103"/>
                  <a:pt x="309" y="1104"/>
                  <a:pt x="310" y="1105"/>
                </a:cubicBezTo>
                <a:cubicBezTo>
                  <a:pt x="310" y="1106"/>
                  <a:pt x="310" y="1106"/>
                  <a:pt x="310" y="1107"/>
                </a:cubicBezTo>
                <a:cubicBezTo>
                  <a:pt x="310" y="1107"/>
                  <a:pt x="311" y="1107"/>
                  <a:pt x="312" y="1107"/>
                </a:cubicBezTo>
                <a:cubicBezTo>
                  <a:pt x="312" y="1107"/>
                  <a:pt x="313" y="1107"/>
                  <a:pt x="313" y="1107"/>
                </a:cubicBezTo>
                <a:cubicBezTo>
                  <a:pt x="313" y="1108"/>
                  <a:pt x="314" y="1108"/>
                  <a:pt x="314" y="1109"/>
                </a:cubicBezTo>
                <a:cubicBezTo>
                  <a:pt x="314" y="1109"/>
                  <a:pt x="315" y="1110"/>
                  <a:pt x="315" y="1110"/>
                </a:cubicBezTo>
                <a:cubicBezTo>
                  <a:pt x="316" y="1110"/>
                  <a:pt x="316" y="1111"/>
                  <a:pt x="317" y="1111"/>
                </a:cubicBezTo>
                <a:cubicBezTo>
                  <a:pt x="317" y="1111"/>
                  <a:pt x="318" y="1111"/>
                  <a:pt x="318" y="1111"/>
                </a:cubicBezTo>
                <a:cubicBezTo>
                  <a:pt x="318" y="1111"/>
                  <a:pt x="318" y="1111"/>
                  <a:pt x="318" y="1111"/>
                </a:cubicBezTo>
                <a:cubicBezTo>
                  <a:pt x="319" y="1111"/>
                  <a:pt x="318" y="1111"/>
                  <a:pt x="319" y="1111"/>
                </a:cubicBezTo>
                <a:cubicBezTo>
                  <a:pt x="319" y="1111"/>
                  <a:pt x="319" y="1111"/>
                  <a:pt x="319" y="1112"/>
                </a:cubicBezTo>
                <a:cubicBezTo>
                  <a:pt x="319" y="1112"/>
                  <a:pt x="319" y="1112"/>
                  <a:pt x="320" y="1112"/>
                </a:cubicBezTo>
                <a:cubicBezTo>
                  <a:pt x="320" y="1112"/>
                  <a:pt x="320" y="1112"/>
                  <a:pt x="320" y="1113"/>
                </a:cubicBezTo>
                <a:cubicBezTo>
                  <a:pt x="320" y="1114"/>
                  <a:pt x="320" y="1115"/>
                  <a:pt x="321" y="1115"/>
                </a:cubicBezTo>
                <a:cubicBezTo>
                  <a:pt x="321" y="1115"/>
                  <a:pt x="322" y="1116"/>
                  <a:pt x="322" y="1116"/>
                </a:cubicBezTo>
                <a:cubicBezTo>
                  <a:pt x="322" y="1117"/>
                  <a:pt x="323" y="1118"/>
                  <a:pt x="323" y="1119"/>
                </a:cubicBezTo>
                <a:cubicBezTo>
                  <a:pt x="323" y="1119"/>
                  <a:pt x="323" y="1119"/>
                  <a:pt x="324" y="1120"/>
                </a:cubicBezTo>
                <a:cubicBezTo>
                  <a:pt x="324" y="1120"/>
                  <a:pt x="324" y="1120"/>
                  <a:pt x="325" y="1120"/>
                </a:cubicBezTo>
                <a:cubicBezTo>
                  <a:pt x="325" y="1120"/>
                  <a:pt x="326" y="1120"/>
                  <a:pt x="326" y="1121"/>
                </a:cubicBezTo>
                <a:cubicBezTo>
                  <a:pt x="326" y="1121"/>
                  <a:pt x="326" y="1121"/>
                  <a:pt x="327" y="1121"/>
                </a:cubicBezTo>
                <a:cubicBezTo>
                  <a:pt x="327" y="1121"/>
                  <a:pt x="327" y="1121"/>
                  <a:pt x="327" y="1121"/>
                </a:cubicBezTo>
                <a:cubicBezTo>
                  <a:pt x="328" y="1121"/>
                  <a:pt x="328" y="1121"/>
                  <a:pt x="328" y="1121"/>
                </a:cubicBezTo>
                <a:cubicBezTo>
                  <a:pt x="328" y="1122"/>
                  <a:pt x="330" y="1123"/>
                  <a:pt x="331" y="1123"/>
                </a:cubicBezTo>
                <a:cubicBezTo>
                  <a:pt x="331" y="1124"/>
                  <a:pt x="331" y="1124"/>
                  <a:pt x="331" y="1125"/>
                </a:cubicBezTo>
                <a:cubicBezTo>
                  <a:pt x="331" y="1125"/>
                  <a:pt x="333" y="1124"/>
                  <a:pt x="333" y="1124"/>
                </a:cubicBezTo>
                <a:cubicBezTo>
                  <a:pt x="333" y="1123"/>
                  <a:pt x="334" y="1123"/>
                  <a:pt x="333" y="1124"/>
                </a:cubicBezTo>
                <a:cubicBezTo>
                  <a:pt x="333" y="1124"/>
                  <a:pt x="332" y="1126"/>
                  <a:pt x="332" y="1126"/>
                </a:cubicBezTo>
                <a:cubicBezTo>
                  <a:pt x="333" y="1127"/>
                  <a:pt x="334" y="1127"/>
                  <a:pt x="334" y="1127"/>
                </a:cubicBezTo>
                <a:cubicBezTo>
                  <a:pt x="334" y="1127"/>
                  <a:pt x="335" y="1128"/>
                  <a:pt x="335" y="1128"/>
                </a:cubicBezTo>
                <a:cubicBezTo>
                  <a:pt x="335" y="1128"/>
                  <a:pt x="336" y="1128"/>
                  <a:pt x="337" y="1129"/>
                </a:cubicBezTo>
                <a:cubicBezTo>
                  <a:pt x="337" y="1129"/>
                  <a:pt x="336" y="1130"/>
                  <a:pt x="337" y="1131"/>
                </a:cubicBezTo>
                <a:cubicBezTo>
                  <a:pt x="337" y="1131"/>
                  <a:pt x="338" y="1132"/>
                  <a:pt x="338" y="1132"/>
                </a:cubicBezTo>
                <a:cubicBezTo>
                  <a:pt x="339" y="1133"/>
                  <a:pt x="339" y="1132"/>
                  <a:pt x="340" y="1132"/>
                </a:cubicBezTo>
                <a:cubicBezTo>
                  <a:pt x="340" y="1133"/>
                  <a:pt x="340" y="1134"/>
                  <a:pt x="340" y="1134"/>
                </a:cubicBezTo>
                <a:cubicBezTo>
                  <a:pt x="341" y="1134"/>
                  <a:pt x="342" y="1134"/>
                  <a:pt x="343" y="1134"/>
                </a:cubicBezTo>
                <a:cubicBezTo>
                  <a:pt x="343" y="1135"/>
                  <a:pt x="343" y="1134"/>
                  <a:pt x="343" y="1134"/>
                </a:cubicBezTo>
                <a:cubicBezTo>
                  <a:pt x="343" y="1134"/>
                  <a:pt x="344" y="1134"/>
                  <a:pt x="344" y="1135"/>
                </a:cubicBezTo>
                <a:cubicBezTo>
                  <a:pt x="344" y="1135"/>
                  <a:pt x="344" y="1135"/>
                  <a:pt x="345" y="1136"/>
                </a:cubicBezTo>
                <a:cubicBezTo>
                  <a:pt x="345" y="1136"/>
                  <a:pt x="345" y="1136"/>
                  <a:pt x="345" y="1137"/>
                </a:cubicBezTo>
                <a:cubicBezTo>
                  <a:pt x="345" y="1137"/>
                  <a:pt x="347" y="1137"/>
                  <a:pt x="347" y="1137"/>
                </a:cubicBezTo>
                <a:cubicBezTo>
                  <a:pt x="348" y="1138"/>
                  <a:pt x="348" y="1138"/>
                  <a:pt x="348" y="1139"/>
                </a:cubicBezTo>
                <a:cubicBezTo>
                  <a:pt x="349" y="1139"/>
                  <a:pt x="349" y="1140"/>
                  <a:pt x="350" y="1140"/>
                </a:cubicBezTo>
                <a:cubicBezTo>
                  <a:pt x="350" y="1140"/>
                  <a:pt x="351" y="1140"/>
                  <a:pt x="351" y="1141"/>
                </a:cubicBezTo>
                <a:cubicBezTo>
                  <a:pt x="351" y="1141"/>
                  <a:pt x="351" y="1141"/>
                  <a:pt x="352" y="1141"/>
                </a:cubicBezTo>
                <a:cubicBezTo>
                  <a:pt x="352" y="1141"/>
                  <a:pt x="352" y="1141"/>
                  <a:pt x="352" y="1141"/>
                </a:cubicBezTo>
                <a:cubicBezTo>
                  <a:pt x="353" y="1142"/>
                  <a:pt x="354" y="1142"/>
                  <a:pt x="355" y="1143"/>
                </a:cubicBezTo>
                <a:cubicBezTo>
                  <a:pt x="355" y="1143"/>
                  <a:pt x="355" y="1143"/>
                  <a:pt x="355" y="1143"/>
                </a:cubicBezTo>
                <a:cubicBezTo>
                  <a:pt x="355" y="1143"/>
                  <a:pt x="355" y="1143"/>
                  <a:pt x="355" y="1143"/>
                </a:cubicBezTo>
                <a:cubicBezTo>
                  <a:pt x="357" y="1144"/>
                  <a:pt x="358" y="1144"/>
                  <a:pt x="359" y="1145"/>
                </a:cubicBezTo>
                <a:cubicBezTo>
                  <a:pt x="360" y="1146"/>
                  <a:pt x="361" y="1145"/>
                  <a:pt x="361" y="1147"/>
                </a:cubicBezTo>
                <a:cubicBezTo>
                  <a:pt x="361" y="1147"/>
                  <a:pt x="362" y="1147"/>
                  <a:pt x="362" y="1147"/>
                </a:cubicBezTo>
                <a:cubicBezTo>
                  <a:pt x="362" y="1147"/>
                  <a:pt x="363" y="1147"/>
                  <a:pt x="363" y="1147"/>
                </a:cubicBezTo>
                <a:cubicBezTo>
                  <a:pt x="363" y="1147"/>
                  <a:pt x="364" y="1147"/>
                  <a:pt x="364" y="1147"/>
                </a:cubicBezTo>
                <a:cubicBezTo>
                  <a:pt x="364" y="1147"/>
                  <a:pt x="365" y="1147"/>
                  <a:pt x="365" y="1147"/>
                </a:cubicBezTo>
                <a:cubicBezTo>
                  <a:pt x="365" y="1148"/>
                  <a:pt x="365" y="1148"/>
                  <a:pt x="365" y="1149"/>
                </a:cubicBezTo>
                <a:cubicBezTo>
                  <a:pt x="366" y="1149"/>
                  <a:pt x="366" y="1149"/>
                  <a:pt x="366" y="1150"/>
                </a:cubicBezTo>
                <a:cubicBezTo>
                  <a:pt x="367" y="1150"/>
                  <a:pt x="368" y="1150"/>
                  <a:pt x="369" y="1151"/>
                </a:cubicBezTo>
                <a:cubicBezTo>
                  <a:pt x="370" y="1151"/>
                  <a:pt x="372" y="1151"/>
                  <a:pt x="373" y="1152"/>
                </a:cubicBezTo>
                <a:cubicBezTo>
                  <a:pt x="373" y="1152"/>
                  <a:pt x="374" y="1153"/>
                  <a:pt x="374" y="1153"/>
                </a:cubicBezTo>
                <a:cubicBezTo>
                  <a:pt x="373" y="1154"/>
                  <a:pt x="376" y="1155"/>
                  <a:pt x="376" y="1155"/>
                </a:cubicBezTo>
                <a:cubicBezTo>
                  <a:pt x="377" y="1155"/>
                  <a:pt x="378" y="1156"/>
                  <a:pt x="378" y="1156"/>
                </a:cubicBezTo>
                <a:cubicBezTo>
                  <a:pt x="379" y="1156"/>
                  <a:pt x="379" y="1156"/>
                  <a:pt x="380" y="1156"/>
                </a:cubicBezTo>
                <a:cubicBezTo>
                  <a:pt x="380" y="1155"/>
                  <a:pt x="381" y="1156"/>
                  <a:pt x="381" y="1156"/>
                </a:cubicBezTo>
                <a:cubicBezTo>
                  <a:pt x="382" y="1157"/>
                  <a:pt x="382" y="1157"/>
                  <a:pt x="383" y="1158"/>
                </a:cubicBezTo>
                <a:cubicBezTo>
                  <a:pt x="383" y="1158"/>
                  <a:pt x="383" y="1159"/>
                  <a:pt x="384" y="1160"/>
                </a:cubicBezTo>
                <a:cubicBezTo>
                  <a:pt x="385" y="1161"/>
                  <a:pt x="388" y="1159"/>
                  <a:pt x="389" y="1161"/>
                </a:cubicBezTo>
                <a:cubicBezTo>
                  <a:pt x="389" y="1162"/>
                  <a:pt x="389" y="1163"/>
                  <a:pt x="390" y="1163"/>
                </a:cubicBezTo>
                <a:cubicBezTo>
                  <a:pt x="390" y="1163"/>
                  <a:pt x="391" y="1163"/>
                  <a:pt x="392" y="1162"/>
                </a:cubicBezTo>
                <a:cubicBezTo>
                  <a:pt x="392" y="1162"/>
                  <a:pt x="392" y="1163"/>
                  <a:pt x="393" y="1163"/>
                </a:cubicBezTo>
                <a:cubicBezTo>
                  <a:pt x="394" y="1163"/>
                  <a:pt x="395" y="1163"/>
                  <a:pt x="395" y="1164"/>
                </a:cubicBezTo>
                <a:cubicBezTo>
                  <a:pt x="398" y="1164"/>
                  <a:pt x="399" y="1166"/>
                  <a:pt x="400" y="1167"/>
                </a:cubicBezTo>
                <a:cubicBezTo>
                  <a:pt x="401" y="1166"/>
                  <a:pt x="401" y="1166"/>
                  <a:pt x="402" y="1166"/>
                </a:cubicBezTo>
                <a:cubicBezTo>
                  <a:pt x="403" y="1167"/>
                  <a:pt x="406" y="1167"/>
                  <a:pt x="407" y="1168"/>
                </a:cubicBezTo>
                <a:cubicBezTo>
                  <a:pt x="408" y="1169"/>
                  <a:pt x="408" y="1169"/>
                  <a:pt x="409" y="1169"/>
                </a:cubicBezTo>
                <a:cubicBezTo>
                  <a:pt x="409" y="1169"/>
                  <a:pt x="409" y="1169"/>
                  <a:pt x="410" y="1170"/>
                </a:cubicBezTo>
                <a:cubicBezTo>
                  <a:pt x="410" y="1170"/>
                  <a:pt x="410" y="1170"/>
                  <a:pt x="411" y="1170"/>
                </a:cubicBezTo>
                <a:cubicBezTo>
                  <a:pt x="411" y="1170"/>
                  <a:pt x="411" y="1170"/>
                  <a:pt x="412" y="1170"/>
                </a:cubicBezTo>
                <a:cubicBezTo>
                  <a:pt x="412" y="1170"/>
                  <a:pt x="413" y="1170"/>
                  <a:pt x="413" y="1170"/>
                </a:cubicBezTo>
                <a:cubicBezTo>
                  <a:pt x="414" y="1170"/>
                  <a:pt x="414" y="1171"/>
                  <a:pt x="415" y="1171"/>
                </a:cubicBezTo>
                <a:cubicBezTo>
                  <a:pt x="415" y="1172"/>
                  <a:pt x="416" y="1172"/>
                  <a:pt x="417" y="1172"/>
                </a:cubicBezTo>
                <a:cubicBezTo>
                  <a:pt x="418" y="1172"/>
                  <a:pt x="418" y="1172"/>
                  <a:pt x="419" y="1172"/>
                </a:cubicBezTo>
                <a:cubicBezTo>
                  <a:pt x="419" y="1172"/>
                  <a:pt x="419" y="1172"/>
                  <a:pt x="419" y="1172"/>
                </a:cubicBezTo>
                <a:cubicBezTo>
                  <a:pt x="419" y="1173"/>
                  <a:pt x="420" y="1173"/>
                  <a:pt x="420" y="1173"/>
                </a:cubicBezTo>
                <a:cubicBezTo>
                  <a:pt x="421" y="1173"/>
                  <a:pt x="421" y="1173"/>
                  <a:pt x="422" y="1173"/>
                </a:cubicBezTo>
                <a:cubicBezTo>
                  <a:pt x="423" y="1174"/>
                  <a:pt x="423" y="1174"/>
                  <a:pt x="423" y="1174"/>
                </a:cubicBezTo>
                <a:cubicBezTo>
                  <a:pt x="424" y="1174"/>
                  <a:pt x="424" y="1174"/>
                  <a:pt x="424" y="1174"/>
                </a:cubicBezTo>
                <a:cubicBezTo>
                  <a:pt x="424" y="1174"/>
                  <a:pt x="425" y="1174"/>
                  <a:pt x="425" y="1174"/>
                </a:cubicBezTo>
                <a:cubicBezTo>
                  <a:pt x="426" y="1174"/>
                  <a:pt x="427" y="1175"/>
                  <a:pt x="428" y="1175"/>
                </a:cubicBezTo>
                <a:cubicBezTo>
                  <a:pt x="429" y="1175"/>
                  <a:pt x="429" y="1175"/>
                  <a:pt x="430" y="1175"/>
                </a:cubicBezTo>
                <a:cubicBezTo>
                  <a:pt x="430" y="1175"/>
                  <a:pt x="431" y="1176"/>
                  <a:pt x="431" y="1176"/>
                </a:cubicBezTo>
                <a:cubicBezTo>
                  <a:pt x="432" y="1177"/>
                  <a:pt x="433" y="1178"/>
                  <a:pt x="434" y="1178"/>
                </a:cubicBezTo>
                <a:cubicBezTo>
                  <a:pt x="435" y="1178"/>
                  <a:pt x="435" y="1176"/>
                  <a:pt x="436" y="1176"/>
                </a:cubicBezTo>
                <a:cubicBezTo>
                  <a:pt x="436" y="1176"/>
                  <a:pt x="436" y="1177"/>
                  <a:pt x="436" y="1177"/>
                </a:cubicBezTo>
                <a:cubicBezTo>
                  <a:pt x="437" y="1177"/>
                  <a:pt x="437" y="1177"/>
                  <a:pt x="437" y="1177"/>
                </a:cubicBezTo>
                <a:cubicBezTo>
                  <a:pt x="437" y="1177"/>
                  <a:pt x="437" y="1177"/>
                  <a:pt x="437" y="1177"/>
                </a:cubicBezTo>
                <a:cubicBezTo>
                  <a:pt x="438" y="1178"/>
                  <a:pt x="438" y="1178"/>
                  <a:pt x="439" y="1178"/>
                </a:cubicBezTo>
                <a:cubicBezTo>
                  <a:pt x="439" y="1178"/>
                  <a:pt x="439" y="1178"/>
                  <a:pt x="440" y="1178"/>
                </a:cubicBezTo>
                <a:cubicBezTo>
                  <a:pt x="440" y="1178"/>
                  <a:pt x="440" y="1179"/>
                  <a:pt x="440" y="1179"/>
                </a:cubicBezTo>
                <a:cubicBezTo>
                  <a:pt x="440" y="1179"/>
                  <a:pt x="441" y="1179"/>
                  <a:pt x="441" y="1179"/>
                </a:cubicBezTo>
                <a:cubicBezTo>
                  <a:pt x="441" y="1179"/>
                  <a:pt x="442" y="1179"/>
                  <a:pt x="442" y="1178"/>
                </a:cubicBezTo>
                <a:cubicBezTo>
                  <a:pt x="442" y="1178"/>
                  <a:pt x="442" y="1178"/>
                  <a:pt x="443" y="1179"/>
                </a:cubicBezTo>
                <a:cubicBezTo>
                  <a:pt x="443" y="1179"/>
                  <a:pt x="443" y="1179"/>
                  <a:pt x="444" y="1179"/>
                </a:cubicBezTo>
                <a:cubicBezTo>
                  <a:pt x="444" y="1179"/>
                  <a:pt x="444" y="1179"/>
                  <a:pt x="444" y="1180"/>
                </a:cubicBezTo>
                <a:cubicBezTo>
                  <a:pt x="444" y="1180"/>
                  <a:pt x="444" y="1180"/>
                  <a:pt x="445" y="1180"/>
                </a:cubicBezTo>
                <a:cubicBezTo>
                  <a:pt x="447" y="1181"/>
                  <a:pt x="449" y="1182"/>
                  <a:pt x="451" y="1183"/>
                </a:cubicBezTo>
                <a:cubicBezTo>
                  <a:pt x="451" y="1183"/>
                  <a:pt x="451" y="1183"/>
                  <a:pt x="451" y="1183"/>
                </a:cubicBezTo>
                <a:cubicBezTo>
                  <a:pt x="451" y="1184"/>
                  <a:pt x="452" y="1183"/>
                  <a:pt x="453" y="1183"/>
                </a:cubicBezTo>
                <a:cubicBezTo>
                  <a:pt x="454" y="1184"/>
                  <a:pt x="454" y="1184"/>
                  <a:pt x="455" y="1185"/>
                </a:cubicBezTo>
                <a:cubicBezTo>
                  <a:pt x="455" y="1185"/>
                  <a:pt x="456" y="1185"/>
                  <a:pt x="457" y="1185"/>
                </a:cubicBezTo>
                <a:cubicBezTo>
                  <a:pt x="457" y="1185"/>
                  <a:pt x="457" y="1186"/>
                  <a:pt x="457" y="1186"/>
                </a:cubicBezTo>
                <a:cubicBezTo>
                  <a:pt x="457" y="1186"/>
                  <a:pt x="458" y="1185"/>
                  <a:pt x="458" y="1186"/>
                </a:cubicBezTo>
                <a:cubicBezTo>
                  <a:pt x="458" y="1186"/>
                  <a:pt x="458" y="1186"/>
                  <a:pt x="458" y="1186"/>
                </a:cubicBezTo>
                <a:cubicBezTo>
                  <a:pt x="459" y="1186"/>
                  <a:pt x="460" y="1186"/>
                  <a:pt x="460" y="1186"/>
                </a:cubicBezTo>
                <a:cubicBezTo>
                  <a:pt x="461" y="1187"/>
                  <a:pt x="461" y="1187"/>
                  <a:pt x="462" y="1188"/>
                </a:cubicBezTo>
                <a:cubicBezTo>
                  <a:pt x="463" y="1189"/>
                  <a:pt x="465" y="1189"/>
                  <a:pt x="465" y="1190"/>
                </a:cubicBezTo>
                <a:cubicBezTo>
                  <a:pt x="467" y="1189"/>
                  <a:pt x="468" y="1190"/>
                  <a:pt x="470" y="1191"/>
                </a:cubicBezTo>
                <a:cubicBezTo>
                  <a:pt x="470" y="1191"/>
                  <a:pt x="471" y="1192"/>
                  <a:pt x="471" y="1192"/>
                </a:cubicBezTo>
                <a:cubicBezTo>
                  <a:pt x="472" y="1193"/>
                  <a:pt x="474" y="1192"/>
                  <a:pt x="474" y="1193"/>
                </a:cubicBezTo>
                <a:cubicBezTo>
                  <a:pt x="475" y="1193"/>
                  <a:pt x="476" y="1193"/>
                  <a:pt x="476" y="1194"/>
                </a:cubicBezTo>
                <a:cubicBezTo>
                  <a:pt x="478" y="1195"/>
                  <a:pt x="481" y="1196"/>
                  <a:pt x="483" y="1197"/>
                </a:cubicBezTo>
                <a:cubicBezTo>
                  <a:pt x="484" y="1198"/>
                  <a:pt x="486" y="1197"/>
                  <a:pt x="486" y="1196"/>
                </a:cubicBezTo>
                <a:cubicBezTo>
                  <a:pt x="485" y="1196"/>
                  <a:pt x="485" y="1196"/>
                  <a:pt x="484" y="1196"/>
                </a:cubicBezTo>
                <a:cubicBezTo>
                  <a:pt x="485" y="1194"/>
                  <a:pt x="483" y="1195"/>
                  <a:pt x="482" y="1194"/>
                </a:cubicBezTo>
                <a:close/>
                <a:moveTo>
                  <a:pt x="376" y="620"/>
                </a:moveTo>
                <a:cubicBezTo>
                  <a:pt x="375" y="621"/>
                  <a:pt x="373" y="622"/>
                  <a:pt x="372" y="623"/>
                </a:cubicBezTo>
                <a:cubicBezTo>
                  <a:pt x="371" y="623"/>
                  <a:pt x="371" y="622"/>
                  <a:pt x="369" y="623"/>
                </a:cubicBezTo>
                <a:cubicBezTo>
                  <a:pt x="368" y="622"/>
                  <a:pt x="368" y="624"/>
                  <a:pt x="367" y="624"/>
                </a:cubicBezTo>
                <a:cubicBezTo>
                  <a:pt x="367" y="624"/>
                  <a:pt x="366" y="624"/>
                  <a:pt x="365" y="625"/>
                </a:cubicBezTo>
                <a:cubicBezTo>
                  <a:pt x="364" y="625"/>
                  <a:pt x="364" y="624"/>
                  <a:pt x="362" y="624"/>
                </a:cubicBezTo>
                <a:cubicBezTo>
                  <a:pt x="361" y="625"/>
                  <a:pt x="361" y="627"/>
                  <a:pt x="360" y="628"/>
                </a:cubicBezTo>
                <a:cubicBezTo>
                  <a:pt x="358" y="627"/>
                  <a:pt x="358" y="629"/>
                  <a:pt x="356" y="628"/>
                </a:cubicBezTo>
                <a:cubicBezTo>
                  <a:pt x="356" y="629"/>
                  <a:pt x="355" y="629"/>
                  <a:pt x="355" y="630"/>
                </a:cubicBezTo>
                <a:cubicBezTo>
                  <a:pt x="353" y="630"/>
                  <a:pt x="353" y="631"/>
                  <a:pt x="352" y="631"/>
                </a:cubicBezTo>
                <a:cubicBezTo>
                  <a:pt x="352" y="629"/>
                  <a:pt x="354" y="630"/>
                  <a:pt x="354" y="628"/>
                </a:cubicBezTo>
                <a:cubicBezTo>
                  <a:pt x="355" y="627"/>
                  <a:pt x="353" y="627"/>
                  <a:pt x="353" y="627"/>
                </a:cubicBezTo>
                <a:cubicBezTo>
                  <a:pt x="354" y="623"/>
                  <a:pt x="355" y="621"/>
                  <a:pt x="357" y="619"/>
                </a:cubicBezTo>
                <a:cubicBezTo>
                  <a:pt x="359" y="619"/>
                  <a:pt x="359" y="620"/>
                  <a:pt x="360" y="620"/>
                </a:cubicBezTo>
                <a:cubicBezTo>
                  <a:pt x="361" y="619"/>
                  <a:pt x="362" y="618"/>
                  <a:pt x="363" y="617"/>
                </a:cubicBezTo>
                <a:cubicBezTo>
                  <a:pt x="364" y="616"/>
                  <a:pt x="365" y="616"/>
                  <a:pt x="366" y="616"/>
                </a:cubicBezTo>
                <a:cubicBezTo>
                  <a:pt x="368" y="615"/>
                  <a:pt x="366" y="618"/>
                  <a:pt x="365" y="618"/>
                </a:cubicBezTo>
                <a:cubicBezTo>
                  <a:pt x="365" y="619"/>
                  <a:pt x="364" y="620"/>
                  <a:pt x="363" y="621"/>
                </a:cubicBezTo>
                <a:cubicBezTo>
                  <a:pt x="362" y="622"/>
                  <a:pt x="363" y="620"/>
                  <a:pt x="362" y="620"/>
                </a:cubicBezTo>
                <a:cubicBezTo>
                  <a:pt x="362" y="620"/>
                  <a:pt x="361" y="621"/>
                  <a:pt x="361" y="621"/>
                </a:cubicBezTo>
                <a:cubicBezTo>
                  <a:pt x="360" y="621"/>
                  <a:pt x="359" y="621"/>
                  <a:pt x="360" y="623"/>
                </a:cubicBezTo>
                <a:cubicBezTo>
                  <a:pt x="358" y="622"/>
                  <a:pt x="358" y="624"/>
                  <a:pt x="356" y="623"/>
                </a:cubicBezTo>
                <a:cubicBezTo>
                  <a:pt x="356" y="625"/>
                  <a:pt x="356" y="624"/>
                  <a:pt x="356" y="626"/>
                </a:cubicBezTo>
                <a:cubicBezTo>
                  <a:pt x="358" y="626"/>
                  <a:pt x="359" y="624"/>
                  <a:pt x="361" y="624"/>
                </a:cubicBezTo>
                <a:cubicBezTo>
                  <a:pt x="362" y="623"/>
                  <a:pt x="364" y="623"/>
                  <a:pt x="366" y="623"/>
                </a:cubicBezTo>
                <a:cubicBezTo>
                  <a:pt x="367" y="622"/>
                  <a:pt x="366" y="622"/>
                  <a:pt x="368" y="622"/>
                </a:cubicBezTo>
                <a:cubicBezTo>
                  <a:pt x="369" y="621"/>
                  <a:pt x="370" y="620"/>
                  <a:pt x="371" y="619"/>
                </a:cubicBezTo>
                <a:cubicBezTo>
                  <a:pt x="374" y="619"/>
                  <a:pt x="374" y="619"/>
                  <a:pt x="374" y="619"/>
                </a:cubicBezTo>
                <a:cubicBezTo>
                  <a:pt x="377" y="619"/>
                  <a:pt x="378" y="617"/>
                  <a:pt x="381" y="617"/>
                </a:cubicBezTo>
                <a:cubicBezTo>
                  <a:pt x="381" y="620"/>
                  <a:pt x="378" y="619"/>
                  <a:pt x="376" y="620"/>
                </a:cubicBezTo>
                <a:close/>
                <a:moveTo>
                  <a:pt x="371" y="616"/>
                </a:moveTo>
                <a:cubicBezTo>
                  <a:pt x="371" y="614"/>
                  <a:pt x="371" y="614"/>
                  <a:pt x="371" y="614"/>
                </a:cubicBezTo>
                <a:cubicBezTo>
                  <a:pt x="373" y="614"/>
                  <a:pt x="373" y="614"/>
                  <a:pt x="373" y="614"/>
                </a:cubicBezTo>
                <a:cubicBezTo>
                  <a:pt x="373" y="615"/>
                  <a:pt x="372" y="615"/>
                  <a:pt x="372" y="616"/>
                </a:cubicBezTo>
                <a:lnTo>
                  <a:pt x="371" y="616"/>
                </a:lnTo>
                <a:close/>
                <a:moveTo>
                  <a:pt x="375" y="613"/>
                </a:moveTo>
                <a:cubicBezTo>
                  <a:pt x="376" y="612"/>
                  <a:pt x="376" y="613"/>
                  <a:pt x="376" y="613"/>
                </a:cubicBezTo>
                <a:cubicBezTo>
                  <a:pt x="377" y="613"/>
                  <a:pt x="377" y="612"/>
                  <a:pt x="378" y="611"/>
                </a:cubicBezTo>
                <a:cubicBezTo>
                  <a:pt x="379" y="611"/>
                  <a:pt x="380" y="612"/>
                  <a:pt x="380" y="613"/>
                </a:cubicBezTo>
                <a:cubicBezTo>
                  <a:pt x="379" y="613"/>
                  <a:pt x="379" y="614"/>
                  <a:pt x="378" y="614"/>
                </a:cubicBezTo>
                <a:cubicBezTo>
                  <a:pt x="377" y="614"/>
                  <a:pt x="376" y="615"/>
                  <a:pt x="375" y="615"/>
                </a:cubicBezTo>
                <a:cubicBezTo>
                  <a:pt x="374" y="614"/>
                  <a:pt x="374" y="614"/>
                  <a:pt x="375" y="613"/>
                </a:cubicBezTo>
                <a:close/>
                <a:moveTo>
                  <a:pt x="407" y="614"/>
                </a:moveTo>
                <a:cubicBezTo>
                  <a:pt x="406" y="615"/>
                  <a:pt x="406" y="616"/>
                  <a:pt x="405" y="616"/>
                </a:cubicBezTo>
                <a:cubicBezTo>
                  <a:pt x="403" y="616"/>
                  <a:pt x="403" y="614"/>
                  <a:pt x="401" y="615"/>
                </a:cubicBezTo>
                <a:cubicBezTo>
                  <a:pt x="400" y="615"/>
                  <a:pt x="398" y="615"/>
                  <a:pt x="399" y="618"/>
                </a:cubicBezTo>
                <a:cubicBezTo>
                  <a:pt x="397" y="617"/>
                  <a:pt x="396" y="618"/>
                  <a:pt x="394" y="616"/>
                </a:cubicBezTo>
                <a:cubicBezTo>
                  <a:pt x="394" y="616"/>
                  <a:pt x="393" y="617"/>
                  <a:pt x="393" y="617"/>
                </a:cubicBezTo>
                <a:cubicBezTo>
                  <a:pt x="392" y="618"/>
                  <a:pt x="392" y="617"/>
                  <a:pt x="391" y="617"/>
                </a:cubicBezTo>
                <a:cubicBezTo>
                  <a:pt x="390" y="617"/>
                  <a:pt x="390" y="618"/>
                  <a:pt x="389" y="618"/>
                </a:cubicBezTo>
                <a:cubicBezTo>
                  <a:pt x="388" y="618"/>
                  <a:pt x="388" y="618"/>
                  <a:pt x="387" y="619"/>
                </a:cubicBezTo>
                <a:cubicBezTo>
                  <a:pt x="386" y="619"/>
                  <a:pt x="385" y="619"/>
                  <a:pt x="383" y="618"/>
                </a:cubicBezTo>
                <a:cubicBezTo>
                  <a:pt x="383" y="617"/>
                  <a:pt x="384" y="617"/>
                  <a:pt x="385" y="617"/>
                </a:cubicBezTo>
                <a:cubicBezTo>
                  <a:pt x="385" y="617"/>
                  <a:pt x="385" y="616"/>
                  <a:pt x="385" y="615"/>
                </a:cubicBezTo>
                <a:cubicBezTo>
                  <a:pt x="385" y="615"/>
                  <a:pt x="386" y="616"/>
                  <a:pt x="387" y="616"/>
                </a:cubicBezTo>
                <a:cubicBezTo>
                  <a:pt x="387" y="615"/>
                  <a:pt x="388" y="614"/>
                  <a:pt x="389" y="614"/>
                </a:cubicBezTo>
                <a:cubicBezTo>
                  <a:pt x="390" y="614"/>
                  <a:pt x="390" y="616"/>
                  <a:pt x="390" y="616"/>
                </a:cubicBezTo>
                <a:cubicBezTo>
                  <a:pt x="390" y="616"/>
                  <a:pt x="392" y="614"/>
                  <a:pt x="394" y="615"/>
                </a:cubicBezTo>
                <a:cubicBezTo>
                  <a:pt x="395" y="615"/>
                  <a:pt x="395" y="614"/>
                  <a:pt x="395" y="613"/>
                </a:cubicBezTo>
                <a:cubicBezTo>
                  <a:pt x="395" y="612"/>
                  <a:pt x="396" y="612"/>
                  <a:pt x="396" y="611"/>
                </a:cubicBezTo>
                <a:cubicBezTo>
                  <a:pt x="399" y="611"/>
                  <a:pt x="403" y="613"/>
                  <a:pt x="405" y="611"/>
                </a:cubicBezTo>
                <a:cubicBezTo>
                  <a:pt x="406" y="611"/>
                  <a:pt x="407" y="612"/>
                  <a:pt x="409" y="611"/>
                </a:cubicBezTo>
                <a:cubicBezTo>
                  <a:pt x="410" y="611"/>
                  <a:pt x="410" y="610"/>
                  <a:pt x="411" y="609"/>
                </a:cubicBezTo>
                <a:cubicBezTo>
                  <a:pt x="413" y="609"/>
                  <a:pt x="413" y="609"/>
                  <a:pt x="413" y="609"/>
                </a:cubicBezTo>
                <a:cubicBezTo>
                  <a:pt x="412" y="610"/>
                  <a:pt x="409" y="613"/>
                  <a:pt x="407" y="614"/>
                </a:cubicBezTo>
                <a:close/>
                <a:moveTo>
                  <a:pt x="387" y="609"/>
                </a:moveTo>
                <a:cubicBezTo>
                  <a:pt x="389" y="610"/>
                  <a:pt x="387" y="613"/>
                  <a:pt x="385" y="613"/>
                </a:cubicBezTo>
                <a:cubicBezTo>
                  <a:pt x="385" y="610"/>
                  <a:pt x="387" y="611"/>
                  <a:pt x="387" y="609"/>
                </a:cubicBezTo>
                <a:close/>
                <a:moveTo>
                  <a:pt x="389" y="611"/>
                </a:moveTo>
                <a:cubicBezTo>
                  <a:pt x="389" y="611"/>
                  <a:pt x="390" y="610"/>
                  <a:pt x="390" y="609"/>
                </a:cubicBezTo>
                <a:cubicBezTo>
                  <a:pt x="391" y="609"/>
                  <a:pt x="391" y="609"/>
                  <a:pt x="391" y="609"/>
                </a:cubicBezTo>
                <a:cubicBezTo>
                  <a:pt x="391" y="611"/>
                  <a:pt x="391" y="612"/>
                  <a:pt x="389" y="611"/>
                </a:cubicBezTo>
                <a:close/>
                <a:moveTo>
                  <a:pt x="438" y="630"/>
                </a:moveTo>
                <a:cubicBezTo>
                  <a:pt x="437" y="629"/>
                  <a:pt x="437" y="631"/>
                  <a:pt x="436" y="631"/>
                </a:cubicBezTo>
                <a:cubicBezTo>
                  <a:pt x="435" y="631"/>
                  <a:pt x="435" y="630"/>
                  <a:pt x="435" y="629"/>
                </a:cubicBezTo>
                <a:cubicBezTo>
                  <a:pt x="434" y="629"/>
                  <a:pt x="433" y="630"/>
                  <a:pt x="432" y="629"/>
                </a:cubicBezTo>
                <a:cubicBezTo>
                  <a:pt x="432" y="629"/>
                  <a:pt x="431" y="627"/>
                  <a:pt x="431" y="627"/>
                </a:cubicBezTo>
                <a:cubicBezTo>
                  <a:pt x="430" y="627"/>
                  <a:pt x="430" y="627"/>
                  <a:pt x="429" y="627"/>
                </a:cubicBezTo>
                <a:cubicBezTo>
                  <a:pt x="429" y="627"/>
                  <a:pt x="429" y="626"/>
                  <a:pt x="429" y="626"/>
                </a:cubicBezTo>
                <a:cubicBezTo>
                  <a:pt x="428" y="626"/>
                  <a:pt x="427" y="626"/>
                  <a:pt x="426" y="626"/>
                </a:cubicBezTo>
                <a:cubicBezTo>
                  <a:pt x="426" y="624"/>
                  <a:pt x="427" y="624"/>
                  <a:pt x="428" y="624"/>
                </a:cubicBezTo>
                <a:cubicBezTo>
                  <a:pt x="429" y="623"/>
                  <a:pt x="430" y="622"/>
                  <a:pt x="432" y="624"/>
                </a:cubicBezTo>
                <a:cubicBezTo>
                  <a:pt x="433" y="624"/>
                  <a:pt x="432" y="625"/>
                  <a:pt x="433" y="625"/>
                </a:cubicBezTo>
                <a:cubicBezTo>
                  <a:pt x="434" y="625"/>
                  <a:pt x="435" y="626"/>
                  <a:pt x="436" y="627"/>
                </a:cubicBezTo>
                <a:cubicBezTo>
                  <a:pt x="436" y="627"/>
                  <a:pt x="438" y="628"/>
                  <a:pt x="438" y="630"/>
                </a:cubicBezTo>
                <a:close/>
                <a:moveTo>
                  <a:pt x="457" y="539"/>
                </a:moveTo>
                <a:cubicBezTo>
                  <a:pt x="457" y="541"/>
                  <a:pt x="457" y="541"/>
                  <a:pt x="457" y="541"/>
                </a:cubicBezTo>
                <a:cubicBezTo>
                  <a:pt x="455" y="541"/>
                  <a:pt x="454" y="541"/>
                  <a:pt x="454" y="538"/>
                </a:cubicBezTo>
                <a:cubicBezTo>
                  <a:pt x="455" y="539"/>
                  <a:pt x="456" y="538"/>
                  <a:pt x="457" y="539"/>
                </a:cubicBezTo>
                <a:close/>
                <a:moveTo>
                  <a:pt x="381" y="545"/>
                </a:moveTo>
                <a:cubicBezTo>
                  <a:pt x="383" y="545"/>
                  <a:pt x="383" y="548"/>
                  <a:pt x="383" y="550"/>
                </a:cubicBezTo>
                <a:cubicBezTo>
                  <a:pt x="381" y="550"/>
                  <a:pt x="381" y="551"/>
                  <a:pt x="380" y="551"/>
                </a:cubicBezTo>
                <a:cubicBezTo>
                  <a:pt x="380" y="550"/>
                  <a:pt x="379" y="550"/>
                  <a:pt x="379" y="549"/>
                </a:cubicBezTo>
                <a:cubicBezTo>
                  <a:pt x="379" y="547"/>
                  <a:pt x="381" y="547"/>
                  <a:pt x="381" y="545"/>
                </a:cubicBezTo>
                <a:close/>
                <a:moveTo>
                  <a:pt x="365" y="557"/>
                </a:moveTo>
                <a:cubicBezTo>
                  <a:pt x="366" y="556"/>
                  <a:pt x="368" y="556"/>
                  <a:pt x="368" y="555"/>
                </a:cubicBezTo>
                <a:cubicBezTo>
                  <a:pt x="368" y="553"/>
                  <a:pt x="368" y="552"/>
                  <a:pt x="369" y="550"/>
                </a:cubicBezTo>
                <a:cubicBezTo>
                  <a:pt x="372" y="551"/>
                  <a:pt x="374" y="549"/>
                  <a:pt x="376" y="548"/>
                </a:cubicBezTo>
                <a:cubicBezTo>
                  <a:pt x="377" y="547"/>
                  <a:pt x="376" y="550"/>
                  <a:pt x="378" y="550"/>
                </a:cubicBezTo>
                <a:cubicBezTo>
                  <a:pt x="378" y="552"/>
                  <a:pt x="376" y="552"/>
                  <a:pt x="376" y="554"/>
                </a:cubicBezTo>
                <a:cubicBezTo>
                  <a:pt x="375" y="554"/>
                  <a:pt x="375" y="553"/>
                  <a:pt x="373" y="553"/>
                </a:cubicBezTo>
                <a:cubicBezTo>
                  <a:pt x="371" y="552"/>
                  <a:pt x="371" y="554"/>
                  <a:pt x="369" y="554"/>
                </a:cubicBezTo>
                <a:cubicBezTo>
                  <a:pt x="369" y="556"/>
                  <a:pt x="371" y="555"/>
                  <a:pt x="370" y="557"/>
                </a:cubicBezTo>
                <a:cubicBezTo>
                  <a:pt x="370" y="557"/>
                  <a:pt x="369" y="557"/>
                  <a:pt x="369" y="557"/>
                </a:cubicBezTo>
                <a:cubicBezTo>
                  <a:pt x="368" y="557"/>
                  <a:pt x="369" y="559"/>
                  <a:pt x="368" y="559"/>
                </a:cubicBezTo>
                <a:cubicBezTo>
                  <a:pt x="367" y="560"/>
                  <a:pt x="366" y="559"/>
                  <a:pt x="365" y="559"/>
                </a:cubicBezTo>
                <a:lnTo>
                  <a:pt x="365" y="557"/>
                </a:lnTo>
                <a:close/>
                <a:moveTo>
                  <a:pt x="339" y="573"/>
                </a:moveTo>
                <a:cubicBezTo>
                  <a:pt x="340" y="573"/>
                  <a:pt x="340" y="573"/>
                  <a:pt x="341" y="572"/>
                </a:cubicBezTo>
                <a:cubicBezTo>
                  <a:pt x="342" y="572"/>
                  <a:pt x="343" y="572"/>
                  <a:pt x="344" y="573"/>
                </a:cubicBezTo>
                <a:cubicBezTo>
                  <a:pt x="344" y="572"/>
                  <a:pt x="344" y="571"/>
                  <a:pt x="344" y="571"/>
                </a:cubicBezTo>
                <a:cubicBezTo>
                  <a:pt x="344" y="569"/>
                  <a:pt x="346" y="571"/>
                  <a:pt x="346" y="569"/>
                </a:cubicBezTo>
                <a:cubicBezTo>
                  <a:pt x="347" y="568"/>
                  <a:pt x="347" y="568"/>
                  <a:pt x="349" y="568"/>
                </a:cubicBezTo>
                <a:cubicBezTo>
                  <a:pt x="348" y="565"/>
                  <a:pt x="352" y="566"/>
                  <a:pt x="351" y="563"/>
                </a:cubicBezTo>
                <a:cubicBezTo>
                  <a:pt x="353" y="563"/>
                  <a:pt x="354" y="563"/>
                  <a:pt x="355" y="563"/>
                </a:cubicBezTo>
                <a:cubicBezTo>
                  <a:pt x="356" y="562"/>
                  <a:pt x="356" y="561"/>
                  <a:pt x="358" y="562"/>
                </a:cubicBezTo>
                <a:cubicBezTo>
                  <a:pt x="358" y="561"/>
                  <a:pt x="358" y="560"/>
                  <a:pt x="358" y="560"/>
                </a:cubicBezTo>
                <a:cubicBezTo>
                  <a:pt x="359" y="560"/>
                  <a:pt x="359" y="559"/>
                  <a:pt x="360" y="559"/>
                </a:cubicBezTo>
                <a:cubicBezTo>
                  <a:pt x="365" y="559"/>
                  <a:pt x="365" y="559"/>
                  <a:pt x="365" y="559"/>
                </a:cubicBezTo>
                <a:cubicBezTo>
                  <a:pt x="365" y="562"/>
                  <a:pt x="362" y="562"/>
                  <a:pt x="360" y="563"/>
                </a:cubicBezTo>
                <a:cubicBezTo>
                  <a:pt x="359" y="563"/>
                  <a:pt x="359" y="564"/>
                  <a:pt x="359" y="564"/>
                </a:cubicBezTo>
                <a:cubicBezTo>
                  <a:pt x="358" y="564"/>
                  <a:pt x="358" y="565"/>
                  <a:pt x="358" y="565"/>
                </a:cubicBezTo>
                <a:cubicBezTo>
                  <a:pt x="357" y="565"/>
                  <a:pt x="357" y="564"/>
                  <a:pt x="356" y="564"/>
                </a:cubicBezTo>
                <a:cubicBezTo>
                  <a:pt x="355" y="564"/>
                  <a:pt x="355" y="566"/>
                  <a:pt x="355" y="566"/>
                </a:cubicBezTo>
                <a:cubicBezTo>
                  <a:pt x="355" y="566"/>
                  <a:pt x="354" y="565"/>
                  <a:pt x="354" y="565"/>
                </a:cubicBezTo>
                <a:cubicBezTo>
                  <a:pt x="353" y="566"/>
                  <a:pt x="353" y="567"/>
                  <a:pt x="353" y="567"/>
                </a:cubicBezTo>
                <a:cubicBezTo>
                  <a:pt x="352" y="568"/>
                  <a:pt x="352" y="567"/>
                  <a:pt x="351" y="567"/>
                </a:cubicBezTo>
                <a:cubicBezTo>
                  <a:pt x="350" y="567"/>
                  <a:pt x="351" y="569"/>
                  <a:pt x="351" y="570"/>
                </a:cubicBezTo>
                <a:cubicBezTo>
                  <a:pt x="349" y="571"/>
                  <a:pt x="347" y="572"/>
                  <a:pt x="346" y="574"/>
                </a:cubicBezTo>
                <a:cubicBezTo>
                  <a:pt x="345" y="574"/>
                  <a:pt x="345" y="573"/>
                  <a:pt x="345" y="573"/>
                </a:cubicBezTo>
                <a:cubicBezTo>
                  <a:pt x="344" y="574"/>
                  <a:pt x="344" y="575"/>
                  <a:pt x="343" y="576"/>
                </a:cubicBezTo>
                <a:cubicBezTo>
                  <a:pt x="341" y="574"/>
                  <a:pt x="339" y="578"/>
                  <a:pt x="337" y="579"/>
                </a:cubicBezTo>
                <a:cubicBezTo>
                  <a:pt x="335" y="579"/>
                  <a:pt x="335" y="578"/>
                  <a:pt x="335" y="576"/>
                </a:cubicBezTo>
                <a:cubicBezTo>
                  <a:pt x="337" y="576"/>
                  <a:pt x="338" y="575"/>
                  <a:pt x="339" y="573"/>
                </a:cubicBezTo>
                <a:close/>
                <a:moveTo>
                  <a:pt x="326" y="583"/>
                </a:moveTo>
                <a:cubicBezTo>
                  <a:pt x="326" y="583"/>
                  <a:pt x="327" y="583"/>
                  <a:pt x="327" y="583"/>
                </a:cubicBezTo>
                <a:cubicBezTo>
                  <a:pt x="328" y="583"/>
                  <a:pt x="328" y="582"/>
                  <a:pt x="328" y="582"/>
                </a:cubicBezTo>
                <a:cubicBezTo>
                  <a:pt x="329" y="581"/>
                  <a:pt x="330" y="581"/>
                  <a:pt x="331" y="580"/>
                </a:cubicBezTo>
                <a:cubicBezTo>
                  <a:pt x="331" y="580"/>
                  <a:pt x="330" y="580"/>
                  <a:pt x="331" y="580"/>
                </a:cubicBezTo>
                <a:cubicBezTo>
                  <a:pt x="332" y="580"/>
                  <a:pt x="332" y="579"/>
                  <a:pt x="332" y="578"/>
                </a:cubicBezTo>
                <a:cubicBezTo>
                  <a:pt x="334" y="578"/>
                  <a:pt x="334" y="578"/>
                  <a:pt x="334" y="578"/>
                </a:cubicBezTo>
                <a:cubicBezTo>
                  <a:pt x="334" y="580"/>
                  <a:pt x="335" y="580"/>
                  <a:pt x="334" y="581"/>
                </a:cubicBezTo>
                <a:cubicBezTo>
                  <a:pt x="334" y="582"/>
                  <a:pt x="333" y="582"/>
                  <a:pt x="332" y="582"/>
                </a:cubicBezTo>
                <a:cubicBezTo>
                  <a:pt x="332" y="583"/>
                  <a:pt x="331" y="584"/>
                  <a:pt x="331" y="584"/>
                </a:cubicBezTo>
                <a:cubicBezTo>
                  <a:pt x="330" y="585"/>
                  <a:pt x="330" y="584"/>
                  <a:pt x="329" y="584"/>
                </a:cubicBezTo>
                <a:cubicBezTo>
                  <a:pt x="329" y="585"/>
                  <a:pt x="328" y="587"/>
                  <a:pt x="326" y="586"/>
                </a:cubicBezTo>
                <a:cubicBezTo>
                  <a:pt x="326" y="585"/>
                  <a:pt x="325" y="585"/>
                  <a:pt x="326" y="583"/>
                </a:cubicBezTo>
                <a:close/>
                <a:moveTo>
                  <a:pt x="309" y="597"/>
                </a:moveTo>
                <a:cubicBezTo>
                  <a:pt x="311" y="595"/>
                  <a:pt x="311" y="593"/>
                  <a:pt x="313" y="591"/>
                </a:cubicBezTo>
                <a:cubicBezTo>
                  <a:pt x="314" y="591"/>
                  <a:pt x="316" y="590"/>
                  <a:pt x="316" y="591"/>
                </a:cubicBezTo>
                <a:cubicBezTo>
                  <a:pt x="317" y="591"/>
                  <a:pt x="318" y="588"/>
                  <a:pt x="319" y="588"/>
                </a:cubicBezTo>
                <a:cubicBezTo>
                  <a:pt x="320" y="587"/>
                  <a:pt x="321" y="587"/>
                  <a:pt x="322" y="587"/>
                </a:cubicBezTo>
                <a:cubicBezTo>
                  <a:pt x="322" y="585"/>
                  <a:pt x="323" y="586"/>
                  <a:pt x="323" y="584"/>
                </a:cubicBezTo>
                <a:cubicBezTo>
                  <a:pt x="325" y="584"/>
                  <a:pt x="325" y="585"/>
                  <a:pt x="326" y="585"/>
                </a:cubicBezTo>
                <a:cubicBezTo>
                  <a:pt x="326" y="587"/>
                  <a:pt x="325" y="587"/>
                  <a:pt x="325" y="589"/>
                </a:cubicBezTo>
                <a:cubicBezTo>
                  <a:pt x="325" y="589"/>
                  <a:pt x="324" y="589"/>
                  <a:pt x="323" y="589"/>
                </a:cubicBezTo>
                <a:cubicBezTo>
                  <a:pt x="322" y="589"/>
                  <a:pt x="322" y="590"/>
                  <a:pt x="322" y="591"/>
                </a:cubicBezTo>
                <a:cubicBezTo>
                  <a:pt x="321" y="592"/>
                  <a:pt x="318" y="592"/>
                  <a:pt x="317" y="594"/>
                </a:cubicBezTo>
                <a:cubicBezTo>
                  <a:pt x="316" y="594"/>
                  <a:pt x="316" y="594"/>
                  <a:pt x="316" y="594"/>
                </a:cubicBezTo>
                <a:cubicBezTo>
                  <a:pt x="314" y="594"/>
                  <a:pt x="313" y="595"/>
                  <a:pt x="313" y="597"/>
                </a:cubicBezTo>
                <a:cubicBezTo>
                  <a:pt x="312" y="597"/>
                  <a:pt x="312" y="599"/>
                  <a:pt x="310" y="598"/>
                </a:cubicBezTo>
                <a:cubicBezTo>
                  <a:pt x="309" y="599"/>
                  <a:pt x="309" y="601"/>
                  <a:pt x="307" y="600"/>
                </a:cubicBezTo>
                <a:cubicBezTo>
                  <a:pt x="307" y="600"/>
                  <a:pt x="306" y="600"/>
                  <a:pt x="306" y="600"/>
                </a:cubicBezTo>
                <a:cubicBezTo>
                  <a:pt x="306" y="597"/>
                  <a:pt x="308" y="595"/>
                  <a:pt x="309" y="597"/>
                </a:cubicBezTo>
                <a:close/>
                <a:moveTo>
                  <a:pt x="299" y="632"/>
                </a:moveTo>
                <a:cubicBezTo>
                  <a:pt x="299" y="630"/>
                  <a:pt x="299" y="630"/>
                  <a:pt x="300" y="629"/>
                </a:cubicBezTo>
                <a:cubicBezTo>
                  <a:pt x="300" y="629"/>
                  <a:pt x="300" y="628"/>
                  <a:pt x="300" y="628"/>
                </a:cubicBezTo>
                <a:cubicBezTo>
                  <a:pt x="301" y="628"/>
                  <a:pt x="301" y="628"/>
                  <a:pt x="302" y="627"/>
                </a:cubicBezTo>
                <a:cubicBezTo>
                  <a:pt x="302" y="627"/>
                  <a:pt x="302" y="626"/>
                  <a:pt x="302" y="626"/>
                </a:cubicBezTo>
                <a:cubicBezTo>
                  <a:pt x="302" y="625"/>
                  <a:pt x="303" y="626"/>
                  <a:pt x="303" y="625"/>
                </a:cubicBezTo>
                <a:cubicBezTo>
                  <a:pt x="304" y="625"/>
                  <a:pt x="304" y="624"/>
                  <a:pt x="304" y="624"/>
                </a:cubicBezTo>
                <a:cubicBezTo>
                  <a:pt x="305" y="624"/>
                  <a:pt x="306" y="624"/>
                  <a:pt x="307" y="623"/>
                </a:cubicBezTo>
                <a:cubicBezTo>
                  <a:pt x="308" y="622"/>
                  <a:pt x="307" y="621"/>
                  <a:pt x="307" y="620"/>
                </a:cubicBezTo>
                <a:cubicBezTo>
                  <a:pt x="308" y="620"/>
                  <a:pt x="309" y="621"/>
                  <a:pt x="309" y="621"/>
                </a:cubicBezTo>
                <a:cubicBezTo>
                  <a:pt x="311" y="621"/>
                  <a:pt x="310" y="617"/>
                  <a:pt x="313" y="618"/>
                </a:cubicBezTo>
                <a:cubicBezTo>
                  <a:pt x="313" y="615"/>
                  <a:pt x="315" y="614"/>
                  <a:pt x="317" y="615"/>
                </a:cubicBezTo>
                <a:cubicBezTo>
                  <a:pt x="318" y="616"/>
                  <a:pt x="316" y="617"/>
                  <a:pt x="316" y="617"/>
                </a:cubicBezTo>
                <a:cubicBezTo>
                  <a:pt x="316" y="618"/>
                  <a:pt x="316" y="619"/>
                  <a:pt x="316" y="619"/>
                </a:cubicBezTo>
                <a:cubicBezTo>
                  <a:pt x="315" y="619"/>
                  <a:pt x="315" y="619"/>
                  <a:pt x="314" y="619"/>
                </a:cubicBezTo>
                <a:cubicBezTo>
                  <a:pt x="314" y="620"/>
                  <a:pt x="314" y="620"/>
                  <a:pt x="314" y="621"/>
                </a:cubicBezTo>
                <a:cubicBezTo>
                  <a:pt x="314" y="622"/>
                  <a:pt x="317" y="621"/>
                  <a:pt x="317" y="623"/>
                </a:cubicBezTo>
                <a:cubicBezTo>
                  <a:pt x="316" y="622"/>
                  <a:pt x="315" y="624"/>
                  <a:pt x="314" y="624"/>
                </a:cubicBezTo>
                <a:cubicBezTo>
                  <a:pt x="314" y="624"/>
                  <a:pt x="314" y="624"/>
                  <a:pt x="314" y="625"/>
                </a:cubicBezTo>
                <a:cubicBezTo>
                  <a:pt x="313" y="625"/>
                  <a:pt x="313" y="624"/>
                  <a:pt x="312" y="624"/>
                </a:cubicBezTo>
                <a:cubicBezTo>
                  <a:pt x="311" y="624"/>
                  <a:pt x="311" y="625"/>
                  <a:pt x="310" y="625"/>
                </a:cubicBezTo>
                <a:cubicBezTo>
                  <a:pt x="310" y="627"/>
                  <a:pt x="309" y="627"/>
                  <a:pt x="309" y="628"/>
                </a:cubicBezTo>
                <a:cubicBezTo>
                  <a:pt x="309" y="629"/>
                  <a:pt x="308" y="629"/>
                  <a:pt x="308" y="628"/>
                </a:cubicBezTo>
                <a:cubicBezTo>
                  <a:pt x="307" y="628"/>
                  <a:pt x="308" y="629"/>
                  <a:pt x="307" y="630"/>
                </a:cubicBezTo>
                <a:cubicBezTo>
                  <a:pt x="306" y="630"/>
                  <a:pt x="305" y="630"/>
                  <a:pt x="305" y="629"/>
                </a:cubicBezTo>
                <a:cubicBezTo>
                  <a:pt x="304" y="630"/>
                  <a:pt x="305" y="630"/>
                  <a:pt x="305" y="631"/>
                </a:cubicBezTo>
                <a:cubicBezTo>
                  <a:pt x="304" y="631"/>
                  <a:pt x="305" y="630"/>
                  <a:pt x="304" y="630"/>
                </a:cubicBezTo>
                <a:cubicBezTo>
                  <a:pt x="303" y="630"/>
                  <a:pt x="303" y="632"/>
                  <a:pt x="303" y="633"/>
                </a:cubicBezTo>
                <a:cubicBezTo>
                  <a:pt x="303" y="633"/>
                  <a:pt x="303" y="634"/>
                  <a:pt x="303" y="634"/>
                </a:cubicBezTo>
                <a:cubicBezTo>
                  <a:pt x="301" y="634"/>
                  <a:pt x="300" y="631"/>
                  <a:pt x="299" y="634"/>
                </a:cubicBezTo>
                <a:cubicBezTo>
                  <a:pt x="299" y="634"/>
                  <a:pt x="299" y="633"/>
                  <a:pt x="298" y="633"/>
                </a:cubicBezTo>
                <a:cubicBezTo>
                  <a:pt x="298" y="632"/>
                  <a:pt x="298" y="632"/>
                  <a:pt x="299" y="632"/>
                </a:cubicBezTo>
                <a:close/>
                <a:moveTo>
                  <a:pt x="286" y="617"/>
                </a:moveTo>
                <a:cubicBezTo>
                  <a:pt x="288" y="617"/>
                  <a:pt x="289" y="620"/>
                  <a:pt x="286" y="620"/>
                </a:cubicBezTo>
                <a:cubicBezTo>
                  <a:pt x="286" y="619"/>
                  <a:pt x="285" y="618"/>
                  <a:pt x="286" y="617"/>
                </a:cubicBezTo>
                <a:close/>
                <a:moveTo>
                  <a:pt x="273" y="630"/>
                </a:moveTo>
                <a:cubicBezTo>
                  <a:pt x="275" y="629"/>
                  <a:pt x="276" y="627"/>
                  <a:pt x="278" y="626"/>
                </a:cubicBezTo>
                <a:cubicBezTo>
                  <a:pt x="279" y="626"/>
                  <a:pt x="278" y="625"/>
                  <a:pt x="279" y="624"/>
                </a:cubicBezTo>
                <a:cubicBezTo>
                  <a:pt x="279" y="623"/>
                  <a:pt x="281" y="624"/>
                  <a:pt x="281" y="621"/>
                </a:cubicBezTo>
                <a:cubicBezTo>
                  <a:pt x="283" y="621"/>
                  <a:pt x="284" y="621"/>
                  <a:pt x="284" y="622"/>
                </a:cubicBezTo>
                <a:cubicBezTo>
                  <a:pt x="284" y="624"/>
                  <a:pt x="281" y="623"/>
                  <a:pt x="282" y="626"/>
                </a:cubicBezTo>
                <a:cubicBezTo>
                  <a:pt x="280" y="626"/>
                  <a:pt x="280" y="626"/>
                  <a:pt x="280" y="626"/>
                </a:cubicBezTo>
                <a:cubicBezTo>
                  <a:pt x="279" y="627"/>
                  <a:pt x="279" y="628"/>
                  <a:pt x="279" y="629"/>
                </a:cubicBezTo>
                <a:cubicBezTo>
                  <a:pt x="279" y="630"/>
                  <a:pt x="278" y="629"/>
                  <a:pt x="277" y="630"/>
                </a:cubicBezTo>
                <a:cubicBezTo>
                  <a:pt x="277" y="630"/>
                  <a:pt x="277" y="632"/>
                  <a:pt x="275" y="631"/>
                </a:cubicBezTo>
                <a:cubicBezTo>
                  <a:pt x="275" y="634"/>
                  <a:pt x="275" y="636"/>
                  <a:pt x="273" y="637"/>
                </a:cubicBezTo>
                <a:cubicBezTo>
                  <a:pt x="272" y="637"/>
                  <a:pt x="272" y="636"/>
                  <a:pt x="271" y="636"/>
                </a:cubicBezTo>
                <a:cubicBezTo>
                  <a:pt x="271" y="632"/>
                  <a:pt x="273" y="633"/>
                  <a:pt x="273" y="630"/>
                </a:cubicBezTo>
                <a:close/>
                <a:moveTo>
                  <a:pt x="265" y="641"/>
                </a:moveTo>
                <a:cubicBezTo>
                  <a:pt x="267" y="641"/>
                  <a:pt x="269" y="639"/>
                  <a:pt x="270" y="637"/>
                </a:cubicBezTo>
                <a:cubicBezTo>
                  <a:pt x="272" y="637"/>
                  <a:pt x="272" y="639"/>
                  <a:pt x="272" y="640"/>
                </a:cubicBezTo>
                <a:cubicBezTo>
                  <a:pt x="271" y="642"/>
                  <a:pt x="270" y="643"/>
                  <a:pt x="267" y="642"/>
                </a:cubicBezTo>
                <a:cubicBezTo>
                  <a:pt x="266" y="642"/>
                  <a:pt x="266" y="644"/>
                  <a:pt x="265" y="644"/>
                </a:cubicBezTo>
                <a:cubicBezTo>
                  <a:pt x="263" y="644"/>
                  <a:pt x="265" y="643"/>
                  <a:pt x="265" y="641"/>
                </a:cubicBezTo>
                <a:close/>
                <a:moveTo>
                  <a:pt x="262" y="649"/>
                </a:moveTo>
                <a:cubicBezTo>
                  <a:pt x="263" y="649"/>
                  <a:pt x="263" y="652"/>
                  <a:pt x="261" y="651"/>
                </a:cubicBezTo>
                <a:cubicBezTo>
                  <a:pt x="261" y="650"/>
                  <a:pt x="261" y="650"/>
                  <a:pt x="262" y="649"/>
                </a:cubicBezTo>
                <a:close/>
                <a:moveTo>
                  <a:pt x="259" y="655"/>
                </a:moveTo>
                <a:cubicBezTo>
                  <a:pt x="259" y="657"/>
                  <a:pt x="258" y="658"/>
                  <a:pt x="256" y="658"/>
                </a:cubicBezTo>
                <a:cubicBezTo>
                  <a:pt x="256" y="656"/>
                  <a:pt x="259" y="655"/>
                  <a:pt x="259" y="655"/>
                </a:cubicBezTo>
                <a:close/>
                <a:moveTo>
                  <a:pt x="253" y="662"/>
                </a:moveTo>
                <a:cubicBezTo>
                  <a:pt x="253" y="662"/>
                  <a:pt x="255" y="662"/>
                  <a:pt x="254" y="660"/>
                </a:cubicBezTo>
                <a:cubicBezTo>
                  <a:pt x="256" y="660"/>
                  <a:pt x="256" y="660"/>
                  <a:pt x="256" y="660"/>
                </a:cubicBezTo>
                <a:cubicBezTo>
                  <a:pt x="256" y="663"/>
                  <a:pt x="253" y="663"/>
                  <a:pt x="252" y="664"/>
                </a:cubicBezTo>
                <a:cubicBezTo>
                  <a:pt x="252" y="665"/>
                  <a:pt x="253" y="669"/>
                  <a:pt x="251" y="668"/>
                </a:cubicBezTo>
                <a:cubicBezTo>
                  <a:pt x="251" y="666"/>
                  <a:pt x="252" y="664"/>
                  <a:pt x="253" y="663"/>
                </a:cubicBezTo>
                <a:cubicBezTo>
                  <a:pt x="253" y="663"/>
                  <a:pt x="253" y="662"/>
                  <a:pt x="253" y="662"/>
                </a:cubicBezTo>
                <a:close/>
                <a:moveTo>
                  <a:pt x="370" y="594"/>
                </a:moveTo>
                <a:cubicBezTo>
                  <a:pt x="370" y="594"/>
                  <a:pt x="446" y="570"/>
                  <a:pt x="489" y="629"/>
                </a:cubicBezTo>
                <a:cubicBezTo>
                  <a:pt x="489" y="629"/>
                  <a:pt x="503" y="650"/>
                  <a:pt x="498" y="681"/>
                </a:cubicBezTo>
                <a:cubicBezTo>
                  <a:pt x="498" y="681"/>
                  <a:pt x="504" y="639"/>
                  <a:pt x="450" y="608"/>
                </a:cubicBezTo>
                <a:cubicBezTo>
                  <a:pt x="427" y="595"/>
                  <a:pt x="398" y="594"/>
                  <a:pt x="374" y="602"/>
                </a:cubicBezTo>
                <a:cubicBezTo>
                  <a:pt x="353" y="608"/>
                  <a:pt x="334" y="616"/>
                  <a:pt x="318" y="630"/>
                </a:cubicBezTo>
                <a:cubicBezTo>
                  <a:pt x="300" y="645"/>
                  <a:pt x="286" y="665"/>
                  <a:pt x="274" y="685"/>
                </a:cubicBezTo>
                <a:cubicBezTo>
                  <a:pt x="270" y="693"/>
                  <a:pt x="266" y="701"/>
                  <a:pt x="262" y="710"/>
                </a:cubicBezTo>
                <a:cubicBezTo>
                  <a:pt x="257" y="719"/>
                  <a:pt x="251" y="729"/>
                  <a:pt x="248" y="739"/>
                </a:cubicBezTo>
                <a:cubicBezTo>
                  <a:pt x="248" y="739"/>
                  <a:pt x="274" y="626"/>
                  <a:pt x="370" y="594"/>
                </a:cubicBezTo>
                <a:close/>
                <a:moveTo>
                  <a:pt x="248" y="674"/>
                </a:moveTo>
                <a:cubicBezTo>
                  <a:pt x="248" y="673"/>
                  <a:pt x="248" y="672"/>
                  <a:pt x="248" y="671"/>
                </a:cubicBezTo>
                <a:cubicBezTo>
                  <a:pt x="249" y="671"/>
                  <a:pt x="250" y="671"/>
                  <a:pt x="249" y="668"/>
                </a:cubicBezTo>
                <a:cubicBezTo>
                  <a:pt x="251" y="668"/>
                  <a:pt x="250" y="671"/>
                  <a:pt x="250" y="672"/>
                </a:cubicBezTo>
                <a:cubicBezTo>
                  <a:pt x="249" y="672"/>
                  <a:pt x="248" y="674"/>
                  <a:pt x="248" y="676"/>
                </a:cubicBezTo>
                <a:cubicBezTo>
                  <a:pt x="248" y="676"/>
                  <a:pt x="247" y="676"/>
                  <a:pt x="247" y="675"/>
                </a:cubicBezTo>
                <a:cubicBezTo>
                  <a:pt x="247" y="674"/>
                  <a:pt x="248" y="674"/>
                  <a:pt x="248" y="674"/>
                </a:cubicBezTo>
                <a:close/>
                <a:moveTo>
                  <a:pt x="206" y="754"/>
                </a:moveTo>
                <a:cubicBezTo>
                  <a:pt x="207" y="754"/>
                  <a:pt x="208" y="759"/>
                  <a:pt x="207" y="760"/>
                </a:cubicBezTo>
                <a:cubicBezTo>
                  <a:pt x="206" y="761"/>
                  <a:pt x="206" y="755"/>
                  <a:pt x="206" y="754"/>
                </a:cubicBezTo>
                <a:close/>
                <a:moveTo>
                  <a:pt x="203" y="789"/>
                </a:moveTo>
                <a:cubicBezTo>
                  <a:pt x="203" y="790"/>
                  <a:pt x="203" y="792"/>
                  <a:pt x="202" y="793"/>
                </a:cubicBezTo>
                <a:cubicBezTo>
                  <a:pt x="200" y="793"/>
                  <a:pt x="201" y="788"/>
                  <a:pt x="203" y="789"/>
                </a:cubicBezTo>
                <a:close/>
                <a:moveTo>
                  <a:pt x="202" y="807"/>
                </a:moveTo>
                <a:cubicBezTo>
                  <a:pt x="200" y="807"/>
                  <a:pt x="203" y="796"/>
                  <a:pt x="203" y="796"/>
                </a:cubicBezTo>
                <a:cubicBezTo>
                  <a:pt x="205" y="796"/>
                  <a:pt x="204" y="806"/>
                  <a:pt x="202" y="807"/>
                </a:cubicBezTo>
                <a:close/>
                <a:moveTo>
                  <a:pt x="204" y="817"/>
                </a:moveTo>
                <a:cubicBezTo>
                  <a:pt x="202" y="817"/>
                  <a:pt x="203" y="815"/>
                  <a:pt x="203" y="813"/>
                </a:cubicBezTo>
                <a:cubicBezTo>
                  <a:pt x="203" y="812"/>
                  <a:pt x="203" y="810"/>
                  <a:pt x="203" y="809"/>
                </a:cubicBezTo>
                <a:cubicBezTo>
                  <a:pt x="204" y="809"/>
                  <a:pt x="204" y="809"/>
                  <a:pt x="205" y="810"/>
                </a:cubicBezTo>
                <a:cubicBezTo>
                  <a:pt x="205" y="811"/>
                  <a:pt x="204" y="811"/>
                  <a:pt x="204" y="812"/>
                </a:cubicBezTo>
                <a:cubicBezTo>
                  <a:pt x="204" y="814"/>
                  <a:pt x="205" y="816"/>
                  <a:pt x="204" y="817"/>
                </a:cubicBezTo>
                <a:close/>
                <a:moveTo>
                  <a:pt x="207" y="770"/>
                </a:moveTo>
                <a:cubicBezTo>
                  <a:pt x="208" y="773"/>
                  <a:pt x="207" y="776"/>
                  <a:pt x="205" y="777"/>
                </a:cubicBezTo>
                <a:cubicBezTo>
                  <a:pt x="205" y="780"/>
                  <a:pt x="204" y="781"/>
                  <a:pt x="204" y="783"/>
                </a:cubicBezTo>
                <a:cubicBezTo>
                  <a:pt x="202" y="783"/>
                  <a:pt x="203" y="782"/>
                  <a:pt x="203" y="781"/>
                </a:cubicBezTo>
                <a:cubicBezTo>
                  <a:pt x="203" y="780"/>
                  <a:pt x="203" y="780"/>
                  <a:pt x="204" y="779"/>
                </a:cubicBezTo>
                <a:cubicBezTo>
                  <a:pt x="204" y="777"/>
                  <a:pt x="203" y="775"/>
                  <a:pt x="205" y="775"/>
                </a:cubicBezTo>
                <a:cubicBezTo>
                  <a:pt x="205" y="774"/>
                  <a:pt x="204" y="773"/>
                  <a:pt x="204" y="771"/>
                </a:cubicBezTo>
                <a:cubicBezTo>
                  <a:pt x="204" y="769"/>
                  <a:pt x="206" y="770"/>
                  <a:pt x="206" y="768"/>
                </a:cubicBezTo>
                <a:cubicBezTo>
                  <a:pt x="206" y="765"/>
                  <a:pt x="207" y="764"/>
                  <a:pt x="208" y="762"/>
                </a:cubicBezTo>
                <a:cubicBezTo>
                  <a:pt x="209" y="762"/>
                  <a:pt x="209" y="762"/>
                  <a:pt x="209" y="763"/>
                </a:cubicBezTo>
                <a:cubicBezTo>
                  <a:pt x="209" y="766"/>
                  <a:pt x="208" y="767"/>
                  <a:pt x="207" y="770"/>
                </a:cubicBezTo>
                <a:close/>
                <a:moveTo>
                  <a:pt x="209" y="760"/>
                </a:moveTo>
                <a:cubicBezTo>
                  <a:pt x="210" y="755"/>
                  <a:pt x="210" y="755"/>
                  <a:pt x="210" y="755"/>
                </a:cubicBezTo>
                <a:cubicBezTo>
                  <a:pt x="211" y="754"/>
                  <a:pt x="211" y="761"/>
                  <a:pt x="209" y="760"/>
                </a:cubicBezTo>
                <a:close/>
                <a:moveTo>
                  <a:pt x="210" y="748"/>
                </a:moveTo>
                <a:cubicBezTo>
                  <a:pt x="209" y="748"/>
                  <a:pt x="209" y="747"/>
                  <a:pt x="208" y="746"/>
                </a:cubicBezTo>
                <a:cubicBezTo>
                  <a:pt x="208" y="745"/>
                  <a:pt x="210" y="745"/>
                  <a:pt x="210" y="744"/>
                </a:cubicBezTo>
                <a:cubicBezTo>
                  <a:pt x="210" y="742"/>
                  <a:pt x="209" y="742"/>
                  <a:pt x="210" y="740"/>
                </a:cubicBezTo>
                <a:cubicBezTo>
                  <a:pt x="210" y="741"/>
                  <a:pt x="211" y="740"/>
                  <a:pt x="211" y="741"/>
                </a:cubicBezTo>
                <a:cubicBezTo>
                  <a:pt x="211" y="741"/>
                  <a:pt x="210" y="743"/>
                  <a:pt x="212" y="743"/>
                </a:cubicBezTo>
                <a:cubicBezTo>
                  <a:pt x="212" y="745"/>
                  <a:pt x="209" y="745"/>
                  <a:pt x="210" y="748"/>
                </a:cubicBezTo>
                <a:close/>
                <a:moveTo>
                  <a:pt x="433" y="411"/>
                </a:moveTo>
                <a:cubicBezTo>
                  <a:pt x="434" y="411"/>
                  <a:pt x="434" y="410"/>
                  <a:pt x="434" y="410"/>
                </a:cubicBezTo>
                <a:cubicBezTo>
                  <a:pt x="435" y="410"/>
                  <a:pt x="436" y="410"/>
                  <a:pt x="437" y="410"/>
                </a:cubicBezTo>
                <a:cubicBezTo>
                  <a:pt x="438" y="409"/>
                  <a:pt x="438" y="408"/>
                  <a:pt x="439" y="408"/>
                </a:cubicBezTo>
                <a:cubicBezTo>
                  <a:pt x="440" y="407"/>
                  <a:pt x="442" y="407"/>
                  <a:pt x="443" y="407"/>
                </a:cubicBezTo>
                <a:cubicBezTo>
                  <a:pt x="444" y="407"/>
                  <a:pt x="444" y="407"/>
                  <a:pt x="444" y="407"/>
                </a:cubicBezTo>
                <a:cubicBezTo>
                  <a:pt x="444" y="407"/>
                  <a:pt x="445" y="406"/>
                  <a:pt x="445" y="407"/>
                </a:cubicBezTo>
                <a:cubicBezTo>
                  <a:pt x="446" y="406"/>
                  <a:pt x="447" y="405"/>
                  <a:pt x="448" y="405"/>
                </a:cubicBezTo>
                <a:cubicBezTo>
                  <a:pt x="448" y="405"/>
                  <a:pt x="449" y="405"/>
                  <a:pt x="449" y="405"/>
                </a:cubicBezTo>
                <a:cubicBezTo>
                  <a:pt x="450" y="405"/>
                  <a:pt x="450" y="405"/>
                  <a:pt x="450" y="405"/>
                </a:cubicBezTo>
                <a:cubicBezTo>
                  <a:pt x="451" y="405"/>
                  <a:pt x="451" y="405"/>
                  <a:pt x="452" y="405"/>
                </a:cubicBezTo>
                <a:cubicBezTo>
                  <a:pt x="452" y="405"/>
                  <a:pt x="453" y="405"/>
                  <a:pt x="453" y="404"/>
                </a:cubicBezTo>
                <a:cubicBezTo>
                  <a:pt x="453" y="404"/>
                  <a:pt x="453" y="404"/>
                  <a:pt x="453" y="404"/>
                </a:cubicBezTo>
                <a:cubicBezTo>
                  <a:pt x="454" y="403"/>
                  <a:pt x="453" y="401"/>
                  <a:pt x="454" y="400"/>
                </a:cubicBezTo>
                <a:cubicBezTo>
                  <a:pt x="455" y="400"/>
                  <a:pt x="455" y="400"/>
                  <a:pt x="456" y="401"/>
                </a:cubicBezTo>
                <a:cubicBezTo>
                  <a:pt x="458" y="399"/>
                  <a:pt x="460" y="397"/>
                  <a:pt x="463" y="395"/>
                </a:cubicBezTo>
                <a:cubicBezTo>
                  <a:pt x="463" y="395"/>
                  <a:pt x="463" y="395"/>
                  <a:pt x="463" y="394"/>
                </a:cubicBezTo>
                <a:cubicBezTo>
                  <a:pt x="463" y="394"/>
                  <a:pt x="464" y="395"/>
                  <a:pt x="464" y="395"/>
                </a:cubicBezTo>
                <a:cubicBezTo>
                  <a:pt x="467" y="393"/>
                  <a:pt x="471" y="390"/>
                  <a:pt x="476" y="387"/>
                </a:cubicBezTo>
                <a:cubicBezTo>
                  <a:pt x="476" y="386"/>
                  <a:pt x="476" y="386"/>
                  <a:pt x="477" y="385"/>
                </a:cubicBezTo>
                <a:cubicBezTo>
                  <a:pt x="479" y="388"/>
                  <a:pt x="479" y="382"/>
                  <a:pt x="481" y="383"/>
                </a:cubicBezTo>
                <a:cubicBezTo>
                  <a:pt x="481" y="383"/>
                  <a:pt x="481" y="384"/>
                  <a:pt x="481" y="384"/>
                </a:cubicBezTo>
                <a:cubicBezTo>
                  <a:pt x="483" y="383"/>
                  <a:pt x="486" y="382"/>
                  <a:pt x="488" y="380"/>
                </a:cubicBezTo>
                <a:cubicBezTo>
                  <a:pt x="492" y="377"/>
                  <a:pt x="670" y="300"/>
                  <a:pt x="642" y="197"/>
                </a:cubicBezTo>
                <a:cubicBezTo>
                  <a:pt x="639" y="184"/>
                  <a:pt x="619" y="148"/>
                  <a:pt x="601" y="139"/>
                </a:cubicBezTo>
                <a:cubicBezTo>
                  <a:pt x="620" y="148"/>
                  <a:pt x="645" y="173"/>
                  <a:pt x="653" y="203"/>
                </a:cubicBezTo>
                <a:cubicBezTo>
                  <a:pt x="668" y="252"/>
                  <a:pt x="630" y="292"/>
                  <a:pt x="605" y="314"/>
                </a:cubicBezTo>
                <a:cubicBezTo>
                  <a:pt x="581" y="334"/>
                  <a:pt x="537" y="361"/>
                  <a:pt x="509" y="375"/>
                </a:cubicBezTo>
                <a:cubicBezTo>
                  <a:pt x="494" y="383"/>
                  <a:pt x="487" y="387"/>
                  <a:pt x="479" y="391"/>
                </a:cubicBezTo>
                <a:cubicBezTo>
                  <a:pt x="478" y="393"/>
                  <a:pt x="476" y="394"/>
                  <a:pt x="475" y="396"/>
                </a:cubicBezTo>
                <a:cubicBezTo>
                  <a:pt x="474" y="396"/>
                  <a:pt x="473" y="396"/>
                  <a:pt x="472" y="395"/>
                </a:cubicBezTo>
                <a:cubicBezTo>
                  <a:pt x="470" y="397"/>
                  <a:pt x="467" y="398"/>
                  <a:pt x="464" y="399"/>
                </a:cubicBezTo>
                <a:cubicBezTo>
                  <a:pt x="465" y="400"/>
                  <a:pt x="465" y="400"/>
                  <a:pt x="464" y="401"/>
                </a:cubicBezTo>
                <a:cubicBezTo>
                  <a:pt x="463" y="400"/>
                  <a:pt x="462" y="401"/>
                  <a:pt x="462" y="402"/>
                </a:cubicBezTo>
                <a:cubicBezTo>
                  <a:pt x="462" y="402"/>
                  <a:pt x="461" y="401"/>
                  <a:pt x="461" y="401"/>
                </a:cubicBezTo>
                <a:cubicBezTo>
                  <a:pt x="460" y="402"/>
                  <a:pt x="460" y="402"/>
                  <a:pt x="459" y="403"/>
                </a:cubicBezTo>
                <a:cubicBezTo>
                  <a:pt x="459" y="403"/>
                  <a:pt x="458" y="403"/>
                  <a:pt x="458" y="403"/>
                </a:cubicBezTo>
                <a:cubicBezTo>
                  <a:pt x="457" y="403"/>
                  <a:pt x="457" y="404"/>
                  <a:pt x="456" y="404"/>
                </a:cubicBezTo>
                <a:cubicBezTo>
                  <a:pt x="456" y="405"/>
                  <a:pt x="455" y="404"/>
                  <a:pt x="455" y="404"/>
                </a:cubicBezTo>
                <a:cubicBezTo>
                  <a:pt x="454" y="405"/>
                  <a:pt x="454" y="405"/>
                  <a:pt x="454" y="405"/>
                </a:cubicBezTo>
                <a:cubicBezTo>
                  <a:pt x="454" y="405"/>
                  <a:pt x="453" y="406"/>
                  <a:pt x="453" y="406"/>
                </a:cubicBezTo>
                <a:cubicBezTo>
                  <a:pt x="453" y="406"/>
                  <a:pt x="452" y="406"/>
                  <a:pt x="452" y="406"/>
                </a:cubicBezTo>
                <a:cubicBezTo>
                  <a:pt x="451" y="407"/>
                  <a:pt x="449" y="408"/>
                  <a:pt x="448" y="408"/>
                </a:cubicBezTo>
                <a:cubicBezTo>
                  <a:pt x="448" y="408"/>
                  <a:pt x="447" y="409"/>
                  <a:pt x="447" y="409"/>
                </a:cubicBezTo>
                <a:cubicBezTo>
                  <a:pt x="446" y="408"/>
                  <a:pt x="446" y="408"/>
                  <a:pt x="445" y="408"/>
                </a:cubicBezTo>
                <a:cubicBezTo>
                  <a:pt x="445" y="408"/>
                  <a:pt x="444" y="408"/>
                  <a:pt x="444" y="408"/>
                </a:cubicBezTo>
                <a:cubicBezTo>
                  <a:pt x="442" y="408"/>
                  <a:pt x="444" y="410"/>
                  <a:pt x="443" y="410"/>
                </a:cubicBezTo>
                <a:cubicBezTo>
                  <a:pt x="442" y="411"/>
                  <a:pt x="440" y="412"/>
                  <a:pt x="438" y="410"/>
                </a:cubicBezTo>
                <a:cubicBezTo>
                  <a:pt x="437" y="411"/>
                  <a:pt x="434" y="412"/>
                  <a:pt x="433" y="412"/>
                </a:cubicBezTo>
                <a:cubicBezTo>
                  <a:pt x="433" y="412"/>
                  <a:pt x="433" y="412"/>
                  <a:pt x="433" y="412"/>
                </a:cubicBezTo>
                <a:cubicBezTo>
                  <a:pt x="433" y="412"/>
                  <a:pt x="433" y="412"/>
                  <a:pt x="433" y="412"/>
                </a:cubicBezTo>
                <a:cubicBezTo>
                  <a:pt x="431" y="410"/>
                  <a:pt x="431" y="410"/>
                  <a:pt x="431" y="410"/>
                </a:cubicBezTo>
                <a:cubicBezTo>
                  <a:pt x="431" y="410"/>
                  <a:pt x="433" y="411"/>
                  <a:pt x="433" y="411"/>
                </a:cubicBezTo>
                <a:close/>
                <a:moveTo>
                  <a:pt x="426" y="438"/>
                </a:moveTo>
                <a:cubicBezTo>
                  <a:pt x="426" y="438"/>
                  <a:pt x="427" y="438"/>
                  <a:pt x="427" y="438"/>
                </a:cubicBezTo>
                <a:cubicBezTo>
                  <a:pt x="428" y="438"/>
                  <a:pt x="429" y="437"/>
                  <a:pt x="430" y="436"/>
                </a:cubicBezTo>
                <a:cubicBezTo>
                  <a:pt x="430" y="436"/>
                  <a:pt x="430" y="437"/>
                  <a:pt x="430" y="437"/>
                </a:cubicBezTo>
                <a:cubicBezTo>
                  <a:pt x="431" y="436"/>
                  <a:pt x="431" y="436"/>
                  <a:pt x="431" y="436"/>
                </a:cubicBezTo>
                <a:cubicBezTo>
                  <a:pt x="431" y="436"/>
                  <a:pt x="432" y="436"/>
                  <a:pt x="432" y="436"/>
                </a:cubicBezTo>
                <a:cubicBezTo>
                  <a:pt x="432" y="436"/>
                  <a:pt x="433" y="435"/>
                  <a:pt x="433" y="435"/>
                </a:cubicBezTo>
                <a:cubicBezTo>
                  <a:pt x="434" y="435"/>
                  <a:pt x="435" y="435"/>
                  <a:pt x="435" y="435"/>
                </a:cubicBezTo>
                <a:cubicBezTo>
                  <a:pt x="436" y="435"/>
                  <a:pt x="437" y="433"/>
                  <a:pt x="438" y="435"/>
                </a:cubicBezTo>
                <a:cubicBezTo>
                  <a:pt x="437" y="436"/>
                  <a:pt x="436" y="437"/>
                  <a:pt x="436" y="437"/>
                </a:cubicBezTo>
                <a:cubicBezTo>
                  <a:pt x="436" y="437"/>
                  <a:pt x="435" y="436"/>
                  <a:pt x="435" y="436"/>
                </a:cubicBezTo>
                <a:cubicBezTo>
                  <a:pt x="435" y="436"/>
                  <a:pt x="435" y="437"/>
                  <a:pt x="435" y="437"/>
                </a:cubicBezTo>
                <a:cubicBezTo>
                  <a:pt x="434" y="437"/>
                  <a:pt x="433" y="436"/>
                  <a:pt x="432" y="438"/>
                </a:cubicBezTo>
                <a:cubicBezTo>
                  <a:pt x="431" y="439"/>
                  <a:pt x="431" y="440"/>
                  <a:pt x="429" y="440"/>
                </a:cubicBezTo>
                <a:cubicBezTo>
                  <a:pt x="429" y="440"/>
                  <a:pt x="429" y="439"/>
                  <a:pt x="428" y="439"/>
                </a:cubicBezTo>
                <a:cubicBezTo>
                  <a:pt x="428" y="439"/>
                  <a:pt x="426" y="441"/>
                  <a:pt x="426" y="439"/>
                </a:cubicBezTo>
                <a:cubicBezTo>
                  <a:pt x="426" y="439"/>
                  <a:pt x="426" y="438"/>
                  <a:pt x="426" y="438"/>
                </a:cubicBezTo>
                <a:close/>
                <a:moveTo>
                  <a:pt x="424" y="439"/>
                </a:moveTo>
                <a:cubicBezTo>
                  <a:pt x="425" y="440"/>
                  <a:pt x="425" y="442"/>
                  <a:pt x="427" y="443"/>
                </a:cubicBezTo>
                <a:cubicBezTo>
                  <a:pt x="426" y="445"/>
                  <a:pt x="425" y="441"/>
                  <a:pt x="424" y="442"/>
                </a:cubicBezTo>
                <a:cubicBezTo>
                  <a:pt x="422" y="442"/>
                  <a:pt x="420" y="442"/>
                  <a:pt x="418" y="443"/>
                </a:cubicBezTo>
                <a:cubicBezTo>
                  <a:pt x="417" y="439"/>
                  <a:pt x="422" y="440"/>
                  <a:pt x="424" y="439"/>
                </a:cubicBezTo>
                <a:close/>
                <a:moveTo>
                  <a:pt x="423" y="419"/>
                </a:moveTo>
                <a:cubicBezTo>
                  <a:pt x="423" y="420"/>
                  <a:pt x="422" y="420"/>
                  <a:pt x="423" y="421"/>
                </a:cubicBezTo>
                <a:cubicBezTo>
                  <a:pt x="423" y="422"/>
                  <a:pt x="421" y="421"/>
                  <a:pt x="420" y="422"/>
                </a:cubicBezTo>
                <a:cubicBezTo>
                  <a:pt x="418" y="422"/>
                  <a:pt x="417" y="425"/>
                  <a:pt x="415" y="423"/>
                </a:cubicBezTo>
                <a:cubicBezTo>
                  <a:pt x="418" y="422"/>
                  <a:pt x="420" y="418"/>
                  <a:pt x="423" y="419"/>
                </a:cubicBezTo>
                <a:close/>
                <a:moveTo>
                  <a:pt x="384" y="411"/>
                </a:moveTo>
                <a:cubicBezTo>
                  <a:pt x="386" y="411"/>
                  <a:pt x="387" y="412"/>
                  <a:pt x="388" y="410"/>
                </a:cubicBezTo>
                <a:cubicBezTo>
                  <a:pt x="389" y="411"/>
                  <a:pt x="389" y="412"/>
                  <a:pt x="389" y="413"/>
                </a:cubicBezTo>
                <a:cubicBezTo>
                  <a:pt x="387" y="412"/>
                  <a:pt x="386" y="414"/>
                  <a:pt x="385" y="414"/>
                </a:cubicBezTo>
                <a:cubicBezTo>
                  <a:pt x="384" y="414"/>
                  <a:pt x="384" y="412"/>
                  <a:pt x="384" y="411"/>
                </a:cubicBezTo>
                <a:close/>
                <a:moveTo>
                  <a:pt x="374" y="441"/>
                </a:moveTo>
                <a:cubicBezTo>
                  <a:pt x="379" y="441"/>
                  <a:pt x="379" y="441"/>
                  <a:pt x="379" y="441"/>
                </a:cubicBezTo>
                <a:cubicBezTo>
                  <a:pt x="378" y="442"/>
                  <a:pt x="371" y="446"/>
                  <a:pt x="370" y="446"/>
                </a:cubicBezTo>
                <a:cubicBezTo>
                  <a:pt x="370" y="445"/>
                  <a:pt x="373" y="442"/>
                  <a:pt x="374" y="441"/>
                </a:cubicBezTo>
                <a:close/>
                <a:moveTo>
                  <a:pt x="358" y="490"/>
                </a:moveTo>
                <a:cubicBezTo>
                  <a:pt x="357" y="491"/>
                  <a:pt x="356" y="489"/>
                  <a:pt x="354" y="490"/>
                </a:cubicBezTo>
                <a:cubicBezTo>
                  <a:pt x="353" y="492"/>
                  <a:pt x="352" y="494"/>
                  <a:pt x="349" y="491"/>
                </a:cubicBezTo>
                <a:cubicBezTo>
                  <a:pt x="351" y="489"/>
                  <a:pt x="352" y="489"/>
                  <a:pt x="354" y="489"/>
                </a:cubicBezTo>
                <a:cubicBezTo>
                  <a:pt x="355" y="488"/>
                  <a:pt x="357" y="486"/>
                  <a:pt x="358" y="486"/>
                </a:cubicBezTo>
                <a:cubicBezTo>
                  <a:pt x="359" y="487"/>
                  <a:pt x="359" y="488"/>
                  <a:pt x="358" y="490"/>
                </a:cubicBezTo>
                <a:close/>
                <a:moveTo>
                  <a:pt x="365" y="470"/>
                </a:moveTo>
                <a:cubicBezTo>
                  <a:pt x="365" y="473"/>
                  <a:pt x="362" y="472"/>
                  <a:pt x="361" y="472"/>
                </a:cubicBezTo>
                <a:cubicBezTo>
                  <a:pt x="361" y="469"/>
                  <a:pt x="364" y="472"/>
                  <a:pt x="365" y="470"/>
                </a:cubicBezTo>
                <a:close/>
                <a:moveTo>
                  <a:pt x="360" y="472"/>
                </a:moveTo>
                <a:cubicBezTo>
                  <a:pt x="361" y="473"/>
                  <a:pt x="361" y="474"/>
                  <a:pt x="361" y="474"/>
                </a:cubicBezTo>
                <a:cubicBezTo>
                  <a:pt x="360" y="474"/>
                  <a:pt x="359" y="475"/>
                  <a:pt x="358" y="475"/>
                </a:cubicBezTo>
                <a:cubicBezTo>
                  <a:pt x="357" y="474"/>
                  <a:pt x="359" y="473"/>
                  <a:pt x="360" y="472"/>
                </a:cubicBezTo>
                <a:close/>
                <a:moveTo>
                  <a:pt x="356" y="476"/>
                </a:moveTo>
                <a:cubicBezTo>
                  <a:pt x="358" y="478"/>
                  <a:pt x="354" y="478"/>
                  <a:pt x="353" y="479"/>
                </a:cubicBezTo>
                <a:cubicBezTo>
                  <a:pt x="351" y="480"/>
                  <a:pt x="350" y="482"/>
                  <a:pt x="349" y="482"/>
                </a:cubicBezTo>
                <a:cubicBezTo>
                  <a:pt x="348" y="478"/>
                  <a:pt x="354" y="477"/>
                  <a:pt x="356" y="476"/>
                </a:cubicBezTo>
                <a:close/>
                <a:moveTo>
                  <a:pt x="347" y="456"/>
                </a:moveTo>
                <a:cubicBezTo>
                  <a:pt x="352" y="453"/>
                  <a:pt x="346" y="459"/>
                  <a:pt x="345" y="459"/>
                </a:cubicBezTo>
                <a:cubicBezTo>
                  <a:pt x="345" y="458"/>
                  <a:pt x="345" y="457"/>
                  <a:pt x="347" y="456"/>
                </a:cubicBezTo>
                <a:close/>
                <a:moveTo>
                  <a:pt x="328" y="508"/>
                </a:moveTo>
                <a:cubicBezTo>
                  <a:pt x="327" y="507"/>
                  <a:pt x="326" y="508"/>
                  <a:pt x="325" y="506"/>
                </a:cubicBezTo>
                <a:cubicBezTo>
                  <a:pt x="326" y="504"/>
                  <a:pt x="327" y="507"/>
                  <a:pt x="328" y="506"/>
                </a:cubicBezTo>
                <a:cubicBezTo>
                  <a:pt x="329" y="505"/>
                  <a:pt x="328" y="505"/>
                  <a:pt x="327" y="505"/>
                </a:cubicBezTo>
                <a:cubicBezTo>
                  <a:pt x="327" y="504"/>
                  <a:pt x="330" y="500"/>
                  <a:pt x="332" y="500"/>
                </a:cubicBezTo>
                <a:cubicBezTo>
                  <a:pt x="333" y="503"/>
                  <a:pt x="330" y="505"/>
                  <a:pt x="328" y="508"/>
                </a:cubicBezTo>
                <a:close/>
                <a:moveTo>
                  <a:pt x="344" y="458"/>
                </a:moveTo>
                <a:cubicBezTo>
                  <a:pt x="344" y="460"/>
                  <a:pt x="338" y="466"/>
                  <a:pt x="337" y="466"/>
                </a:cubicBezTo>
                <a:cubicBezTo>
                  <a:pt x="336" y="465"/>
                  <a:pt x="343" y="458"/>
                  <a:pt x="344" y="458"/>
                </a:cubicBezTo>
                <a:close/>
                <a:moveTo>
                  <a:pt x="320" y="478"/>
                </a:moveTo>
                <a:cubicBezTo>
                  <a:pt x="320" y="477"/>
                  <a:pt x="321" y="478"/>
                  <a:pt x="322" y="477"/>
                </a:cubicBezTo>
                <a:cubicBezTo>
                  <a:pt x="323" y="477"/>
                  <a:pt x="325" y="475"/>
                  <a:pt x="326" y="473"/>
                </a:cubicBezTo>
                <a:cubicBezTo>
                  <a:pt x="326" y="473"/>
                  <a:pt x="326" y="473"/>
                  <a:pt x="326" y="473"/>
                </a:cubicBezTo>
                <a:cubicBezTo>
                  <a:pt x="327" y="472"/>
                  <a:pt x="328" y="472"/>
                  <a:pt x="329" y="472"/>
                </a:cubicBezTo>
                <a:cubicBezTo>
                  <a:pt x="330" y="471"/>
                  <a:pt x="331" y="470"/>
                  <a:pt x="332" y="469"/>
                </a:cubicBezTo>
                <a:cubicBezTo>
                  <a:pt x="332" y="469"/>
                  <a:pt x="332" y="470"/>
                  <a:pt x="333" y="469"/>
                </a:cubicBezTo>
                <a:cubicBezTo>
                  <a:pt x="334" y="468"/>
                  <a:pt x="336" y="468"/>
                  <a:pt x="338" y="467"/>
                </a:cubicBezTo>
                <a:cubicBezTo>
                  <a:pt x="339" y="469"/>
                  <a:pt x="335" y="472"/>
                  <a:pt x="334" y="473"/>
                </a:cubicBezTo>
                <a:cubicBezTo>
                  <a:pt x="333" y="472"/>
                  <a:pt x="334" y="471"/>
                  <a:pt x="335" y="470"/>
                </a:cubicBezTo>
                <a:cubicBezTo>
                  <a:pt x="333" y="469"/>
                  <a:pt x="332" y="472"/>
                  <a:pt x="332" y="473"/>
                </a:cubicBezTo>
                <a:cubicBezTo>
                  <a:pt x="331" y="475"/>
                  <a:pt x="330" y="473"/>
                  <a:pt x="329" y="473"/>
                </a:cubicBezTo>
                <a:cubicBezTo>
                  <a:pt x="329" y="475"/>
                  <a:pt x="327" y="475"/>
                  <a:pt x="326" y="476"/>
                </a:cubicBezTo>
                <a:cubicBezTo>
                  <a:pt x="325" y="477"/>
                  <a:pt x="325" y="478"/>
                  <a:pt x="324" y="478"/>
                </a:cubicBezTo>
                <a:cubicBezTo>
                  <a:pt x="323" y="479"/>
                  <a:pt x="323" y="479"/>
                  <a:pt x="322" y="480"/>
                </a:cubicBezTo>
                <a:cubicBezTo>
                  <a:pt x="321" y="480"/>
                  <a:pt x="321" y="481"/>
                  <a:pt x="320" y="481"/>
                </a:cubicBezTo>
                <a:cubicBezTo>
                  <a:pt x="319" y="480"/>
                  <a:pt x="319" y="479"/>
                  <a:pt x="320" y="478"/>
                </a:cubicBezTo>
                <a:close/>
                <a:moveTo>
                  <a:pt x="316" y="482"/>
                </a:moveTo>
                <a:cubicBezTo>
                  <a:pt x="317" y="484"/>
                  <a:pt x="317" y="484"/>
                  <a:pt x="317" y="484"/>
                </a:cubicBezTo>
                <a:cubicBezTo>
                  <a:pt x="316" y="485"/>
                  <a:pt x="317" y="486"/>
                  <a:pt x="316" y="487"/>
                </a:cubicBezTo>
                <a:cubicBezTo>
                  <a:pt x="315" y="484"/>
                  <a:pt x="315" y="484"/>
                  <a:pt x="313" y="486"/>
                </a:cubicBezTo>
                <a:cubicBezTo>
                  <a:pt x="312" y="485"/>
                  <a:pt x="315" y="483"/>
                  <a:pt x="316" y="482"/>
                </a:cubicBezTo>
                <a:close/>
                <a:moveTo>
                  <a:pt x="139" y="748"/>
                </a:moveTo>
                <a:cubicBezTo>
                  <a:pt x="139" y="749"/>
                  <a:pt x="140" y="751"/>
                  <a:pt x="139" y="753"/>
                </a:cubicBezTo>
                <a:cubicBezTo>
                  <a:pt x="138" y="754"/>
                  <a:pt x="139" y="753"/>
                  <a:pt x="139" y="752"/>
                </a:cubicBezTo>
                <a:cubicBezTo>
                  <a:pt x="139" y="750"/>
                  <a:pt x="138" y="747"/>
                  <a:pt x="139" y="745"/>
                </a:cubicBezTo>
                <a:cubicBezTo>
                  <a:pt x="141" y="746"/>
                  <a:pt x="139" y="747"/>
                  <a:pt x="139" y="748"/>
                </a:cubicBezTo>
                <a:close/>
                <a:moveTo>
                  <a:pt x="150" y="691"/>
                </a:moveTo>
                <a:cubicBezTo>
                  <a:pt x="149" y="691"/>
                  <a:pt x="148" y="690"/>
                  <a:pt x="148" y="691"/>
                </a:cubicBezTo>
                <a:cubicBezTo>
                  <a:pt x="148" y="691"/>
                  <a:pt x="147" y="693"/>
                  <a:pt x="148" y="693"/>
                </a:cubicBezTo>
                <a:cubicBezTo>
                  <a:pt x="147" y="692"/>
                  <a:pt x="147" y="692"/>
                  <a:pt x="147" y="692"/>
                </a:cubicBezTo>
                <a:cubicBezTo>
                  <a:pt x="147" y="691"/>
                  <a:pt x="147" y="691"/>
                  <a:pt x="147" y="690"/>
                </a:cubicBezTo>
                <a:cubicBezTo>
                  <a:pt x="147" y="689"/>
                  <a:pt x="147" y="688"/>
                  <a:pt x="148" y="688"/>
                </a:cubicBezTo>
                <a:cubicBezTo>
                  <a:pt x="148" y="688"/>
                  <a:pt x="148" y="688"/>
                  <a:pt x="148" y="688"/>
                </a:cubicBezTo>
                <a:cubicBezTo>
                  <a:pt x="149" y="688"/>
                  <a:pt x="149" y="688"/>
                  <a:pt x="149" y="688"/>
                </a:cubicBezTo>
                <a:cubicBezTo>
                  <a:pt x="150" y="688"/>
                  <a:pt x="149" y="689"/>
                  <a:pt x="149" y="689"/>
                </a:cubicBezTo>
                <a:cubicBezTo>
                  <a:pt x="149" y="689"/>
                  <a:pt x="150" y="689"/>
                  <a:pt x="150" y="690"/>
                </a:cubicBezTo>
                <a:cubicBezTo>
                  <a:pt x="150" y="690"/>
                  <a:pt x="150" y="690"/>
                  <a:pt x="150" y="690"/>
                </a:cubicBezTo>
                <a:cubicBezTo>
                  <a:pt x="150" y="690"/>
                  <a:pt x="150" y="691"/>
                  <a:pt x="150" y="691"/>
                </a:cubicBezTo>
                <a:close/>
                <a:moveTo>
                  <a:pt x="157" y="670"/>
                </a:moveTo>
                <a:cubicBezTo>
                  <a:pt x="156" y="670"/>
                  <a:pt x="156" y="668"/>
                  <a:pt x="157" y="667"/>
                </a:cubicBezTo>
                <a:cubicBezTo>
                  <a:pt x="154" y="667"/>
                  <a:pt x="155" y="670"/>
                  <a:pt x="156" y="671"/>
                </a:cubicBezTo>
                <a:cubicBezTo>
                  <a:pt x="156" y="673"/>
                  <a:pt x="154" y="672"/>
                  <a:pt x="153" y="672"/>
                </a:cubicBezTo>
                <a:cubicBezTo>
                  <a:pt x="154" y="674"/>
                  <a:pt x="153" y="675"/>
                  <a:pt x="152" y="677"/>
                </a:cubicBezTo>
                <a:cubicBezTo>
                  <a:pt x="152" y="678"/>
                  <a:pt x="152" y="679"/>
                  <a:pt x="152" y="680"/>
                </a:cubicBezTo>
                <a:cubicBezTo>
                  <a:pt x="152" y="681"/>
                  <a:pt x="151" y="681"/>
                  <a:pt x="151" y="682"/>
                </a:cubicBezTo>
                <a:cubicBezTo>
                  <a:pt x="151" y="683"/>
                  <a:pt x="151" y="684"/>
                  <a:pt x="150" y="684"/>
                </a:cubicBezTo>
                <a:cubicBezTo>
                  <a:pt x="149" y="684"/>
                  <a:pt x="149" y="683"/>
                  <a:pt x="149" y="682"/>
                </a:cubicBezTo>
                <a:cubicBezTo>
                  <a:pt x="148" y="681"/>
                  <a:pt x="149" y="681"/>
                  <a:pt x="150" y="680"/>
                </a:cubicBezTo>
                <a:cubicBezTo>
                  <a:pt x="150" y="679"/>
                  <a:pt x="151" y="676"/>
                  <a:pt x="151" y="675"/>
                </a:cubicBezTo>
                <a:cubicBezTo>
                  <a:pt x="151" y="674"/>
                  <a:pt x="150" y="675"/>
                  <a:pt x="151" y="674"/>
                </a:cubicBezTo>
                <a:cubicBezTo>
                  <a:pt x="151" y="673"/>
                  <a:pt x="152" y="672"/>
                  <a:pt x="152" y="671"/>
                </a:cubicBezTo>
                <a:cubicBezTo>
                  <a:pt x="153" y="670"/>
                  <a:pt x="153" y="669"/>
                  <a:pt x="153" y="668"/>
                </a:cubicBezTo>
                <a:cubicBezTo>
                  <a:pt x="153" y="668"/>
                  <a:pt x="154" y="668"/>
                  <a:pt x="154" y="667"/>
                </a:cubicBezTo>
                <a:cubicBezTo>
                  <a:pt x="154" y="666"/>
                  <a:pt x="156" y="664"/>
                  <a:pt x="157" y="662"/>
                </a:cubicBezTo>
                <a:cubicBezTo>
                  <a:pt x="159" y="664"/>
                  <a:pt x="158" y="668"/>
                  <a:pt x="157" y="670"/>
                </a:cubicBezTo>
                <a:close/>
                <a:moveTo>
                  <a:pt x="156" y="659"/>
                </a:moveTo>
                <a:cubicBezTo>
                  <a:pt x="155" y="659"/>
                  <a:pt x="156" y="652"/>
                  <a:pt x="157" y="652"/>
                </a:cubicBezTo>
                <a:cubicBezTo>
                  <a:pt x="163" y="658"/>
                  <a:pt x="156" y="659"/>
                  <a:pt x="156" y="659"/>
                </a:cubicBezTo>
                <a:close/>
                <a:moveTo>
                  <a:pt x="158" y="652"/>
                </a:moveTo>
                <a:cubicBezTo>
                  <a:pt x="157" y="651"/>
                  <a:pt x="159" y="645"/>
                  <a:pt x="162" y="644"/>
                </a:cubicBezTo>
                <a:cubicBezTo>
                  <a:pt x="163" y="645"/>
                  <a:pt x="160" y="651"/>
                  <a:pt x="158" y="652"/>
                </a:cubicBezTo>
                <a:close/>
                <a:moveTo>
                  <a:pt x="186" y="669"/>
                </a:moveTo>
                <a:cubicBezTo>
                  <a:pt x="186" y="671"/>
                  <a:pt x="184" y="670"/>
                  <a:pt x="183" y="671"/>
                </a:cubicBezTo>
                <a:cubicBezTo>
                  <a:pt x="183" y="674"/>
                  <a:pt x="183" y="676"/>
                  <a:pt x="180" y="675"/>
                </a:cubicBezTo>
                <a:cubicBezTo>
                  <a:pt x="180" y="673"/>
                  <a:pt x="181" y="672"/>
                  <a:pt x="183" y="671"/>
                </a:cubicBezTo>
                <a:cubicBezTo>
                  <a:pt x="183" y="669"/>
                  <a:pt x="183" y="667"/>
                  <a:pt x="184" y="666"/>
                </a:cubicBezTo>
                <a:cubicBezTo>
                  <a:pt x="186" y="667"/>
                  <a:pt x="186" y="668"/>
                  <a:pt x="186" y="669"/>
                </a:cubicBezTo>
                <a:close/>
                <a:moveTo>
                  <a:pt x="189" y="659"/>
                </a:moveTo>
                <a:cubicBezTo>
                  <a:pt x="187" y="659"/>
                  <a:pt x="187" y="657"/>
                  <a:pt x="188" y="655"/>
                </a:cubicBezTo>
                <a:cubicBezTo>
                  <a:pt x="189" y="656"/>
                  <a:pt x="189" y="657"/>
                  <a:pt x="189" y="659"/>
                </a:cubicBezTo>
                <a:close/>
                <a:moveTo>
                  <a:pt x="213" y="591"/>
                </a:moveTo>
                <a:cubicBezTo>
                  <a:pt x="212" y="592"/>
                  <a:pt x="210" y="593"/>
                  <a:pt x="209" y="595"/>
                </a:cubicBezTo>
                <a:cubicBezTo>
                  <a:pt x="207" y="592"/>
                  <a:pt x="212" y="591"/>
                  <a:pt x="212" y="589"/>
                </a:cubicBezTo>
                <a:cubicBezTo>
                  <a:pt x="214" y="589"/>
                  <a:pt x="215" y="590"/>
                  <a:pt x="217" y="590"/>
                </a:cubicBezTo>
                <a:cubicBezTo>
                  <a:pt x="217" y="593"/>
                  <a:pt x="214" y="590"/>
                  <a:pt x="213" y="591"/>
                </a:cubicBezTo>
                <a:close/>
                <a:moveTo>
                  <a:pt x="286" y="562"/>
                </a:moveTo>
                <a:cubicBezTo>
                  <a:pt x="285" y="563"/>
                  <a:pt x="277" y="566"/>
                  <a:pt x="283" y="561"/>
                </a:cubicBezTo>
                <a:cubicBezTo>
                  <a:pt x="284" y="559"/>
                  <a:pt x="288" y="558"/>
                  <a:pt x="286" y="562"/>
                </a:cubicBezTo>
                <a:close/>
                <a:moveTo>
                  <a:pt x="295" y="556"/>
                </a:moveTo>
                <a:cubicBezTo>
                  <a:pt x="293" y="554"/>
                  <a:pt x="293" y="556"/>
                  <a:pt x="290" y="555"/>
                </a:cubicBezTo>
                <a:cubicBezTo>
                  <a:pt x="291" y="553"/>
                  <a:pt x="293" y="552"/>
                  <a:pt x="296" y="551"/>
                </a:cubicBezTo>
                <a:cubicBezTo>
                  <a:pt x="296" y="549"/>
                  <a:pt x="295" y="547"/>
                  <a:pt x="297" y="546"/>
                </a:cubicBezTo>
                <a:cubicBezTo>
                  <a:pt x="299" y="546"/>
                  <a:pt x="297" y="548"/>
                  <a:pt x="298" y="549"/>
                </a:cubicBezTo>
                <a:cubicBezTo>
                  <a:pt x="296" y="551"/>
                  <a:pt x="297" y="554"/>
                  <a:pt x="295" y="556"/>
                </a:cubicBezTo>
                <a:close/>
                <a:moveTo>
                  <a:pt x="268" y="531"/>
                </a:moveTo>
                <a:cubicBezTo>
                  <a:pt x="270" y="532"/>
                  <a:pt x="271" y="531"/>
                  <a:pt x="272" y="531"/>
                </a:cubicBezTo>
                <a:cubicBezTo>
                  <a:pt x="274" y="529"/>
                  <a:pt x="274" y="528"/>
                  <a:pt x="276" y="527"/>
                </a:cubicBezTo>
                <a:cubicBezTo>
                  <a:pt x="275" y="527"/>
                  <a:pt x="275" y="526"/>
                  <a:pt x="274" y="526"/>
                </a:cubicBezTo>
                <a:cubicBezTo>
                  <a:pt x="273" y="526"/>
                  <a:pt x="271" y="526"/>
                  <a:pt x="271" y="525"/>
                </a:cubicBezTo>
                <a:cubicBezTo>
                  <a:pt x="271" y="525"/>
                  <a:pt x="271" y="524"/>
                  <a:pt x="272" y="524"/>
                </a:cubicBezTo>
                <a:cubicBezTo>
                  <a:pt x="272" y="523"/>
                  <a:pt x="269" y="519"/>
                  <a:pt x="269" y="518"/>
                </a:cubicBezTo>
                <a:cubicBezTo>
                  <a:pt x="270" y="518"/>
                  <a:pt x="273" y="520"/>
                  <a:pt x="274" y="519"/>
                </a:cubicBezTo>
                <a:cubicBezTo>
                  <a:pt x="274" y="519"/>
                  <a:pt x="275" y="519"/>
                  <a:pt x="275" y="518"/>
                </a:cubicBezTo>
                <a:cubicBezTo>
                  <a:pt x="275" y="518"/>
                  <a:pt x="276" y="518"/>
                  <a:pt x="276" y="518"/>
                </a:cubicBezTo>
                <a:cubicBezTo>
                  <a:pt x="277" y="518"/>
                  <a:pt x="277" y="516"/>
                  <a:pt x="277" y="516"/>
                </a:cubicBezTo>
                <a:cubicBezTo>
                  <a:pt x="279" y="514"/>
                  <a:pt x="281" y="513"/>
                  <a:pt x="282" y="512"/>
                </a:cubicBezTo>
                <a:cubicBezTo>
                  <a:pt x="283" y="512"/>
                  <a:pt x="284" y="511"/>
                  <a:pt x="285" y="510"/>
                </a:cubicBezTo>
                <a:cubicBezTo>
                  <a:pt x="285" y="510"/>
                  <a:pt x="286" y="510"/>
                  <a:pt x="287" y="509"/>
                </a:cubicBezTo>
                <a:cubicBezTo>
                  <a:pt x="288" y="508"/>
                  <a:pt x="289" y="507"/>
                  <a:pt x="290" y="506"/>
                </a:cubicBezTo>
                <a:cubicBezTo>
                  <a:pt x="291" y="506"/>
                  <a:pt x="291" y="505"/>
                  <a:pt x="292" y="505"/>
                </a:cubicBezTo>
                <a:cubicBezTo>
                  <a:pt x="292" y="505"/>
                  <a:pt x="293" y="505"/>
                  <a:pt x="293" y="505"/>
                </a:cubicBezTo>
                <a:cubicBezTo>
                  <a:pt x="294" y="504"/>
                  <a:pt x="295" y="503"/>
                  <a:pt x="296" y="503"/>
                </a:cubicBezTo>
                <a:cubicBezTo>
                  <a:pt x="296" y="502"/>
                  <a:pt x="296" y="502"/>
                  <a:pt x="297" y="502"/>
                </a:cubicBezTo>
                <a:cubicBezTo>
                  <a:pt x="297" y="502"/>
                  <a:pt x="297" y="501"/>
                  <a:pt x="298" y="501"/>
                </a:cubicBezTo>
                <a:cubicBezTo>
                  <a:pt x="298" y="501"/>
                  <a:pt x="298" y="501"/>
                  <a:pt x="299" y="501"/>
                </a:cubicBezTo>
                <a:cubicBezTo>
                  <a:pt x="299" y="500"/>
                  <a:pt x="299" y="499"/>
                  <a:pt x="300" y="499"/>
                </a:cubicBezTo>
                <a:cubicBezTo>
                  <a:pt x="300" y="499"/>
                  <a:pt x="300" y="499"/>
                  <a:pt x="301" y="499"/>
                </a:cubicBezTo>
                <a:cubicBezTo>
                  <a:pt x="302" y="498"/>
                  <a:pt x="304" y="497"/>
                  <a:pt x="305" y="495"/>
                </a:cubicBezTo>
                <a:cubicBezTo>
                  <a:pt x="305" y="495"/>
                  <a:pt x="306" y="494"/>
                  <a:pt x="306" y="494"/>
                </a:cubicBezTo>
                <a:cubicBezTo>
                  <a:pt x="307" y="494"/>
                  <a:pt x="308" y="494"/>
                  <a:pt x="309" y="494"/>
                </a:cubicBezTo>
                <a:cubicBezTo>
                  <a:pt x="310" y="495"/>
                  <a:pt x="310" y="495"/>
                  <a:pt x="310" y="495"/>
                </a:cubicBezTo>
                <a:cubicBezTo>
                  <a:pt x="309" y="498"/>
                  <a:pt x="307" y="498"/>
                  <a:pt x="305" y="499"/>
                </a:cubicBezTo>
                <a:cubicBezTo>
                  <a:pt x="305" y="499"/>
                  <a:pt x="304" y="501"/>
                  <a:pt x="303" y="502"/>
                </a:cubicBezTo>
                <a:cubicBezTo>
                  <a:pt x="303" y="502"/>
                  <a:pt x="303" y="501"/>
                  <a:pt x="302" y="502"/>
                </a:cubicBezTo>
                <a:cubicBezTo>
                  <a:pt x="302" y="502"/>
                  <a:pt x="301" y="503"/>
                  <a:pt x="300" y="503"/>
                </a:cubicBezTo>
                <a:cubicBezTo>
                  <a:pt x="299" y="503"/>
                  <a:pt x="298" y="506"/>
                  <a:pt x="296" y="507"/>
                </a:cubicBezTo>
                <a:cubicBezTo>
                  <a:pt x="295" y="508"/>
                  <a:pt x="294" y="509"/>
                  <a:pt x="293" y="510"/>
                </a:cubicBezTo>
                <a:cubicBezTo>
                  <a:pt x="291" y="510"/>
                  <a:pt x="290" y="513"/>
                  <a:pt x="287" y="510"/>
                </a:cubicBezTo>
                <a:cubicBezTo>
                  <a:pt x="285" y="513"/>
                  <a:pt x="285" y="515"/>
                  <a:pt x="283" y="518"/>
                </a:cubicBezTo>
                <a:cubicBezTo>
                  <a:pt x="283" y="518"/>
                  <a:pt x="282" y="518"/>
                  <a:pt x="281" y="519"/>
                </a:cubicBezTo>
                <a:cubicBezTo>
                  <a:pt x="281" y="519"/>
                  <a:pt x="281" y="518"/>
                  <a:pt x="280" y="519"/>
                </a:cubicBezTo>
                <a:cubicBezTo>
                  <a:pt x="280" y="519"/>
                  <a:pt x="280" y="520"/>
                  <a:pt x="279" y="520"/>
                </a:cubicBezTo>
                <a:cubicBezTo>
                  <a:pt x="278" y="520"/>
                  <a:pt x="276" y="520"/>
                  <a:pt x="275" y="521"/>
                </a:cubicBezTo>
                <a:cubicBezTo>
                  <a:pt x="273" y="523"/>
                  <a:pt x="276" y="522"/>
                  <a:pt x="276" y="523"/>
                </a:cubicBezTo>
                <a:cubicBezTo>
                  <a:pt x="275" y="524"/>
                  <a:pt x="276" y="526"/>
                  <a:pt x="276" y="526"/>
                </a:cubicBezTo>
                <a:cubicBezTo>
                  <a:pt x="276" y="526"/>
                  <a:pt x="277" y="525"/>
                  <a:pt x="278" y="525"/>
                </a:cubicBezTo>
                <a:cubicBezTo>
                  <a:pt x="279" y="526"/>
                  <a:pt x="277" y="529"/>
                  <a:pt x="276" y="530"/>
                </a:cubicBezTo>
                <a:cubicBezTo>
                  <a:pt x="276" y="530"/>
                  <a:pt x="275" y="530"/>
                  <a:pt x="274" y="531"/>
                </a:cubicBezTo>
                <a:cubicBezTo>
                  <a:pt x="271" y="533"/>
                  <a:pt x="269" y="537"/>
                  <a:pt x="266" y="539"/>
                </a:cubicBezTo>
                <a:cubicBezTo>
                  <a:pt x="266" y="539"/>
                  <a:pt x="266" y="540"/>
                  <a:pt x="266" y="540"/>
                </a:cubicBezTo>
                <a:cubicBezTo>
                  <a:pt x="265" y="540"/>
                  <a:pt x="265" y="540"/>
                  <a:pt x="264" y="540"/>
                </a:cubicBezTo>
                <a:cubicBezTo>
                  <a:pt x="263" y="542"/>
                  <a:pt x="261" y="543"/>
                  <a:pt x="259" y="545"/>
                </a:cubicBezTo>
                <a:cubicBezTo>
                  <a:pt x="258" y="546"/>
                  <a:pt x="256" y="547"/>
                  <a:pt x="254" y="546"/>
                </a:cubicBezTo>
                <a:cubicBezTo>
                  <a:pt x="255" y="544"/>
                  <a:pt x="255" y="543"/>
                  <a:pt x="257" y="543"/>
                </a:cubicBezTo>
                <a:cubicBezTo>
                  <a:pt x="258" y="543"/>
                  <a:pt x="259" y="543"/>
                  <a:pt x="258" y="542"/>
                </a:cubicBezTo>
                <a:cubicBezTo>
                  <a:pt x="258" y="540"/>
                  <a:pt x="258" y="541"/>
                  <a:pt x="261" y="539"/>
                </a:cubicBezTo>
                <a:cubicBezTo>
                  <a:pt x="261" y="539"/>
                  <a:pt x="261" y="538"/>
                  <a:pt x="262" y="538"/>
                </a:cubicBezTo>
                <a:cubicBezTo>
                  <a:pt x="262" y="537"/>
                  <a:pt x="263" y="537"/>
                  <a:pt x="264" y="535"/>
                </a:cubicBezTo>
                <a:cubicBezTo>
                  <a:pt x="265" y="534"/>
                  <a:pt x="267" y="533"/>
                  <a:pt x="268" y="531"/>
                </a:cubicBezTo>
                <a:close/>
                <a:moveTo>
                  <a:pt x="237" y="516"/>
                </a:moveTo>
                <a:cubicBezTo>
                  <a:pt x="237" y="517"/>
                  <a:pt x="238" y="518"/>
                  <a:pt x="238" y="520"/>
                </a:cubicBezTo>
                <a:cubicBezTo>
                  <a:pt x="237" y="521"/>
                  <a:pt x="236" y="522"/>
                  <a:pt x="234" y="521"/>
                </a:cubicBezTo>
                <a:cubicBezTo>
                  <a:pt x="235" y="519"/>
                  <a:pt x="236" y="517"/>
                  <a:pt x="237" y="516"/>
                </a:cubicBezTo>
                <a:close/>
                <a:moveTo>
                  <a:pt x="226" y="536"/>
                </a:moveTo>
                <a:cubicBezTo>
                  <a:pt x="226" y="535"/>
                  <a:pt x="226" y="534"/>
                  <a:pt x="225" y="534"/>
                </a:cubicBezTo>
                <a:cubicBezTo>
                  <a:pt x="225" y="533"/>
                  <a:pt x="226" y="533"/>
                  <a:pt x="226" y="533"/>
                </a:cubicBezTo>
                <a:cubicBezTo>
                  <a:pt x="225" y="532"/>
                  <a:pt x="226" y="532"/>
                  <a:pt x="226" y="531"/>
                </a:cubicBezTo>
                <a:cubicBezTo>
                  <a:pt x="226" y="530"/>
                  <a:pt x="226" y="530"/>
                  <a:pt x="226" y="529"/>
                </a:cubicBezTo>
                <a:cubicBezTo>
                  <a:pt x="227" y="528"/>
                  <a:pt x="225" y="526"/>
                  <a:pt x="227" y="525"/>
                </a:cubicBezTo>
                <a:cubicBezTo>
                  <a:pt x="227" y="524"/>
                  <a:pt x="229" y="524"/>
                  <a:pt x="229" y="522"/>
                </a:cubicBezTo>
                <a:cubicBezTo>
                  <a:pt x="231" y="523"/>
                  <a:pt x="233" y="526"/>
                  <a:pt x="232" y="528"/>
                </a:cubicBezTo>
                <a:cubicBezTo>
                  <a:pt x="231" y="528"/>
                  <a:pt x="230" y="528"/>
                  <a:pt x="228" y="529"/>
                </a:cubicBezTo>
                <a:cubicBezTo>
                  <a:pt x="228" y="531"/>
                  <a:pt x="227" y="531"/>
                  <a:pt x="226" y="532"/>
                </a:cubicBezTo>
                <a:cubicBezTo>
                  <a:pt x="225" y="534"/>
                  <a:pt x="228" y="534"/>
                  <a:pt x="227" y="535"/>
                </a:cubicBezTo>
                <a:cubicBezTo>
                  <a:pt x="227" y="536"/>
                  <a:pt x="226" y="536"/>
                  <a:pt x="226" y="536"/>
                </a:cubicBezTo>
                <a:cubicBezTo>
                  <a:pt x="227" y="538"/>
                  <a:pt x="224" y="538"/>
                  <a:pt x="224" y="539"/>
                </a:cubicBezTo>
                <a:cubicBezTo>
                  <a:pt x="222" y="538"/>
                  <a:pt x="224" y="536"/>
                  <a:pt x="226" y="536"/>
                </a:cubicBezTo>
                <a:close/>
                <a:moveTo>
                  <a:pt x="224" y="572"/>
                </a:moveTo>
                <a:cubicBezTo>
                  <a:pt x="225" y="571"/>
                  <a:pt x="227" y="570"/>
                  <a:pt x="228" y="568"/>
                </a:cubicBezTo>
                <a:cubicBezTo>
                  <a:pt x="229" y="568"/>
                  <a:pt x="230" y="568"/>
                  <a:pt x="231" y="567"/>
                </a:cubicBezTo>
                <a:cubicBezTo>
                  <a:pt x="233" y="566"/>
                  <a:pt x="234" y="564"/>
                  <a:pt x="235" y="563"/>
                </a:cubicBezTo>
                <a:cubicBezTo>
                  <a:pt x="234" y="563"/>
                  <a:pt x="234" y="562"/>
                  <a:pt x="233" y="562"/>
                </a:cubicBezTo>
                <a:cubicBezTo>
                  <a:pt x="232" y="562"/>
                  <a:pt x="230" y="563"/>
                  <a:pt x="230" y="561"/>
                </a:cubicBezTo>
                <a:cubicBezTo>
                  <a:pt x="230" y="561"/>
                  <a:pt x="230" y="560"/>
                  <a:pt x="231" y="560"/>
                </a:cubicBezTo>
                <a:cubicBezTo>
                  <a:pt x="231" y="559"/>
                  <a:pt x="227" y="555"/>
                  <a:pt x="228" y="555"/>
                </a:cubicBezTo>
                <a:cubicBezTo>
                  <a:pt x="228" y="554"/>
                  <a:pt x="231" y="556"/>
                  <a:pt x="232" y="556"/>
                </a:cubicBezTo>
                <a:cubicBezTo>
                  <a:pt x="233" y="555"/>
                  <a:pt x="233" y="555"/>
                  <a:pt x="234" y="554"/>
                </a:cubicBezTo>
                <a:cubicBezTo>
                  <a:pt x="234" y="554"/>
                  <a:pt x="234" y="554"/>
                  <a:pt x="234" y="554"/>
                </a:cubicBezTo>
                <a:cubicBezTo>
                  <a:pt x="235" y="554"/>
                  <a:pt x="235" y="552"/>
                  <a:pt x="236" y="552"/>
                </a:cubicBezTo>
                <a:cubicBezTo>
                  <a:pt x="237" y="550"/>
                  <a:pt x="239" y="549"/>
                  <a:pt x="240" y="548"/>
                </a:cubicBezTo>
                <a:cubicBezTo>
                  <a:pt x="241" y="547"/>
                  <a:pt x="242" y="546"/>
                  <a:pt x="242" y="546"/>
                </a:cubicBezTo>
                <a:cubicBezTo>
                  <a:pt x="243" y="545"/>
                  <a:pt x="244" y="545"/>
                  <a:pt x="245" y="545"/>
                </a:cubicBezTo>
                <a:cubicBezTo>
                  <a:pt x="246" y="544"/>
                  <a:pt x="246" y="542"/>
                  <a:pt x="247" y="541"/>
                </a:cubicBezTo>
                <a:cubicBezTo>
                  <a:pt x="248" y="541"/>
                  <a:pt x="249" y="540"/>
                  <a:pt x="249" y="540"/>
                </a:cubicBezTo>
                <a:cubicBezTo>
                  <a:pt x="250" y="540"/>
                  <a:pt x="251" y="540"/>
                  <a:pt x="251" y="540"/>
                </a:cubicBezTo>
                <a:cubicBezTo>
                  <a:pt x="252" y="539"/>
                  <a:pt x="252" y="538"/>
                  <a:pt x="253" y="537"/>
                </a:cubicBezTo>
                <a:cubicBezTo>
                  <a:pt x="254" y="537"/>
                  <a:pt x="254" y="537"/>
                  <a:pt x="254" y="537"/>
                </a:cubicBezTo>
                <a:cubicBezTo>
                  <a:pt x="254" y="536"/>
                  <a:pt x="254" y="536"/>
                  <a:pt x="255" y="535"/>
                </a:cubicBezTo>
                <a:cubicBezTo>
                  <a:pt x="255" y="535"/>
                  <a:pt x="255" y="536"/>
                  <a:pt x="256" y="535"/>
                </a:cubicBezTo>
                <a:cubicBezTo>
                  <a:pt x="256" y="535"/>
                  <a:pt x="256" y="534"/>
                  <a:pt x="257" y="533"/>
                </a:cubicBezTo>
                <a:cubicBezTo>
                  <a:pt x="257" y="533"/>
                  <a:pt x="258" y="533"/>
                  <a:pt x="258" y="533"/>
                </a:cubicBezTo>
                <a:cubicBezTo>
                  <a:pt x="259" y="532"/>
                  <a:pt x="261" y="531"/>
                  <a:pt x="262" y="529"/>
                </a:cubicBezTo>
                <a:cubicBezTo>
                  <a:pt x="262" y="529"/>
                  <a:pt x="262" y="528"/>
                  <a:pt x="263" y="528"/>
                </a:cubicBezTo>
                <a:cubicBezTo>
                  <a:pt x="264" y="528"/>
                  <a:pt x="265" y="528"/>
                  <a:pt x="266" y="528"/>
                </a:cubicBezTo>
                <a:cubicBezTo>
                  <a:pt x="266" y="528"/>
                  <a:pt x="266" y="529"/>
                  <a:pt x="266" y="529"/>
                </a:cubicBezTo>
                <a:cubicBezTo>
                  <a:pt x="266" y="531"/>
                  <a:pt x="264" y="531"/>
                  <a:pt x="262" y="533"/>
                </a:cubicBezTo>
                <a:cubicBezTo>
                  <a:pt x="262" y="533"/>
                  <a:pt x="261" y="535"/>
                  <a:pt x="260" y="536"/>
                </a:cubicBezTo>
                <a:cubicBezTo>
                  <a:pt x="260" y="536"/>
                  <a:pt x="260" y="535"/>
                  <a:pt x="260" y="536"/>
                </a:cubicBezTo>
                <a:cubicBezTo>
                  <a:pt x="259" y="536"/>
                  <a:pt x="258" y="537"/>
                  <a:pt x="257" y="537"/>
                </a:cubicBezTo>
                <a:cubicBezTo>
                  <a:pt x="256" y="538"/>
                  <a:pt x="255" y="540"/>
                  <a:pt x="254" y="542"/>
                </a:cubicBezTo>
                <a:cubicBezTo>
                  <a:pt x="253" y="543"/>
                  <a:pt x="251" y="544"/>
                  <a:pt x="251" y="545"/>
                </a:cubicBezTo>
                <a:cubicBezTo>
                  <a:pt x="249" y="544"/>
                  <a:pt x="248" y="548"/>
                  <a:pt x="245" y="546"/>
                </a:cubicBezTo>
                <a:cubicBezTo>
                  <a:pt x="243" y="548"/>
                  <a:pt x="243" y="551"/>
                  <a:pt x="242" y="553"/>
                </a:cubicBezTo>
                <a:cubicBezTo>
                  <a:pt x="241" y="553"/>
                  <a:pt x="240" y="554"/>
                  <a:pt x="240" y="554"/>
                </a:cubicBezTo>
                <a:cubicBezTo>
                  <a:pt x="239" y="555"/>
                  <a:pt x="239" y="554"/>
                  <a:pt x="239" y="555"/>
                </a:cubicBezTo>
                <a:cubicBezTo>
                  <a:pt x="238" y="555"/>
                  <a:pt x="238" y="555"/>
                  <a:pt x="238" y="556"/>
                </a:cubicBezTo>
                <a:cubicBezTo>
                  <a:pt x="236" y="556"/>
                  <a:pt x="235" y="556"/>
                  <a:pt x="233" y="557"/>
                </a:cubicBezTo>
                <a:cubicBezTo>
                  <a:pt x="232" y="559"/>
                  <a:pt x="235" y="558"/>
                  <a:pt x="235" y="559"/>
                </a:cubicBezTo>
                <a:cubicBezTo>
                  <a:pt x="234" y="560"/>
                  <a:pt x="235" y="562"/>
                  <a:pt x="235" y="562"/>
                </a:cubicBezTo>
                <a:cubicBezTo>
                  <a:pt x="235" y="562"/>
                  <a:pt x="236" y="561"/>
                  <a:pt x="237" y="561"/>
                </a:cubicBezTo>
                <a:cubicBezTo>
                  <a:pt x="238" y="562"/>
                  <a:pt x="237" y="565"/>
                  <a:pt x="236" y="566"/>
                </a:cubicBezTo>
                <a:cubicBezTo>
                  <a:pt x="235" y="566"/>
                  <a:pt x="234" y="566"/>
                  <a:pt x="233" y="567"/>
                </a:cubicBezTo>
                <a:cubicBezTo>
                  <a:pt x="231" y="569"/>
                  <a:pt x="229" y="574"/>
                  <a:pt x="226" y="576"/>
                </a:cubicBezTo>
                <a:cubicBezTo>
                  <a:pt x="226" y="576"/>
                  <a:pt x="226" y="577"/>
                  <a:pt x="226" y="577"/>
                </a:cubicBezTo>
                <a:cubicBezTo>
                  <a:pt x="225" y="577"/>
                  <a:pt x="225" y="577"/>
                  <a:pt x="224" y="577"/>
                </a:cubicBezTo>
                <a:cubicBezTo>
                  <a:pt x="223" y="578"/>
                  <a:pt x="221" y="580"/>
                  <a:pt x="219" y="582"/>
                </a:cubicBezTo>
                <a:cubicBezTo>
                  <a:pt x="219" y="582"/>
                  <a:pt x="218" y="583"/>
                  <a:pt x="218" y="583"/>
                </a:cubicBezTo>
                <a:cubicBezTo>
                  <a:pt x="218" y="583"/>
                  <a:pt x="218" y="583"/>
                  <a:pt x="218" y="583"/>
                </a:cubicBezTo>
                <a:cubicBezTo>
                  <a:pt x="218" y="584"/>
                  <a:pt x="219" y="585"/>
                  <a:pt x="217" y="586"/>
                </a:cubicBezTo>
                <a:cubicBezTo>
                  <a:pt x="217" y="587"/>
                  <a:pt x="216" y="586"/>
                  <a:pt x="216" y="587"/>
                </a:cubicBezTo>
                <a:cubicBezTo>
                  <a:pt x="215" y="587"/>
                  <a:pt x="215" y="589"/>
                  <a:pt x="214" y="588"/>
                </a:cubicBezTo>
                <a:cubicBezTo>
                  <a:pt x="214" y="587"/>
                  <a:pt x="213" y="587"/>
                  <a:pt x="213" y="587"/>
                </a:cubicBezTo>
                <a:cubicBezTo>
                  <a:pt x="214" y="586"/>
                  <a:pt x="215" y="586"/>
                  <a:pt x="215" y="586"/>
                </a:cubicBezTo>
                <a:cubicBezTo>
                  <a:pt x="215" y="586"/>
                  <a:pt x="215" y="585"/>
                  <a:pt x="215" y="584"/>
                </a:cubicBezTo>
                <a:cubicBezTo>
                  <a:pt x="215" y="584"/>
                  <a:pt x="215" y="584"/>
                  <a:pt x="215" y="583"/>
                </a:cubicBezTo>
                <a:cubicBezTo>
                  <a:pt x="215" y="581"/>
                  <a:pt x="215" y="580"/>
                  <a:pt x="217" y="580"/>
                </a:cubicBezTo>
                <a:cubicBezTo>
                  <a:pt x="217" y="580"/>
                  <a:pt x="217" y="580"/>
                  <a:pt x="217" y="580"/>
                </a:cubicBezTo>
                <a:cubicBezTo>
                  <a:pt x="217" y="580"/>
                  <a:pt x="217" y="580"/>
                  <a:pt x="218" y="580"/>
                </a:cubicBezTo>
                <a:cubicBezTo>
                  <a:pt x="218" y="580"/>
                  <a:pt x="218" y="579"/>
                  <a:pt x="219" y="579"/>
                </a:cubicBezTo>
                <a:cubicBezTo>
                  <a:pt x="219" y="579"/>
                  <a:pt x="219" y="579"/>
                  <a:pt x="219" y="579"/>
                </a:cubicBezTo>
                <a:cubicBezTo>
                  <a:pt x="218" y="577"/>
                  <a:pt x="218" y="578"/>
                  <a:pt x="220" y="576"/>
                </a:cubicBezTo>
                <a:cubicBezTo>
                  <a:pt x="221" y="576"/>
                  <a:pt x="221" y="575"/>
                  <a:pt x="221" y="575"/>
                </a:cubicBezTo>
                <a:cubicBezTo>
                  <a:pt x="222" y="574"/>
                  <a:pt x="223" y="574"/>
                  <a:pt x="224" y="572"/>
                </a:cubicBezTo>
                <a:close/>
                <a:moveTo>
                  <a:pt x="210" y="561"/>
                </a:moveTo>
                <a:cubicBezTo>
                  <a:pt x="210" y="561"/>
                  <a:pt x="211" y="561"/>
                  <a:pt x="211" y="561"/>
                </a:cubicBezTo>
                <a:cubicBezTo>
                  <a:pt x="211" y="561"/>
                  <a:pt x="211" y="558"/>
                  <a:pt x="212" y="558"/>
                </a:cubicBezTo>
                <a:cubicBezTo>
                  <a:pt x="212" y="558"/>
                  <a:pt x="212" y="557"/>
                  <a:pt x="213" y="556"/>
                </a:cubicBezTo>
                <a:cubicBezTo>
                  <a:pt x="214" y="555"/>
                  <a:pt x="212" y="553"/>
                  <a:pt x="212" y="551"/>
                </a:cubicBezTo>
                <a:cubicBezTo>
                  <a:pt x="212" y="551"/>
                  <a:pt x="213" y="551"/>
                  <a:pt x="213" y="551"/>
                </a:cubicBezTo>
                <a:cubicBezTo>
                  <a:pt x="214" y="550"/>
                  <a:pt x="214" y="550"/>
                  <a:pt x="215" y="550"/>
                </a:cubicBezTo>
                <a:cubicBezTo>
                  <a:pt x="215" y="550"/>
                  <a:pt x="215" y="549"/>
                  <a:pt x="215" y="549"/>
                </a:cubicBezTo>
                <a:cubicBezTo>
                  <a:pt x="216" y="548"/>
                  <a:pt x="215" y="546"/>
                  <a:pt x="217" y="547"/>
                </a:cubicBezTo>
                <a:cubicBezTo>
                  <a:pt x="218" y="545"/>
                  <a:pt x="217" y="545"/>
                  <a:pt x="218" y="544"/>
                </a:cubicBezTo>
                <a:cubicBezTo>
                  <a:pt x="219" y="544"/>
                  <a:pt x="218" y="542"/>
                  <a:pt x="220" y="543"/>
                </a:cubicBezTo>
                <a:cubicBezTo>
                  <a:pt x="220" y="542"/>
                  <a:pt x="221" y="542"/>
                  <a:pt x="221" y="541"/>
                </a:cubicBezTo>
                <a:cubicBezTo>
                  <a:pt x="222" y="541"/>
                  <a:pt x="222" y="542"/>
                  <a:pt x="222" y="542"/>
                </a:cubicBezTo>
                <a:cubicBezTo>
                  <a:pt x="221" y="545"/>
                  <a:pt x="218" y="546"/>
                  <a:pt x="217" y="550"/>
                </a:cubicBezTo>
                <a:cubicBezTo>
                  <a:pt x="216" y="549"/>
                  <a:pt x="216" y="549"/>
                  <a:pt x="216" y="549"/>
                </a:cubicBezTo>
                <a:cubicBezTo>
                  <a:pt x="215" y="551"/>
                  <a:pt x="215" y="552"/>
                  <a:pt x="214" y="552"/>
                </a:cubicBezTo>
                <a:cubicBezTo>
                  <a:pt x="213" y="554"/>
                  <a:pt x="214" y="556"/>
                  <a:pt x="215" y="558"/>
                </a:cubicBezTo>
                <a:cubicBezTo>
                  <a:pt x="214" y="558"/>
                  <a:pt x="214" y="560"/>
                  <a:pt x="213" y="560"/>
                </a:cubicBezTo>
                <a:cubicBezTo>
                  <a:pt x="213" y="560"/>
                  <a:pt x="212" y="560"/>
                  <a:pt x="212" y="560"/>
                </a:cubicBezTo>
                <a:cubicBezTo>
                  <a:pt x="212" y="561"/>
                  <a:pt x="212" y="564"/>
                  <a:pt x="210" y="563"/>
                </a:cubicBezTo>
                <a:cubicBezTo>
                  <a:pt x="210" y="563"/>
                  <a:pt x="209" y="562"/>
                  <a:pt x="210" y="561"/>
                </a:cubicBezTo>
                <a:close/>
                <a:moveTo>
                  <a:pt x="208" y="564"/>
                </a:moveTo>
                <a:cubicBezTo>
                  <a:pt x="209" y="564"/>
                  <a:pt x="209" y="565"/>
                  <a:pt x="210" y="565"/>
                </a:cubicBezTo>
                <a:cubicBezTo>
                  <a:pt x="209" y="567"/>
                  <a:pt x="208" y="568"/>
                  <a:pt x="207" y="568"/>
                </a:cubicBezTo>
                <a:cubicBezTo>
                  <a:pt x="207" y="571"/>
                  <a:pt x="205" y="572"/>
                  <a:pt x="204" y="573"/>
                </a:cubicBezTo>
                <a:cubicBezTo>
                  <a:pt x="203" y="570"/>
                  <a:pt x="206" y="566"/>
                  <a:pt x="208" y="564"/>
                </a:cubicBezTo>
                <a:close/>
                <a:moveTo>
                  <a:pt x="202" y="572"/>
                </a:moveTo>
                <a:cubicBezTo>
                  <a:pt x="203" y="573"/>
                  <a:pt x="202" y="573"/>
                  <a:pt x="203" y="574"/>
                </a:cubicBezTo>
                <a:cubicBezTo>
                  <a:pt x="203" y="575"/>
                  <a:pt x="202" y="575"/>
                  <a:pt x="201" y="576"/>
                </a:cubicBezTo>
                <a:cubicBezTo>
                  <a:pt x="200" y="578"/>
                  <a:pt x="200" y="581"/>
                  <a:pt x="198" y="580"/>
                </a:cubicBezTo>
                <a:cubicBezTo>
                  <a:pt x="199" y="578"/>
                  <a:pt x="200" y="573"/>
                  <a:pt x="202" y="572"/>
                </a:cubicBezTo>
                <a:close/>
                <a:moveTo>
                  <a:pt x="169" y="632"/>
                </a:moveTo>
                <a:cubicBezTo>
                  <a:pt x="168" y="632"/>
                  <a:pt x="171" y="625"/>
                  <a:pt x="171" y="623"/>
                </a:cubicBezTo>
                <a:cubicBezTo>
                  <a:pt x="173" y="624"/>
                  <a:pt x="173" y="624"/>
                  <a:pt x="173" y="624"/>
                </a:cubicBezTo>
                <a:cubicBezTo>
                  <a:pt x="174" y="618"/>
                  <a:pt x="189" y="615"/>
                  <a:pt x="169" y="632"/>
                </a:cubicBezTo>
                <a:close/>
                <a:moveTo>
                  <a:pt x="180" y="655"/>
                </a:moveTo>
                <a:cubicBezTo>
                  <a:pt x="180" y="655"/>
                  <a:pt x="179" y="657"/>
                  <a:pt x="178" y="657"/>
                </a:cubicBezTo>
                <a:cubicBezTo>
                  <a:pt x="177" y="657"/>
                  <a:pt x="178" y="655"/>
                  <a:pt x="178" y="654"/>
                </a:cubicBezTo>
                <a:cubicBezTo>
                  <a:pt x="179" y="654"/>
                  <a:pt x="180" y="654"/>
                  <a:pt x="180" y="655"/>
                </a:cubicBezTo>
                <a:close/>
                <a:moveTo>
                  <a:pt x="181" y="649"/>
                </a:moveTo>
                <a:cubicBezTo>
                  <a:pt x="183" y="651"/>
                  <a:pt x="180" y="652"/>
                  <a:pt x="179" y="653"/>
                </a:cubicBezTo>
                <a:cubicBezTo>
                  <a:pt x="177" y="651"/>
                  <a:pt x="181" y="651"/>
                  <a:pt x="181" y="649"/>
                </a:cubicBezTo>
                <a:close/>
                <a:moveTo>
                  <a:pt x="176" y="663"/>
                </a:moveTo>
                <a:cubicBezTo>
                  <a:pt x="175" y="665"/>
                  <a:pt x="175" y="667"/>
                  <a:pt x="174" y="668"/>
                </a:cubicBezTo>
                <a:cubicBezTo>
                  <a:pt x="172" y="666"/>
                  <a:pt x="176" y="661"/>
                  <a:pt x="177" y="659"/>
                </a:cubicBezTo>
                <a:cubicBezTo>
                  <a:pt x="180" y="660"/>
                  <a:pt x="176" y="662"/>
                  <a:pt x="176" y="663"/>
                </a:cubicBezTo>
                <a:close/>
                <a:moveTo>
                  <a:pt x="171" y="702"/>
                </a:moveTo>
                <a:cubicBezTo>
                  <a:pt x="170" y="702"/>
                  <a:pt x="170" y="703"/>
                  <a:pt x="168" y="702"/>
                </a:cubicBezTo>
                <a:cubicBezTo>
                  <a:pt x="168" y="700"/>
                  <a:pt x="171" y="702"/>
                  <a:pt x="171" y="700"/>
                </a:cubicBezTo>
                <a:cubicBezTo>
                  <a:pt x="171" y="699"/>
                  <a:pt x="170" y="699"/>
                  <a:pt x="169" y="700"/>
                </a:cubicBezTo>
                <a:cubicBezTo>
                  <a:pt x="168" y="699"/>
                  <a:pt x="169" y="694"/>
                  <a:pt x="171" y="693"/>
                </a:cubicBezTo>
                <a:cubicBezTo>
                  <a:pt x="173" y="695"/>
                  <a:pt x="172" y="698"/>
                  <a:pt x="171" y="702"/>
                </a:cubicBezTo>
                <a:close/>
                <a:moveTo>
                  <a:pt x="171" y="688"/>
                </a:moveTo>
                <a:cubicBezTo>
                  <a:pt x="171" y="689"/>
                  <a:pt x="170" y="684"/>
                  <a:pt x="171" y="684"/>
                </a:cubicBezTo>
                <a:cubicBezTo>
                  <a:pt x="173" y="684"/>
                  <a:pt x="172" y="688"/>
                  <a:pt x="171" y="688"/>
                </a:cubicBezTo>
                <a:close/>
                <a:moveTo>
                  <a:pt x="172" y="683"/>
                </a:moveTo>
                <a:cubicBezTo>
                  <a:pt x="170" y="683"/>
                  <a:pt x="174" y="676"/>
                  <a:pt x="175" y="675"/>
                </a:cubicBezTo>
                <a:cubicBezTo>
                  <a:pt x="176" y="676"/>
                  <a:pt x="177" y="684"/>
                  <a:pt x="172" y="683"/>
                </a:cubicBezTo>
                <a:close/>
                <a:moveTo>
                  <a:pt x="175" y="674"/>
                </a:moveTo>
                <a:cubicBezTo>
                  <a:pt x="175" y="672"/>
                  <a:pt x="174" y="671"/>
                  <a:pt x="176" y="670"/>
                </a:cubicBezTo>
                <a:cubicBezTo>
                  <a:pt x="177" y="670"/>
                  <a:pt x="178" y="670"/>
                  <a:pt x="177" y="669"/>
                </a:cubicBezTo>
                <a:cubicBezTo>
                  <a:pt x="176" y="667"/>
                  <a:pt x="176" y="668"/>
                  <a:pt x="178" y="665"/>
                </a:cubicBezTo>
                <a:cubicBezTo>
                  <a:pt x="178" y="665"/>
                  <a:pt x="178" y="664"/>
                  <a:pt x="178" y="663"/>
                </a:cubicBezTo>
                <a:cubicBezTo>
                  <a:pt x="179" y="663"/>
                  <a:pt x="179" y="662"/>
                  <a:pt x="180" y="660"/>
                </a:cubicBezTo>
                <a:cubicBezTo>
                  <a:pt x="180" y="659"/>
                  <a:pt x="181" y="657"/>
                  <a:pt x="182" y="655"/>
                </a:cubicBezTo>
                <a:cubicBezTo>
                  <a:pt x="183" y="655"/>
                  <a:pt x="184" y="654"/>
                  <a:pt x="185" y="653"/>
                </a:cubicBezTo>
                <a:cubicBezTo>
                  <a:pt x="186" y="651"/>
                  <a:pt x="186" y="649"/>
                  <a:pt x="186" y="648"/>
                </a:cubicBezTo>
                <a:cubicBezTo>
                  <a:pt x="186" y="648"/>
                  <a:pt x="185" y="647"/>
                  <a:pt x="185" y="647"/>
                </a:cubicBezTo>
                <a:cubicBezTo>
                  <a:pt x="184" y="648"/>
                  <a:pt x="182" y="649"/>
                  <a:pt x="181" y="648"/>
                </a:cubicBezTo>
                <a:cubicBezTo>
                  <a:pt x="182" y="647"/>
                  <a:pt x="182" y="647"/>
                  <a:pt x="182" y="646"/>
                </a:cubicBezTo>
                <a:cubicBezTo>
                  <a:pt x="182" y="646"/>
                  <a:pt x="177" y="643"/>
                  <a:pt x="177" y="643"/>
                </a:cubicBezTo>
                <a:cubicBezTo>
                  <a:pt x="177" y="642"/>
                  <a:pt x="181" y="642"/>
                  <a:pt x="182" y="642"/>
                </a:cubicBezTo>
                <a:cubicBezTo>
                  <a:pt x="182" y="641"/>
                  <a:pt x="182" y="641"/>
                  <a:pt x="183" y="640"/>
                </a:cubicBezTo>
                <a:cubicBezTo>
                  <a:pt x="183" y="640"/>
                  <a:pt x="183" y="640"/>
                  <a:pt x="183" y="640"/>
                </a:cubicBezTo>
                <a:cubicBezTo>
                  <a:pt x="184" y="639"/>
                  <a:pt x="183" y="638"/>
                  <a:pt x="183" y="637"/>
                </a:cubicBezTo>
                <a:cubicBezTo>
                  <a:pt x="184" y="635"/>
                  <a:pt x="185" y="633"/>
                  <a:pt x="187" y="631"/>
                </a:cubicBezTo>
                <a:cubicBezTo>
                  <a:pt x="187" y="631"/>
                  <a:pt x="187" y="629"/>
                  <a:pt x="188" y="629"/>
                </a:cubicBezTo>
                <a:cubicBezTo>
                  <a:pt x="188" y="628"/>
                  <a:pt x="189" y="627"/>
                  <a:pt x="189" y="627"/>
                </a:cubicBezTo>
                <a:cubicBezTo>
                  <a:pt x="190" y="625"/>
                  <a:pt x="190" y="624"/>
                  <a:pt x="191" y="622"/>
                </a:cubicBezTo>
                <a:cubicBezTo>
                  <a:pt x="191" y="622"/>
                  <a:pt x="192" y="621"/>
                  <a:pt x="192" y="621"/>
                </a:cubicBezTo>
                <a:cubicBezTo>
                  <a:pt x="192" y="620"/>
                  <a:pt x="193" y="620"/>
                  <a:pt x="194" y="620"/>
                </a:cubicBezTo>
                <a:cubicBezTo>
                  <a:pt x="194" y="619"/>
                  <a:pt x="194" y="617"/>
                  <a:pt x="195" y="617"/>
                </a:cubicBezTo>
                <a:cubicBezTo>
                  <a:pt x="195" y="616"/>
                  <a:pt x="195" y="616"/>
                  <a:pt x="195" y="616"/>
                </a:cubicBezTo>
                <a:cubicBezTo>
                  <a:pt x="196" y="615"/>
                  <a:pt x="195" y="615"/>
                  <a:pt x="196" y="614"/>
                </a:cubicBezTo>
                <a:cubicBezTo>
                  <a:pt x="196" y="614"/>
                  <a:pt x="196" y="614"/>
                  <a:pt x="196" y="614"/>
                </a:cubicBezTo>
                <a:cubicBezTo>
                  <a:pt x="197" y="613"/>
                  <a:pt x="197" y="612"/>
                  <a:pt x="197" y="611"/>
                </a:cubicBezTo>
                <a:cubicBezTo>
                  <a:pt x="197" y="611"/>
                  <a:pt x="198" y="612"/>
                  <a:pt x="198" y="611"/>
                </a:cubicBezTo>
                <a:cubicBezTo>
                  <a:pt x="198" y="610"/>
                  <a:pt x="200" y="608"/>
                  <a:pt x="200" y="605"/>
                </a:cubicBezTo>
                <a:cubicBezTo>
                  <a:pt x="200" y="606"/>
                  <a:pt x="200" y="605"/>
                  <a:pt x="201" y="605"/>
                </a:cubicBezTo>
                <a:cubicBezTo>
                  <a:pt x="201" y="604"/>
                  <a:pt x="202" y="604"/>
                  <a:pt x="203" y="603"/>
                </a:cubicBezTo>
                <a:cubicBezTo>
                  <a:pt x="204" y="603"/>
                  <a:pt x="204" y="604"/>
                  <a:pt x="204" y="604"/>
                </a:cubicBezTo>
                <a:cubicBezTo>
                  <a:pt x="205" y="607"/>
                  <a:pt x="203" y="607"/>
                  <a:pt x="202" y="609"/>
                </a:cubicBezTo>
                <a:cubicBezTo>
                  <a:pt x="201" y="610"/>
                  <a:pt x="202" y="612"/>
                  <a:pt x="201" y="613"/>
                </a:cubicBezTo>
                <a:cubicBezTo>
                  <a:pt x="201" y="613"/>
                  <a:pt x="201" y="612"/>
                  <a:pt x="200" y="613"/>
                </a:cubicBezTo>
                <a:cubicBezTo>
                  <a:pt x="200" y="613"/>
                  <a:pt x="199" y="615"/>
                  <a:pt x="198" y="615"/>
                </a:cubicBezTo>
                <a:cubicBezTo>
                  <a:pt x="198" y="616"/>
                  <a:pt x="198" y="619"/>
                  <a:pt x="197" y="621"/>
                </a:cubicBezTo>
                <a:cubicBezTo>
                  <a:pt x="197" y="622"/>
                  <a:pt x="195" y="623"/>
                  <a:pt x="195" y="625"/>
                </a:cubicBezTo>
                <a:cubicBezTo>
                  <a:pt x="193" y="625"/>
                  <a:pt x="193" y="629"/>
                  <a:pt x="191" y="627"/>
                </a:cubicBezTo>
                <a:cubicBezTo>
                  <a:pt x="189" y="631"/>
                  <a:pt x="190" y="633"/>
                  <a:pt x="190" y="636"/>
                </a:cubicBezTo>
                <a:cubicBezTo>
                  <a:pt x="189" y="636"/>
                  <a:pt x="188" y="637"/>
                  <a:pt x="188" y="638"/>
                </a:cubicBezTo>
                <a:cubicBezTo>
                  <a:pt x="188" y="638"/>
                  <a:pt x="188" y="638"/>
                  <a:pt x="187" y="638"/>
                </a:cubicBezTo>
                <a:cubicBezTo>
                  <a:pt x="187" y="639"/>
                  <a:pt x="187" y="639"/>
                  <a:pt x="187" y="640"/>
                </a:cubicBezTo>
                <a:cubicBezTo>
                  <a:pt x="185" y="640"/>
                  <a:pt x="184" y="641"/>
                  <a:pt x="183" y="643"/>
                </a:cubicBezTo>
                <a:cubicBezTo>
                  <a:pt x="183" y="645"/>
                  <a:pt x="185" y="643"/>
                  <a:pt x="185" y="644"/>
                </a:cubicBezTo>
                <a:cubicBezTo>
                  <a:pt x="185" y="645"/>
                  <a:pt x="187" y="646"/>
                  <a:pt x="187" y="647"/>
                </a:cubicBezTo>
                <a:cubicBezTo>
                  <a:pt x="187" y="646"/>
                  <a:pt x="187" y="646"/>
                  <a:pt x="188" y="645"/>
                </a:cubicBezTo>
                <a:cubicBezTo>
                  <a:pt x="189" y="645"/>
                  <a:pt x="189" y="649"/>
                  <a:pt x="188" y="650"/>
                </a:cubicBezTo>
                <a:cubicBezTo>
                  <a:pt x="188" y="650"/>
                  <a:pt x="187" y="651"/>
                  <a:pt x="187" y="652"/>
                </a:cubicBezTo>
                <a:cubicBezTo>
                  <a:pt x="185" y="655"/>
                  <a:pt x="185" y="660"/>
                  <a:pt x="183" y="663"/>
                </a:cubicBezTo>
                <a:cubicBezTo>
                  <a:pt x="183" y="663"/>
                  <a:pt x="183" y="664"/>
                  <a:pt x="183" y="664"/>
                </a:cubicBezTo>
                <a:cubicBezTo>
                  <a:pt x="182" y="664"/>
                  <a:pt x="182" y="664"/>
                  <a:pt x="182" y="665"/>
                </a:cubicBezTo>
                <a:cubicBezTo>
                  <a:pt x="181" y="666"/>
                  <a:pt x="180" y="669"/>
                  <a:pt x="179" y="671"/>
                </a:cubicBezTo>
                <a:cubicBezTo>
                  <a:pt x="178" y="672"/>
                  <a:pt x="177" y="675"/>
                  <a:pt x="175" y="674"/>
                </a:cubicBezTo>
                <a:close/>
                <a:moveTo>
                  <a:pt x="188" y="642"/>
                </a:moveTo>
                <a:cubicBezTo>
                  <a:pt x="187" y="642"/>
                  <a:pt x="188" y="640"/>
                  <a:pt x="188" y="639"/>
                </a:cubicBezTo>
                <a:cubicBezTo>
                  <a:pt x="190" y="639"/>
                  <a:pt x="188" y="642"/>
                  <a:pt x="188" y="642"/>
                </a:cubicBezTo>
                <a:close/>
                <a:moveTo>
                  <a:pt x="214" y="731"/>
                </a:moveTo>
                <a:cubicBezTo>
                  <a:pt x="213" y="729"/>
                  <a:pt x="214" y="730"/>
                  <a:pt x="215" y="729"/>
                </a:cubicBezTo>
                <a:cubicBezTo>
                  <a:pt x="216" y="727"/>
                  <a:pt x="214" y="728"/>
                  <a:pt x="214" y="726"/>
                </a:cubicBezTo>
                <a:cubicBezTo>
                  <a:pt x="214" y="725"/>
                  <a:pt x="215" y="724"/>
                  <a:pt x="215" y="724"/>
                </a:cubicBezTo>
                <a:cubicBezTo>
                  <a:pt x="216" y="723"/>
                  <a:pt x="215" y="722"/>
                  <a:pt x="216" y="722"/>
                </a:cubicBezTo>
                <a:cubicBezTo>
                  <a:pt x="216" y="719"/>
                  <a:pt x="216" y="716"/>
                  <a:pt x="218" y="715"/>
                </a:cubicBezTo>
                <a:cubicBezTo>
                  <a:pt x="218" y="711"/>
                  <a:pt x="218" y="711"/>
                  <a:pt x="218" y="711"/>
                </a:cubicBezTo>
                <a:cubicBezTo>
                  <a:pt x="219" y="710"/>
                  <a:pt x="220" y="710"/>
                  <a:pt x="221" y="710"/>
                </a:cubicBezTo>
                <a:cubicBezTo>
                  <a:pt x="221" y="710"/>
                  <a:pt x="222" y="710"/>
                  <a:pt x="222" y="709"/>
                </a:cubicBezTo>
                <a:cubicBezTo>
                  <a:pt x="223" y="708"/>
                  <a:pt x="224" y="707"/>
                  <a:pt x="224" y="705"/>
                </a:cubicBezTo>
                <a:cubicBezTo>
                  <a:pt x="225" y="703"/>
                  <a:pt x="226" y="700"/>
                  <a:pt x="227" y="700"/>
                </a:cubicBezTo>
                <a:cubicBezTo>
                  <a:pt x="229" y="701"/>
                  <a:pt x="230" y="702"/>
                  <a:pt x="231" y="703"/>
                </a:cubicBezTo>
                <a:cubicBezTo>
                  <a:pt x="231" y="705"/>
                  <a:pt x="229" y="702"/>
                  <a:pt x="228" y="704"/>
                </a:cubicBezTo>
                <a:cubicBezTo>
                  <a:pt x="228" y="705"/>
                  <a:pt x="227" y="705"/>
                  <a:pt x="226" y="706"/>
                </a:cubicBezTo>
                <a:cubicBezTo>
                  <a:pt x="226" y="706"/>
                  <a:pt x="225" y="707"/>
                  <a:pt x="225" y="708"/>
                </a:cubicBezTo>
                <a:cubicBezTo>
                  <a:pt x="225" y="708"/>
                  <a:pt x="225" y="709"/>
                  <a:pt x="225" y="709"/>
                </a:cubicBezTo>
                <a:cubicBezTo>
                  <a:pt x="225" y="709"/>
                  <a:pt x="224" y="709"/>
                  <a:pt x="224" y="709"/>
                </a:cubicBezTo>
                <a:cubicBezTo>
                  <a:pt x="224" y="709"/>
                  <a:pt x="224" y="710"/>
                  <a:pt x="224" y="710"/>
                </a:cubicBezTo>
                <a:cubicBezTo>
                  <a:pt x="223" y="711"/>
                  <a:pt x="224" y="711"/>
                  <a:pt x="223" y="713"/>
                </a:cubicBezTo>
                <a:cubicBezTo>
                  <a:pt x="223" y="713"/>
                  <a:pt x="224" y="714"/>
                  <a:pt x="223" y="714"/>
                </a:cubicBezTo>
                <a:cubicBezTo>
                  <a:pt x="223" y="714"/>
                  <a:pt x="223" y="714"/>
                  <a:pt x="223" y="714"/>
                </a:cubicBezTo>
                <a:cubicBezTo>
                  <a:pt x="223" y="714"/>
                  <a:pt x="223" y="715"/>
                  <a:pt x="223" y="715"/>
                </a:cubicBezTo>
                <a:cubicBezTo>
                  <a:pt x="222" y="716"/>
                  <a:pt x="223" y="716"/>
                  <a:pt x="223" y="717"/>
                </a:cubicBezTo>
                <a:cubicBezTo>
                  <a:pt x="223" y="718"/>
                  <a:pt x="221" y="720"/>
                  <a:pt x="222" y="721"/>
                </a:cubicBezTo>
                <a:cubicBezTo>
                  <a:pt x="221" y="722"/>
                  <a:pt x="221" y="723"/>
                  <a:pt x="219" y="723"/>
                </a:cubicBezTo>
                <a:cubicBezTo>
                  <a:pt x="218" y="727"/>
                  <a:pt x="217" y="732"/>
                  <a:pt x="214" y="734"/>
                </a:cubicBezTo>
                <a:cubicBezTo>
                  <a:pt x="213" y="734"/>
                  <a:pt x="214" y="733"/>
                  <a:pt x="214" y="731"/>
                </a:cubicBezTo>
                <a:close/>
                <a:moveTo>
                  <a:pt x="227" y="717"/>
                </a:moveTo>
                <a:cubicBezTo>
                  <a:pt x="225" y="717"/>
                  <a:pt x="226" y="714"/>
                  <a:pt x="226" y="712"/>
                </a:cubicBezTo>
                <a:cubicBezTo>
                  <a:pt x="228" y="712"/>
                  <a:pt x="227" y="715"/>
                  <a:pt x="227" y="717"/>
                </a:cubicBezTo>
                <a:close/>
                <a:moveTo>
                  <a:pt x="223" y="891"/>
                </a:moveTo>
                <a:cubicBezTo>
                  <a:pt x="223" y="892"/>
                  <a:pt x="223" y="892"/>
                  <a:pt x="223" y="893"/>
                </a:cubicBezTo>
                <a:cubicBezTo>
                  <a:pt x="222" y="893"/>
                  <a:pt x="222" y="894"/>
                  <a:pt x="222" y="894"/>
                </a:cubicBezTo>
                <a:cubicBezTo>
                  <a:pt x="222" y="895"/>
                  <a:pt x="223" y="897"/>
                  <a:pt x="223" y="898"/>
                </a:cubicBezTo>
                <a:cubicBezTo>
                  <a:pt x="223" y="899"/>
                  <a:pt x="223" y="900"/>
                  <a:pt x="222" y="900"/>
                </a:cubicBezTo>
                <a:cubicBezTo>
                  <a:pt x="222" y="900"/>
                  <a:pt x="221" y="900"/>
                  <a:pt x="221" y="900"/>
                </a:cubicBezTo>
                <a:cubicBezTo>
                  <a:pt x="221" y="900"/>
                  <a:pt x="220" y="900"/>
                  <a:pt x="220" y="900"/>
                </a:cubicBezTo>
                <a:cubicBezTo>
                  <a:pt x="220" y="899"/>
                  <a:pt x="220" y="898"/>
                  <a:pt x="221" y="897"/>
                </a:cubicBezTo>
                <a:cubicBezTo>
                  <a:pt x="221" y="897"/>
                  <a:pt x="221" y="896"/>
                  <a:pt x="220" y="896"/>
                </a:cubicBezTo>
                <a:cubicBezTo>
                  <a:pt x="220" y="896"/>
                  <a:pt x="220" y="896"/>
                  <a:pt x="220" y="895"/>
                </a:cubicBezTo>
                <a:cubicBezTo>
                  <a:pt x="220" y="894"/>
                  <a:pt x="220" y="894"/>
                  <a:pt x="220" y="893"/>
                </a:cubicBezTo>
                <a:cubicBezTo>
                  <a:pt x="220" y="891"/>
                  <a:pt x="219" y="889"/>
                  <a:pt x="219" y="887"/>
                </a:cubicBezTo>
                <a:cubicBezTo>
                  <a:pt x="219" y="886"/>
                  <a:pt x="218" y="885"/>
                  <a:pt x="219" y="885"/>
                </a:cubicBezTo>
                <a:cubicBezTo>
                  <a:pt x="220" y="885"/>
                  <a:pt x="220" y="884"/>
                  <a:pt x="221" y="884"/>
                </a:cubicBezTo>
                <a:cubicBezTo>
                  <a:pt x="221" y="884"/>
                  <a:pt x="221" y="883"/>
                  <a:pt x="221" y="883"/>
                </a:cubicBezTo>
                <a:cubicBezTo>
                  <a:pt x="221" y="881"/>
                  <a:pt x="220" y="880"/>
                  <a:pt x="220" y="879"/>
                </a:cubicBezTo>
                <a:cubicBezTo>
                  <a:pt x="220" y="879"/>
                  <a:pt x="219" y="879"/>
                  <a:pt x="219" y="880"/>
                </a:cubicBezTo>
                <a:cubicBezTo>
                  <a:pt x="218" y="880"/>
                  <a:pt x="218" y="881"/>
                  <a:pt x="217" y="881"/>
                </a:cubicBezTo>
                <a:cubicBezTo>
                  <a:pt x="217" y="881"/>
                  <a:pt x="216" y="880"/>
                  <a:pt x="216" y="880"/>
                </a:cubicBezTo>
                <a:cubicBezTo>
                  <a:pt x="217" y="879"/>
                  <a:pt x="214" y="879"/>
                  <a:pt x="214" y="879"/>
                </a:cubicBezTo>
                <a:cubicBezTo>
                  <a:pt x="214" y="878"/>
                  <a:pt x="215" y="877"/>
                  <a:pt x="215" y="877"/>
                </a:cubicBezTo>
                <a:cubicBezTo>
                  <a:pt x="215" y="876"/>
                  <a:pt x="215" y="876"/>
                  <a:pt x="215" y="875"/>
                </a:cubicBezTo>
                <a:cubicBezTo>
                  <a:pt x="215" y="875"/>
                  <a:pt x="215" y="875"/>
                  <a:pt x="215" y="875"/>
                </a:cubicBezTo>
                <a:cubicBezTo>
                  <a:pt x="215" y="874"/>
                  <a:pt x="214" y="873"/>
                  <a:pt x="214" y="873"/>
                </a:cubicBezTo>
                <a:cubicBezTo>
                  <a:pt x="214" y="871"/>
                  <a:pt x="215" y="870"/>
                  <a:pt x="215" y="868"/>
                </a:cubicBezTo>
                <a:cubicBezTo>
                  <a:pt x="215" y="868"/>
                  <a:pt x="215" y="867"/>
                  <a:pt x="215" y="866"/>
                </a:cubicBezTo>
                <a:cubicBezTo>
                  <a:pt x="215" y="865"/>
                  <a:pt x="215" y="865"/>
                  <a:pt x="215" y="864"/>
                </a:cubicBezTo>
                <a:cubicBezTo>
                  <a:pt x="215" y="863"/>
                  <a:pt x="215" y="862"/>
                  <a:pt x="215" y="861"/>
                </a:cubicBezTo>
                <a:cubicBezTo>
                  <a:pt x="215" y="860"/>
                  <a:pt x="215" y="860"/>
                  <a:pt x="215" y="859"/>
                </a:cubicBezTo>
                <a:cubicBezTo>
                  <a:pt x="215" y="859"/>
                  <a:pt x="216" y="858"/>
                  <a:pt x="216" y="858"/>
                </a:cubicBezTo>
                <a:cubicBezTo>
                  <a:pt x="216" y="857"/>
                  <a:pt x="216" y="856"/>
                  <a:pt x="216" y="855"/>
                </a:cubicBezTo>
                <a:cubicBezTo>
                  <a:pt x="216" y="855"/>
                  <a:pt x="216" y="855"/>
                  <a:pt x="216" y="855"/>
                </a:cubicBezTo>
                <a:cubicBezTo>
                  <a:pt x="216" y="854"/>
                  <a:pt x="215" y="854"/>
                  <a:pt x="215" y="854"/>
                </a:cubicBezTo>
                <a:cubicBezTo>
                  <a:pt x="215" y="853"/>
                  <a:pt x="216" y="853"/>
                  <a:pt x="216" y="853"/>
                </a:cubicBezTo>
                <a:cubicBezTo>
                  <a:pt x="216" y="852"/>
                  <a:pt x="215" y="852"/>
                  <a:pt x="215" y="851"/>
                </a:cubicBezTo>
                <a:cubicBezTo>
                  <a:pt x="215" y="851"/>
                  <a:pt x="216" y="851"/>
                  <a:pt x="216" y="851"/>
                </a:cubicBezTo>
                <a:cubicBezTo>
                  <a:pt x="216" y="850"/>
                  <a:pt x="216" y="848"/>
                  <a:pt x="215" y="846"/>
                </a:cubicBezTo>
                <a:cubicBezTo>
                  <a:pt x="216" y="846"/>
                  <a:pt x="215" y="846"/>
                  <a:pt x="215" y="845"/>
                </a:cubicBezTo>
                <a:cubicBezTo>
                  <a:pt x="216" y="845"/>
                  <a:pt x="217" y="844"/>
                  <a:pt x="217" y="844"/>
                </a:cubicBezTo>
                <a:cubicBezTo>
                  <a:pt x="217" y="844"/>
                  <a:pt x="218" y="844"/>
                  <a:pt x="218" y="844"/>
                </a:cubicBezTo>
                <a:cubicBezTo>
                  <a:pt x="219" y="845"/>
                  <a:pt x="218" y="847"/>
                  <a:pt x="218" y="848"/>
                </a:cubicBezTo>
                <a:cubicBezTo>
                  <a:pt x="218" y="849"/>
                  <a:pt x="218" y="850"/>
                  <a:pt x="218" y="851"/>
                </a:cubicBezTo>
                <a:cubicBezTo>
                  <a:pt x="218" y="851"/>
                  <a:pt x="218" y="851"/>
                  <a:pt x="218" y="851"/>
                </a:cubicBezTo>
                <a:cubicBezTo>
                  <a:pt x="218" y="851"/>
                  <a:pt x="218" y="853"/>
                  <a:pt x="218" y="853"/>
                </a:cubicBezTo>
                <a:cubicBezTo>
                  <a:pt x="217" y="854"/>
                  <a:pt x="218" y="856"/>
                  <a:pt x="218" y="857"/>
                </a:cubicBezTo>
                <a:cubicBezTo>
                  <a:pt x="218" y="858"/>
                  <a:pt x="218" y="860"/>
                  <a:pt x="219" y="861"/>
                </a:cubicBezTo>
                <a:cubicBezTo>
                  <a:pt x="217" y="862"/>
                  <a:pt x="218" y="864"/>
                  <a:pt x="216" y="864"/>
                </a:cubicBezTo>
                <a:cubicBezTo>
                  <a:pt x="217" y="867"/>
                  <a:pt x="218" y="868"/>
                  <a:pt x="218" y="870"/>
                </a:cubicBezTo>
                <a:cubicBezTo>
                  <a:pt x="218" y="870"/>
                  <a:pt x="218" y="871"/>
                  <a:pt x="218" y="872"/>
                </a:cubicBezTo>
                <a:cubicBezTo>
                  <a:pt x="218" y="872"/>
                  <a:pt x="218" y="872"/>
                  <a:pt x="218" y="872"/>
                </a:cubicBezTo>
                <a:cubicBezTo>
                  <a:pt x="218" y="873"/>
                  <a:pt x="218" y="873"/>
                  <a:pt x="218" y="874"/>
                </a:cubicBezTo>
                <a:cubicBezTo>
                  <a:pt x="217" y="874"/>
                  <a:pt x="217" y="876"/>
                  <a:pt x="216" y="877"/>
                </a:cubicBezTo>
                <a:cubicBezTo>
                  <a:pt x="217" y="878"/>
                  <a:pt x="218" y="876"/>
                  <a:pt x="218" y="877"/>
                </a:cubicBezTo>
                <a:cubicBezTo>
                  <a:pt x="218" y="878"/>
                  <a:pt x="220" y="878"/>
                  <a:pt x="220" y="879"/>
                </a:cubicBezTo>
                <a:cubicBezTo>
                  <a:pt x="220" y="878"/>
                  <a:pt x="220" y="877"/>
                  <a:pt x="220" y="877"/>
                </a:cubicBezTo>
                <a:cubicBezTo>
                  <a:pt x="221" y="877"/>
                  <a:pt x="222" y="879"/>
                  <a:pt x="222" y="880"/>
                </a:cubicBezTo>
                <a:cubicBezTo>
                  <a:pt x="222" y="880"/>
                  <a:pt x="221" y="881"/>
                  <a:pt x="221" y="882"/>
                </a:cubicBezTo>
                <a:cubicBezTo>
                  <a:pt x="222" y="884"/>
                  <a:pt x="223" y="888"/>
                  <a:pt x="223" y="890"/>
                </a:cubicBezTo>
                <a:cubicBezTo>
                  <a:pt x="223" y="890"/>
                  <a:pt x="223" y="891"/>
                  <a:pt x="223" y="891"/>
                </a:cubicBezTo>
                <a:close/>
                <a:moveTo>
                  <a:pt x="223" y="837"/>
                </a:moveTo>
                <a:cubicBezTo>
                  <a:pt x="223" y="838"/>
                  <a:pt x="223" y="840"/>
                  <a:pt x="223" y="842"/>
                </a:cubicBezTo>
                <a:cubicBezTo>
                  <a:pt x="222" y="843"/>
                  <a:pt x="222" y="845"/>
                  <a:pt x="221" y="845"/>
                </a:cubicBezTo>
                <a:cubicBezTo>
                  <a:pt x="220" y="844"/>
                  <a:pt x="219" y="843"/>
                  <a:pt x="220" y="842"/>
                </a:cubicBezTo>
                <a:cubicBezTo>
                  <a:pt x="221" y="842"/>
                  <a:pt x="222" y="841"/>
                  <a:pt x="221" y="841"/>
                </a:cubicBezTo>
                <a:cubicBezTo>
                  <a:pt x="220" y="840"/>
                  <a:pt x="220" y="841"/>
                  <a:pt x="221" y="838"/>
                </a:cubicBezTo>
                <a:cubicBezTo>
                  <a:pt x="221" y="838"/>
                  <a:pt x="220" y="837"/>
                  <a:pt x="221" y="837"/>
                </a:cubicBezTo>
                <a:cubicBezTo>
                  <a:pt x="221" y="836"/>
                  <a:pt x="221" y="835"/>
                  <a:pt x="221" y="834"/>
                </a:cubicBezTo>
                <a:cubicBezTo>
                  <a:pt x="221" y="833"/>
                  <a:pt x="221" y="832"/>
                  <a:pt x="221" y="830"/>
                </a:cubicBezTo>
                <a:cubicBezTo>
                  <a:pt x="222" y="829"/>
                  <a:pt x="223" y="829"/>
                  <a:pt x="223" y="828"/>
                </a:cubicBezTo>
                <a:cubicBezTo>
                  <a:pt x="223" y="826"/>
                  <a:pt x="223" y="825"/>
                  <a:pt x="223" y="823"/>
                </a:cubicBezTo>
                <a:cubicBezTo>
                  <a:pt x="223" y="824"/>
                  <a:pt x="222" y="824"/>
                  <a:pt x="222" y="824"/>
                </a:cubicBezTo>
                <a:cubicBezTo>
                  <a:pt x="221" y="824"/>
                  <a:pt x="220" y="826"/>
                  <a:pt x="219" y="825"/>
                </a:cubicBezTo>
                <a:cubicBezTo>
                  <a:pt x="220" y="825"/>
                  <a:pt x="219" y="824"/>
                  <a:pt x="219" y="824"/>
                </a:cubicBezTo>
                <a:cubicBezTo>
                  <a:pt x="219" y="823"/>
                  <a:pt x="217" y="823"/>
                  <a:pt x="217" y="822"/>
                </a:cubicBezTo>
                <a:cubicBezTo>
                  <a:pt x="217" y="822"/>
                  <a:pt x="218" y="821"/>
                  <a:pt x="218" y="820"/>
                </a:cubicBezTo>
                <a:cubicBezTo>
                  <a:pt x="218" y="820"/>
                  <a:pt x="218" y="820"/>
                  <a:pt x="219" y="819"/>
                </a:cubicBezTo>
                <a:cubicBezTo>
                  <a:pt x="219" y="819"/>
                  <a:pt x="219" y="819"/>
                  <a:pt x="219" y="819"/>
                </a:cubicBezTo>
                <a:cubicBezTo>
                  <a:pt x="219" y="818"/>
                  <a:pt x="218" y="817"/>
                  <a:pt x="218" y="816"/>
                </a:cubicBezTo>
                <a:cubicBezTo>
                  <a:pt x="219" y="815"/>
                  <a:pt x="219" y="814"/>
                  <a:pt x="220" y="812"/>
                </a:cubicBezTo>
                <a:cubicBezTo>
                  <a:pt x="220" y="811"/>
                  <a:pt x="220" y="811"/>
                  <a:pt x="220" y="810"/>
                </a:cubicBezTo>
                <a:cubicBezTo>
                  <a:pt x="220" y="809"/>
                  <a:pt x="221" y="809"/>
                  <a:pt x="221" y="808"/>
                </a:cubicBezTo>
                <a:cubicBezTo>
                  <a:pt x="221" y="807"/>
                  <a:pt x="220" y="806"/>
                  <a:pt x="220" y="804"/>
                </a:cubicBezTo>
                <a:cubicBezTo>
                  <a:pt x="221" y="804"/>
                  <a:pt x="221" y="804"/>
                  <a:pt x="221" y="803"/>
                </a:cubicBezTo>
                <a:cubicBezTo>
                  <a:pt x="221" y="803"/>
                  <a:pt x="222" y="802"/>
                  <a:pt x="222" y="802"/>
                </a:cubicBezTo>
                <a:cubicBezTo>
                  <a:pt x="222" y="802"/>
                  <a:pt x="222" y="800"/>
                  <a:pt x="222" y="800"/>
                </a:cubicBezTo>
                <a:cubicBezTo>
                  <a:pt x="222" y="799"/>
                  <a:pt x="222" y="799"/>
                  <a:pt x="222" y="799"/>
                </a:cubicBezTo>
                <a:cubicBezTo>
                  <a:pt x="223" y="799"/>
                  <a:pt x="222" y="798"/>
                  <a:pt x="222" y="798"/>
                </a:cubicBezTo>
                <a:cubicBezTo>
                  <a:pt x="222" y="798"/>
                  <a:pt x="223" y="798"/>
                  <a:pt x="223" y="797"/>
                </a:cubicBezTo>
                <a:cubicBezTo>
                  <a:pt x="223" y="797"/>
                  <a:pt x="223" y="796"/>
                  <a:pt x="223" y="795"/>
                </a:cubicBezTo>
                <a:cubicBezTo>
                  <a:pt x="223" y="795"/>
                  <a:pt x="223" y="795"/>
                  <a:pt x="223" y="795"/>
                </a:cubicBezTo>
                <a:cubicBezTo>
                  <a:pt x="223" y="794"/>
                  <a:pt x="224" y="793"/>
                  <a:pt x="223" y="791"/>
                </a:cubicBezTo>
                <a:cubicBezTo>
                  <a:pt x="224" y="791"/>
                  <a:pt x="224" y="790"/>
                  <a:pt x="224" y="790"/>
                </a:cubicBezTo>
                <a:cubicBezTo>
                  <a:pt x="224" y="789"/>
                  <a:pt x="225" y="789"/>
                  <a:pt x="225" y="788"/>
                </a:cubicBezTo>
                <a:cubicBezTo>
                  <a:pt x="226" y="788"/>
                  <a:pt x="226" y="788"/>
                  <a:pt x="226" y="789"/>
                </a:cubicBezTo>
                <a:cubicBezTo>
                  <a:pt x="227" y="790"/>
                  <a:pt x="226" y="791"/>
                  <a:pt x="226" y="793"/>
                </a:cubicBezTo>
                <a:cubicBezTo>
                  <a:pt x="226" y="793"/>
                  <a:pt x="226" y="794"/>
                  <a:pt x="226" y="795"/>
                </a:cubicBezTo>
                <a:cubicBezTo>
                  <a:pt x="226" y="795"/>
                  <a:pt x="225" y="795"/>
                  <a:pt x="225" y="796"/>
                </a:cubicBezTo>
                <a:cubicBezTo>
                  <a:pt x="225" y="796"/>
                  <a:pt x="225" y="797"/>
                  <a:pt x="225" y="798"/>
                </a:cubicBezTo>
                <a:cubicBezTo>
                  <a:pt x="224" y="798"/>
                  <a:pt x="225" y="800"/>
                  <a:pt x="225" y="802"/>
                </a:cubicBezTo>
                <a:cubicBezTo>
                  <a:pt x="225" y="803"/>
                  <a:pt x="224" y="804"/>
                  <a:pt x="225" y="806"/>
                </a:cubicBezTo>
                <a:cubicBezTo>
                  <a:pt x="223" y="806"/>
                  <a:pt x="224" y="809"/>
                  <a:pt x="222" y="808"/>
                </a:cubicBezTo>
                <a:cubicBezTo>
                  <a:pt x="222" y="811"/>
                  <a:pt x="222" y="813"/>
                  <a:pt x="223" y="814"/>
                </a:cubicBezTo>
                <a:cubicBezTo>
                  <a:pt x="222" y="815"/>
                  <a:pt x="222" y="816"/>
                  <a:pt x="222" y="816"/>
                </a:cubicBezTo>
                <a:cubicBezTo>
                  <a:pt x="222" y="816"/>
                  <a:pt x="222" y="816"/>
                  <a:pt x="222" y="817"/>
                </a:cubicBezTo>
                <a:cubicBezTo>
                  <a:pt x="222" y="817"/>
                  <a:pt x="222" y="818"/>
                  <a:pt x="222" y="818"/>
                </a:cubicBezTo>
                <a:cubicBezTo>
                  <a:pt x="221" y="819"/>
                  <a:pt x="220" y="820"/>
                  <a:pt x="220" y="821"/>
                </a:cubicBezTo>
                <a:cubicBezTo>
                  <a:pt x="220" y="823"/>
                  <a:pt x="221" y="820"/>
                  <a:pt x="221" y="822"/>
                </a:cubicBezTo>
                <a:cubicBezTo>
                  <a:pt x="221" y="822"/>
                  <a:pt x="223" y="823"/>
                  <a:pt x="223" y="823"/>
                </a:cubicBezTo>
                <a:cubicBezTo>
                  <a:pt x="223" y="823"/>
                  <a:pt x="223" y="822"/>
                  <a:pt x="223" y="821"/>
                </a:cubicBezTo>
                <a:cubicBezTo>
                  <a:pt x="224" y="821"/>
                  <a:pt x="225" y="824"/>
                  <a:pt x="225" y="825"/>
                </a:cubicBezTo>
                <a:cubicBezTo>
                  <a:pt x="225" y="825"/>
                  <a:pt x="224" y="826"/>
                  <a:pt x="224" y="826"/>
                </a:cubicBezTo>
                <a:cubicBezTo>
                  <a:pt x="224" y="829"/>
                  <a:pt x="225" y="833"/>
                  <a:pt x="224" y="835"/>
                </a:cubicBezTo>
                <a:cubicBezTo>
                  <a:pt x="224" y="835"/>
                  <a:pt x="224" y="836"/>
                  <a:pt x="224" y="836"/>
                </a:cubicBezTo>
                <a:cubicBezTo>
                  <a:pt x="224" y="836"/>
                  <a:pt x="223" y="836"/>
                  <a:pt x="223" y="837"/>
                </a:cubicBezTo>
                <a:close/>
                <a:moveTo>
                  <a:pt x="232" y="947"/>
                </a:moveTo>
                <a:cubicBezTo>
                  <a:pt x="231" y="946"/>
                  <a:pt x="231" y="946"/>
                  <a:pt x="231" y="945"/>
                </a:cubicBezTo>
                <a:cubicBezTo>
                  <a:pt x="231" y="945"/>
                  <a:pt x="232" y="944"/>
                  <a:pt x="231" y="944"/>
                </a:cubicBezTo>
                <a:cubicBezTo>
                  <a:pt x="230" y="944"/>
                  <a:pt x="231" y="944"/>
                  <a:pt x="231" y="942"/>
                </a:cubicBezTo>
                <a:cubicBezTo>
                  <a:pt x="231" y="942"/>
                  <a:pt x="230" y="942"/>
                  <a:pt x="230" y="941"/>
                </a:cubicBezTo>
                <a:cubicBezTo>
                  <a:pt x="230" y="941"/>
                  <a:pt x="230" y="941"/>
                  <a:pt x="230" y="940"/>
                </a:cubicBezTo>
                <a:cubicBezTo>
                  <a:pt x="230" y="939"/>
                  <a:pt x="230" y="938"/>
                  <a:pt x="229" y="937"/>
                </a:cubicBezTo>
                <a:cubicBezTo>
                  <a:pt x="230" y="936"/>
                  <a:pt x="230" y="936"/>
                  <a:pt x="230" y="935"/>
                </a:cubicBezTo>
                <a:cubicBezTo>
                  <a:pt x="230" y="934"/>
                  <a:pt x="230" y="933"/>
                  <a:pt x="229" y="932"/>
                </a:cubicBezTo>
                <a:cubicBezTo>
                  <a:pt x="229" y="933"/>
                  <a:pt x="229" y="933"/>
                  <a:pt x="229" y="933"/>
                </a:cubicBezTo>
                <a:cubicBezTo>
                  <a:pt x="228" y="933"/>
                  <a:pt x="228" y="934"/>
                  <a:pt x="227" y="934"/>
                </a:cubicBezTo>
                <a:cubicBezTo>
                  <a:pt x="227" y="934"/>
                  <a:pt x="227" y="933"/>
                  <a:pt x="227" y="933"/>
                </a:cubicBezTo>
                <a:cubicBezTo>
                  <a:pt x="227" y="933"/>
                  <a:pt x="226" y="933"/>
                  <a:pt x="226" y="933"/>
                </a:cubicBezTo>
                <a:cubicBezTo>
                  <a:pt x="226" y="933"/>
                  <a:pt x="226" y="932"/>
                  <a:pt x="226" y="931"/>
                </a:cubicBezTo>
                <a:cubicBezTo>
                  <a:pt x="226" y="931"/>
                  <a:pt x="226" y="931"/>
                  <a:pt x="226" y="930"/>
                </a:cubicBezTo>
                <a:cubicBezTo>
                  <a:pt x="226" y="930"/>
                  <a:pt x="226" y="930"/>
                  <a:pt x="226" y="930"/>
                </a:cubicBezTo>
                <a:cubicBezTo>
                  <a:pt x="226" y="929"/>
                  <a:pt x="225" y="929"/>
                  <a:pt x="225" y="929"/>
                </a:cubicBezTo>
                <a:cubicBezTo>
                  <a:pt x="225" y="928"/>
                  <a:pt x="225" y="927"/>
                  <a:pt x="225" y="925"/>
                </a:cubicBezTo>
                <a:cubicBezTo>
                  <a:pt x="225" y="925"/>
                  <a:pt x="225" y="924"/>
                  <a:pt x="225" y="924"/>
                </a:cubicBezTo>
                <a:cubicBezTo>
                  <a:pt x="225" y="923"/>
                  <a:pt x="225" y="923"/>
                  <a:pt x="225" y="923"/>
                </a:cubicBezTo>
                <a:cubicBezTo>
                  <a:pt x="225" y="922"/>
                  <a:pt x="225" y="921"/>
                  <a:pt x="224" y="920"/>
                </a:cubicBezTo>
                <a:cubicBezTo>
                  <a:pt x="225" y="920"/>
                  <a:pt x="225" y="920"/>
                  <a:pt x="225" y="919"/>
                </a:cubicBezTo>
                <a:cubicBezTo>
                  <a:pt x="225" y="919"/>
                  <a:pt x="225" y="919"/>
                  <a:pt x="225" y="918"/>
                </a:cubicBezTo>
                <a:cubicBezTo>
                  <a:pt x="225" y="918"/>
                  <a:pt x="225" y="917"/>
                  <a:pt x="225" y="917"/>
                </a:cubicBezTo>
                <a:cubicBezTo>
                  <a:pt x="225" y="916"/>
                  <a:pt x="225" y="916"/>
                  <a:pt x="225" y="916"/>
                </a:cubicBezTo>
                <a:cubicBezTo>
                  <a:pt x="225" y="916"/>
                  <a:pt x="224" y="916"/>
                  <a:pt x="224" y="915"/>
                </a:cubicBezTo>
                <a:cubicBezTo>
                  <a:pt x="224" y="915"/>
                  <a:pt x="225" y="915"/>
                  <a:pt x="225" y="915"/>
                </a:cubicBezTo>
                <a:cubicBezTo>
                  <a:pt x="224" y="915"/>
                  <a:pt x="224" y="914"/>
                  <a:pt x="224" y="914"/>
                </a:cubicBezTo>
                <a:cubicBezTo>
                  <a:pt x="224" y="914"/>
                  <a:pt x="224" y="914"/>
                  <a:pt x="224" y="914"/>
                </a:cubicBezTo>
                <a:cubicBezTo>
                  <a:pt x="224" y="913"/>
                  <a:pt x="224" y="912"/>
                  <a:pt x="224" y="911"/>
                </a:cubicBezTo>
                <a:cubicBezTo>
                  <a:pt x="224" y="910"/>
                  <a:pt x="224" y="910"/>
                  <a:pt x="224" y="910"/>
                </a:cubicBezTo>
                <a:cubicBezTo>
                  <a:pt x="224" y="909"/>
                  <a:pt x="224" y="909"/>
                  <a:pt x="225" y="909"/>
                </a:cubicBezTo>
                <a:cubicBezTo>
                  <a:pt x="225" y="908"/>
                  <a:pt x="225" y="909"/>
                  <a:pt x="225" y="909"/>
                </a:cubicBezTo>
                <a:cubicBezTo>
                  <a:pt x="226" y="910"/>
                  <a:pt x="225" y="911"/>
                  <a:pt x="226" y="911"/>
                </a:cubicBezTo>
                <a:cubicBezTo>
                  <a:pt x="226" y="912"/>
                  <a:pt x="226" y="913"/>
                  <a:pt x="226" y="913"/>
                </a:cubicBezTo>
                <a:cubicBezTo>
                  <a:pt x="226" y="913"/>
                  <a:pt x="226" y="913"/>
                  <a:pt x="226" y="914"/>
                </a:cubicBezTo>
                <a:cubicBezTo>
                  <a:pt x="226" y="914"/>
                  <a:pt x="226" y="915"/>
                  <a:pt x="226" y="915"/>
                </a:cubicBezTo>
                <a:cubicBezTo>
                  <a:pt x="226" y="916"/>
                  <a:pt x="227" y="917"/>
                  <a:pt x="227" y="918"/>
                </a:cubicBezTo>
                <a:cubicBezTo>
                  <a:pt x="227" y="919"/>
                  <a:pt x="227" y="919"/>
                  <a:pt x="227" y="920"/>
                </a:cubicBezTo>
                <a:cubicBezTo>
                  <a:pt x="226" y="921"/>
                  <a:pt x="227" y="922"/>
                  <a:pt x="226" y="923"/>
                </a:cubicBezTo>
                <a:cubicBezTo>
                  <a:pt x="226" y="924"/>
                  <a:pt x="227" y="925"/>
                  <a:pt x="228" y="926"/>
                </a:cubicBezTo>
                <a:cubicBezTo>
                  <a:pt x="227" y="927"/>
                  <a:pt x="228" y="927"/>
                  <a:pt x="228" y="928"/>
                </a:cubicBezTo>
                <a:cubicBezTo>
                  <a:pt x="228" y="928"/>
                  <a:pt x="227" y="928"/>
                  <a:pt x="227" y="928"/>
                </a:cubicBezTo>
                <a:cubicBezTo>
                  <a:pt x="227" y="928"/>
                  <a:pt x="228" y="929"/>
                  <a:pt x="228" y="929"/>
                </a:cubicBezTo>
                <a:cubicBezTo>
                  <a:pt x="227" y="930"/>
                  <a:pt x="227" y="930"/>
                  <a:pt x="227" y="931"/>
                </a:cubicBezTo>
                <a:cubicBezTo>
                  <a:pt x="227" y="932"/>
                  <a:pt x="228" y="931"/>
                  <a:pt x="228" y="931"/>
                </a:cubicBezTo>
                <a:cubicBezTo>
                  <a:pt x="228" y="932"/>
                  <a:pt x="229" y="932"/>
                  <a:pt x="229" y="932"/>
                </a:cubicBezTo>
                <a:cubicBezTo>
                  <a:pt x="229" y="932"/>
                  <a:pt x="229" y="931"/>
                  <a:pt x="229" y="931"/>
                </a:cubicBezTo>
                <a:cubicBezTo>
                  <a:pt x="230" y="931"/>
                  <a:pt x="231" y="932"/>
                  <a:pt x="231" y="933"/>
                </a:cubicBezTo>
                <a:cubicBezTo>
                  <a:pt x="231" y="933"/>
                  <a:pt x="231" y="934"/>
                  <a:pt x="231" y="934"/>
                </a:cubicBezTo>
                <a:cubicBezTo>
                  <a:pt x="231" y="936"/>
                  <a:pt x="232" y="938"/>
                  <a:pt x="232" y="940"/>
                </a:cubicBezTo>
                <a:cubicBezTo>
                  <a:pt x="232" y="940"/>
                  <a:pt x="233" y="940"/>
                  <a:pt x="233" y="940"/>
                </a:cubicBezTo>
                <a:cubicBezTo>
                  <a:pt x="232" y="941"/>
                  <a:pt x="232" y="941"/>
                  <a:pt x="232" y="941"/>
                </a:cubicBezTo>
                <a:cubicBezTo>
                  <a:pt x="232" y="942"/>
                  <a:pt x="233" y="943"/>
                  <a:pt x="233" y="944"/>
                </a:cubicBezTo>
                <a:cubicBezTo>
                  <a:pt x="233" y="945"/>
                  <a:pt x="233" y="947"/>
                  <a:pt x="232" y="947"/>
                </a:cubicBezTo>
                <a:close/>
                <a:moveTo>
                  <a:pt x="235" y="1018"/>
                </a:moveTo>
                <a:cubicBezTo>
                  <a:pt x="234" y="1018"/>
                  <a:pt x="234" y="1016"/>
                  <a:pt x="233" y="1015"/>
                </a:cubicBezTo>
                <a:cubicBezTo>
                  <a:pt x="233" y="1014"/>
                  <a:pt x="233" y="1013"/>
                  <a:pt x="234" y="1013"/>
                </a:cubicBezTo>
                <a:cubicBezTo>
                  <a:pt x="234" y="1013"/>
                  <a:pt x="234" y="1014"/>
                  <a:pt x="234" y="1014"/>
                </a:cubicBezTo>
                <a:cubicBezTo>
                  <a:pt x="235" y="1016"/>
                  <a:pt x="235" y="1017"/>
                  <a:pt x="235" y="1017"/>
                </a:cubicBezTo>
                <a:cubicBezTo>
                  <a:pt x="235" y="1017"/>
                  <a:pt x="235" y="1018"/>
                  <a:pt x="235" y="1018"/>
                </a:cubicBezTo>
                <a:close/>
                <a:moveTo>
                  <a:pt x="236" y="1018"/>
                </a:moveTo>
                <a:cubicBezTo>
                  <a:pt x="236" y="1018"/>
                  <a:pt x="236" y="1018"/>
                  <a:pt x="236" y="1018"/>
                </a:cubicBezTo>
                <a:cubicBezTo>
                  <a:pt x="236" y="1018"/>
                  <a:pt x="236" y="1018"/>
                  <a:pt x="236" y="1018"/>
                </a:cubicBezTo>
                <a:cubicBezTo>
                  <a:pt x="236" y="1018"/>
                  <a:pt x="236" y="1018"/>
                  <a:pt x="236" y="1019"/>
                </a:cubicBezTo>
                <a:lnTo>
                  <a:pt x="236" y="1018"/>
                </a:lnTo>
                <a:close/>
                <a:moveTo>
                  <a:pt x="236" y="752"/>
                </a:moveTo>
                <a:cubicBezTo>
                  <a:pt x="235" y="753"/>
                  <a:pt x="236" y="754"/>
                  <a:pt x="236" y="755"/>
                </a:cubicBezTo>
                <a:cubicBezTo>
                  <a:pt x="235" y="755"/>
                  <a:pt x="235" y="755"/>
                  <a:pt x="235" y="755"/>
                </a:cubicBezTo>
                <a:cubicBezTo>
                  <a:pt x="235" y="756"/>
                  <a:pt x="235" y="757"/>
                  <a:pt x="234" y="758"/>
                </a:cubicBezTo>
                <a:cubicBezTo>
                  <a:pt x="234" y="758"/>
                  <a:pt x="234" y="760"/>
                  <a:pt x="234" y="762"/>
                </a:cubicBezTo>
                <a:cubicBezTo>
                  <a:pt x="234" y="763"/>
                  <a:pt x="233" y="764"/>
                  <a:pt x="234" y="765"/>
                </a:cubicBezTo>
                <a:cubicBezTo>
                  <a:pt x="232" y="765"/>
                  <a:pt x="233" y="768"/>
                  <a:pt x="230" y="768"/>
                </a:cubicBezTo>
                <a:cubicBezTo>
                  <a:pt x="230" y="770"/>
                  <a:pt x="231" y="772"/>
                  <a:pt x="231" y="774"/>
                </a:cubicBezTo>
                <a:cubicBezTo>
                  <a:pt x="231" y="774"/>
                  <a:pt x="230" y="775"/>
                  <a:pt x="230" y="776"/>
                </a:cubicBezTo>
                <a:cubicBezTo>
                  <a:pt x="230" y="776"/>
                  <a:pt x="230" y="776"/>
                  <a:pt x="230" y="776"/>
                </a:cubicBezTo>
                <a:cubicBezTo>
                  <a:pt x="230" y="776"/>
                  <a:pt x="230" y="777"/>
                  <a:pt x="230" y="777"/>
                </a:cubicBezTo>
                <a:cubicBezTo>
                  <a:pt x="229" y="778"/>
                  <a:pt x="228" y="779"/>
                  <a:pt x="228" y="780"/>
                </a:cubicBezTo>
                <a:cubicBezTo>
                  <a:pt x="228" y="782"/>
                  <a:pt x="229" y="780"/>
                  <a:pt x="229" y="781"/>
                </a:cubicBezTo>
                <a:cubicBezTo>
                  <a:pt x="229" y="781"/>
                  <a:pt x="230" y="782"/>
                  <a:pt x="231" y="783"/>
                </a:cubicBezTo>
                <a:cubicBezTo>
                  <a:pt x="231" y="782"/>
                  <a:pt x="231" y="781"/>
                  <a:pt x="231" y="781"/>
                </a:cubicBezTo>
                <a:cubicBezTo>
                  <a:pt x="232" y="781"/>
                  <a:pt x="233" y="784"/>
                  <a:pt x="232" y="784"/>
                </a:cubicBezTo>
                <a:cubicBezTo>
                  <a:pt x="232" y="784"/>
                  <a:pt x="232" y="785"/>
                  <a:pt x="232" y="786"/>
                </a:cubicBezTo>
                <a:cubicBezTo>
                  <a:pt x="231" y="789"/>
                  <a:pt x="232" y="792"/>
                  <a:pt x="231" y="795"/>
                </a:cubicBezTo>
                <a:cubicBezTo>
                  <a:pt x="231" y="795"/>
                  <a:pt x="231" y="795"/>
                  <a:pt x="231" y="796"/>
                </a:cubicBezTo>
                <a:cubicBezTo>
                  <a:pt x="231" y="796"/>
                  <a:pt x="230" y="796"/>
                  <a:pt x="230" y="796"/>
                </a:cubicBezTo>
                <a:cubicBezTo>
                  <a:pt x="230" y="798"/>
                  <a:pt x="230" y="800"/>
                  <a:pt x="229" y="801"/>
                </a:cubicBezTo>
                <a:cubicBezTo>
                  <a:pt x="229" y="802"/>
                  <a:pt x="228" y="804"/>
                  <a:pt x="227" y="804"/>
                </a:cubicBezTo>
                <a:cubicBezTo>
                  <a:pt x="226" y="803"/>
                  <a:pt x="226" y="802"/>
                  <a:pt x="227" y="801"/>
                </a:cubicBezTo>
                <a:cubicBezTo>
                  <a:pt x="227" y="801"/>
                  <a:pt x="228" y="801"/>
                  <a:pt x="227" y="800"/>
                </a:cubicBezTo>
                <a:cubicBezTo>
                  <a:pt x="226" y="799"/>
                  <a:pt x="227" y="800"/>
                  <a:pt x="227" y="797"/>
                </a:cubicBezTo>
                <a:cubicBezTo>
                  <a:pt x="228" y="797"/>
                  <a:pt x="227" y="796"/>
                  <a:pt x="227" y="796"/>
                </a:cubicBezTo>
                <a:cubicBezTo>
                  <a:pt x="228" y="795"/>
                  <a:pt x="228" y="795"/>
                  <a:pt x="228" y="793"/>
                </a:cubicBezTo>
                <a:cubicBezTo>
                  <a:pt x="228" y="792"/>
                  <a:pt x="229" y="791"/>
                  <a:pt x="228" y="789"/>
                </a:cubicBezTo>
                <a:cubicBezTo>
                  <a:pt x="230" y="789"/>
                  <a:pt x="230" y="788"/>
                  <a:pt x="231" y="787"/>
                </a:cubicBezTo>
                <a:cubicBezTo>
                  <a:pt x="231" y="785"/>
                  <a:pt x="231" y="784"/>
                  <a:pt x="231" y="783"/>
                </a:cubicBezTo>
                <a:cubicBezTo>
                  <a:pt x="230" y="783"/>
                  <a:pt x="230" y="783"/>
                  <a:pt x="229" y="783"/>
                </a:cubicBezTo>
                <a:cubicBezTo>
                  <a:pt x="229" y="784"/>
                  <a:pt x="228" y="785"/>
                  <a:pt x="227" y="784"/>
                </a:cubicBezTo>
                <a:cubicBezTo>
                  <a:pt x="227" y="784"/>
                  <a:pt x="227" y="783"/>
                  <a:pt x="227" y="783"/>
                </a:cubicBezTo>
                <a:cubicBezTo>
                  <a:pt x="227" y="782"/>
                  <a:pt x="223" y="782"/>
                  <a:pt x="223" y="781"/>
                </a:cubicBezTo>
                <a:cubicBezTo>
                  <a:pt x="223" y="781"/>
                  <a:pt x="226" y="780"/>
                  <a:pt x="226" y="779"/>
                </a:cubicBezTo>
                <a:cubicBezTo>
                  <a:pt x="226" y="779"/>
                  <a:pt x="227" y="779"/>
                  <a:pt x="227" y="778"/>
                </a:cubicBezTo>
                <a:cubicBezTo>
                  <a:pt x="227" y="778"/>
                  <a:pt x="227" y="778"/>
                  <a:pt x="227" y="778"/>
                </a:cubicBezTo>
                <a:cubicBezTo>
                  <a:pt x="227" y="777"/>
                  <a:pt x="227" y="776"/>
                  <a:pt x="227" y="776"/>
                </a:cubicBezTo>
                <a:cubicBezTo>
                  <a:pt x="227" y="774"/>
                  <a:pt x="228" y="773"/>
                  <a:pt x="228" y="771"/>
                </a:cubicBezTo>
                <a:cubicBezTo>
                  <a:pt x="228" y="771"/>
                  <a:pt x="228" y="770"/>
                  <a:pt x="229" y="769"/>
                </a:cubicBezTo>
                <a:cubicBezTo>
                  <a:pt x="229" y="768"/>
                  <a:pt x="229" y="768"/>
                  <a:pt x="229" y="767"/>
                </a:cubicBezTo>
                <a:cubicBezTo>
                  <a:pt x="230" y="766"/>
                  <a:pt x="229" y="765"/>
                  <a:pt x="230" y="764"/>
                </a:cubicBezTo>
                <a:cubicBezTo>
                  <a:pt x="230" y="763"/>
                  <a:pt x="230" y="763"/>
                  <a:pt x="230" y="762"/>
                </a:cubicBezTo>
                <a:cubicBezTo>
                  <a:pt x="231" y="762"/>
                  <a:pt x="231" y="762"/>
                  <a:pt x="231" y="762"/>
                </a:cubicBezTo>
                <a:cubicBezTo>
                  <a:pt x="232" y="761"/>
                  <a:pt x="231" y="760"/>
                  <a:pt x="232" y="759"/>
                </a:cubicBezTo>
                <a:cubicBezTo>
                  <a:pt x="232" y="759"/>
                  <a:pt x="232" y="759"/>
                  <a:pt x="232" y="758"/>
                </a:cubicBezTo>
                <a:cubicBezTo>
                  <a:pt x="232" y="758"/>
                  <a:pt x="232" y="757"/>
                  <a:pt x="232" y="757"/>
                </a:cubicBezTo>
                <a:cubicBezTo>
                  <a:pt x="232" y="757"/>
                  <a:pt x="232" y="757"/>
                  <a:pt x="232" y="757"/>
                </a:cubicBezTo>
                <a:cubicBezTo>
                  <a:pt x="232" y="756"/>
                  <a:pt x="232" y="755"/>
                  <a:pt x="232" y="755"/>
                </a:cubicBezTo>
                <a:cubicBezTo>
                  <a:pt x="232" y="755"/>
                  <a:pt x="233" y="755"/>
                  <a:pt x="233" y="754"/>
                </a:cubicBezTo>
                <a:cubicBezTo>
                  <a:pt x="233" y="754"/>
                  <a:pt x="234" y="752"/>
                  <a:pt x="233" y="750"/>
                </a:cubicBezTo>
                <a:cubicBezTo>
                  <a:pt x="234" y="750"/>
                  <a:pt x="234" y="750"/>
                  <a:pt x="234" y="749"/>
                </a:cubicBezTo>
                <a:cubicBezTo>
                  <a:pt x="234" y="749"/>
                  <a:pt x="235" y="749"/>
                  <a:pt x="236" y="748"/>
                </a:cubicBezTo>
                <a:cubicBezTo>
                  <a:pt x="236" y="748"/>
                  <a:pt x="236" y="748"/>
                  <a:pt x="236" y="748"/>
                </a:cubicBezTo>
                <a:cubicBezTo>
                  <a:pt x="237" y="750"/>
                  <a:pt x="236" y="751"/>
                  <a:pt x="236" y="752"/>
                </a:cubicBezTo>
                <a:close/>
                <a:moveTo>
                  <a:pt x="237" y="682"/>
                </a:moveTo>
                <a:cubicBezTo>
                  <a:pt x="236" y="683"/>
                  <a:pt x="236" y="682"/>
                  <a:pt x="236" y="682"/>
                </a:cubicBezTo>
                <a:cubicBezTo>
                  <a:pt x="236" y="682"/>
                  <a:pt x="236" y="682"/>
                  <a:pt x="236" y="683"/>
                </a:cubicBezTo>
                <a:cubicBezTo>
                  <a:pt x="235" y="683"/>
                  <a:pt x="235" y="683"/>
                  <a:pt x="234" y="683"/>
                </a:cubicBezTo>
                <a:cubicBezTo>
                  <a:pt x="234" y="683"/>
                  <a:pt x="234" y="685"/>
                  <a:pt x="234" y="685"/>
                </a:cubicBezTo>
                <a:cubicBezTo>
                  <a:pt x="234" y="686"/>
                  <a:pt x="234" y="686"/>
                  <a:pt x="234" y="687"/>
                </a:cubicBezTo>
                <a:cubicBezTo>
                  <a:pt x="234" y="688"/>
                  <a:pt x="234" y="688"/>
                  <a:pt x="234" y="688"/>
                </a:cubicBezTo>
                <a:cubicBezTo>
                  <a:pt x="234" y="689"/>
                  <a:pt x="234" y="689"/>
                  <a:pt x="234" y="689"/>
                </a:cubicBezTo>
                <a:cubicBezTo>
                  <a:pt x="234" y="690"/>
                  <a:pt x="233" y="689"/>
                  <a:pt x="233" y="689"/>
                </a:cubicBezTo>
                <a:cubicBezTo>
                  <a:pt x="233" y="690"/>
                  <a:pt x="233" y="690"/>
                  <a:pt x="233" y="690"/>
                </a:cubicBezTo>
                <a:cubicBezTo>
                  <a:pt x="233" y="690"/>
                  <a:pt x="232" y="690"/>
                  <a:pt x="232" y="691"/>
                </a:cubicBezTo>
                <a:cubicBezTo>
                  <a:pt x="232" y="691"/>
                  <a:pt x="233" y="692"/>
                  <a:pt x="232" y="692"/>
                </a:cubicBezTo>
                <a:cubicBezTo>
                  <a:pt x="232" y="692"/>
                  <a:pt x="231" y="692"/>
                  <a:pt x="231" y="693"/>
                </a:cubicBezTo>
                <a:cubicBezTo>
                  <a:pt x="230" y="693"/>
                  <a:pt x="230" y="693"/>
                  <a:pt x="230" y="693"/>
                </a:cubicBezTo>
                <a:cubicBezTo>
                  <a:pt x="230" y="694"/>
                  <a:pt x="230" y="694"/>
                  <a:pt x="230" y="695"/>
                </a:cubicBezTo>
                <a:cubicBezTo>
                  <a:pt x="229" y="695"/>
                  <a:pt x="230" y="697"/>
                  <a:pt x="229" y="697"/>
                </a:cubicBezTo>
                <a:cubicBezTo>
                  <a:pt x="228" y="696"/>
                  <a:pt x="225" y="697"/>
                  <a:pt x="226" y="695"/>
                </a:cubicBezTo>
                <a:cubicBezTo>
                  <a:pt x="225" y="694"/>
                  <a:pt x="224" y="695"/>
                  <a:pt x="223" y="696"/>
                </a:cubicBezTo>
                <a:cubicBezTo>
                  <a:pt x="222" y="694"/>
                  <a:pt x="226" y="693"/>
                  <a:pt x="228" y="695"/>
                </a:cubicBezTo>
                <a:cubicBezTo>
                  <a:pt x="229" y="694"/>
                  <a:pt x="228" y="692"/>
                  <a:pt x="229" y="691"/>
                </a:cubicBezTo>
                <a:cubicBezTo>
                  <a:pt x="230" y="690"/>
                  <a:pt x="229" y="690"/>
                  <a:pt x="229" y="689"/>
                </a:cubicBezTo>
                <a:cubicBezTo>
                  <a:pt x="229" y="689"/>
                  <a:pt x="229" y="688"/>
                  <a:pt x="229" y="688"/>
                </a:cubicBezTo>
                <a:cubicBezTo>
                  <a:pt x="229" y="687"/>
                  <a:pt x="229" y="687"/>
                  <a:pt x="230" y="687"/>
                </a:cubicBezTo>
                <a:cubicBezTo>
                  <a:pt x="230" y="686"/>
                  <a:pt x="230" y="685"/>
                  <a:pt x="230" y="685"/>
                </a:cubicBezTo>
                <a:cubicBezTo>
                  <a:pt x="231" y="684"/>
                  <a:pt x="231" y="684"/>
                  <a:pt x="231" y="684"/>
                </a:cubicBezTo>
                <a:cubicBezTo>
                  <a:pt x="232" y="685"/>
                  <a:pt x="233" y="685"/>
                  <a:pt x="233" y="684"/>
                </a:cubicBezTo>
                <a:cubicBezTo>
                  <a:pt x="233" y="683"/>
                  <a:pt x="233" y="683"/>
                  <a:pt x="233" y="682"/>
                </a:cubicBezTo>
                <a:cubicBezTo>
                  <a:pt x="233" y="682"/>
                  <a:pt x="234" y="682"/>
                  <a:pt x="234" y="682"/>
                </a:cubicBezTo>
                <a:cubicBezTo>
                  <a:pt x="235" y="680"/>
                  <a:pt x="235" y="679"/>
                  <a:pt x="236" y="678"/>
                </a:cubicBezTo>
                <a:cubicBezTo>
                  <a:pt x="236" y="678"/>
                  <a:pt x="237" y="678"/>
                  <a:pt x="237" y="678"/>
                </a:cubicBezTo>
                <a:cubicBezTo>
                  <a:pt x="238" y="678"/>
                  <a:pt x="237" y="679"/>
                  <a:pt x="237" y="680"/>
                </a:cubicBezTo>
                <a:cubicBezTo>
                  <a:pt x="237" y="681"/>
                  <a:pt x="237" y="681"/>
                  <a:pt x="237" y="682"/>
                </a:cubicBezTo>
                <a:close/>
                <a:moveTo>
                  <a:pt x="239" y="1024"/>
                </a:moveTo>
                <a:cubicBezTo>
                  <a:pt x="240" y="1024"/>
                  <a:pt x="240" y="1025"/>
                  <a:pt x="240" y="1025"/>
                </a:cubicBezTo>
                <a:cubicBezTo>
                  <a:pt x="240" y="1025"/>
                  <a:pt x="240" y="1025"/>
                  <a:pt x="241" y="1026"/>
                </a:cubicBezTo>
                <a:cubicBezTo>
                  <a:pt x="240" y="1026"/>
                  <a:pt x="240" y="1027"/>
                  <a:pt x="239" y="1024"/>
                </a:cubicBezTo>
                <a:close/>
                <a:moveTo>
                  <a:pt x="256" y="992"/>
                </a:moveTo>
                <a:cubicBezTo>
                  <a:pt x="255" y="994"/>
                  <a:pt x="258" y="999"/>
                  <a:pt x="257" y="1000"/>
                </a:cubicBezTo>
                <a:cubicBezTo>
                  <a:pt x="256" y="1000"/>
                  <a:pt x="253" y="992"/>
                  <a:pt x="256" y="992"/>
                </a:cubicBezTo>
                <a:close/>
                <a:moveTo>
                  <a:pt x="259" y="1010"/>
                </a:moveTo>
                <a:cubicBezTo>
                  <a:pt x="259" y="1007"/>
                  <a:pt x="257" y="1006"/>
                  <a:pt x="258" y="1001"/>
                </a:cubicBezTo>
                <a:cubicBezTo>
                  <a:pt x="258" y="1001"/>
                  <a:pt x="258" y="1001"/>
                  <a:pt x="258" y="1002"/>
                </a:cubicBezTo>
                <a:cubicBezTo>
                  <a:pt x="258" y="1003"/>
                  <a:pt x="259" y="1003"/>
                  <a:pt x="260" y="1004"/>
                </a:cubicBezTo>
                <a:cubicBezTo>
                  <a:pt x="260" y="1004"/>
                  <a:pt x="260" y="1005"/>
                  <a:pt x="260" y="1005"/>
                </a:cubicBezTo>
                <a:cubicBezTo>
                  <a:pt x="261" y="1006"/>
                  <a:pt x="262" y="1008"/>
                  <a:pt x="262" y="1010"/>
                </a:cubicBezTo>
                <a:cubicBezTo>
                  <a:pt x="263" y="1012"/>
                  <a:pt x="265" y="1013"/>
                  <a:pt x="265" y="1016"/>
                </a:cubicBezTo>
                <a:cubicBezTo>
                  <a:pt x="262" y="1015"/>
                  <a:pt x="263" y="1010"/>
                  <a:pt x="259" y="1010"/>
                </a:cubicBezTo>
                <a:close/>
                <a:moveTo>
                  <a:pt x="274" y="1074"/>
                </a:moveTo>
                <a:cubicBezTo>
                  <a:pt x="275" y="1074"/>
                  <a:pt x="275" y="1074"/>
                  <a:pt x="275" y="1074"/>
                </a:cubicBezTo>
                <a:cubicBezTo>
                  <a:pt x="276" y="1075"/>
                  <a:pt x="276" y="1076"/>
                  <a:pt x="276" y="1077"/>
                </a:cubicBezTo>
                <a:cubicBezTo>
                  <a:pt x="276" y="1077"/>
                  <a:pt x="276" y="1077"/>
                  <a:pt x="276" y="1077"/>
                </a:cubicBezTo>
                <a:cubicBezTo>
                  <a:pt x="276" y="1076"/>
                  <a:pt x="275" y="1075"/>
                  <a:pt x="274" y="1074"/>
                </a:cubicBezTo>
                <a:close/>
                <a:moveTo>
                  <a:pt x="281" y="1082"/>
                </a:moveTo>
                <a:cubicBezTo>
                  <a:pt x="281" y="1082"/>
                  <a:pt x="282" y="1083"/>
                  <a:pt x="282" y="1083"/>
                </a:cubicBezTo>
                <a:cubicBezTo>
                  <a:pt x="282" y="1083"/>
                  <a:pt x="281" y="1082"/>
                  <a:pt x="281" y="1082"/>
                </a:cubicBezTo>
                <a:close/>
                <a:moveTo>
                  <a:pt x="301" y="1060"/>
                </a:moveTo>
                <a:cubicBezTo>
                  <a:pt x="299" y="1060"/>
                  <a:pt x="299" y="1060"/>
                  <a:pt x="299" y="1058"/>
                </a:cubicBezTo>
                <a:cubicBezTo>
                  <a:pt x="300" y="1059"/>
                  <a:pt x="301" y="1058"/>
                  <a:pt x="301" y="1060"/>
                </a:cubicBezTo>
                <a:close/>
                <a:moveTo>
                  <a:pt x="301" y="1057"/>
                </a:moveTo>
                <a:cubicBezTo>
                  <a:pt x="301" y="1057"/>
                  <a:pt x="301" y="1056"/>
                  <a:pt x="301" y="1056"/>
                </a:cubicBezTo>
                <a:cubicBezTo>
                  <a:pt x="301" y="1056"/>
                  <a:pt x="301" y="1056"/>
                  <a:pt x="301" y="1056"/>
                </a:cubicBezTo>
                <a:cubicBezTo>
                  <a:pt x="301" y="1057"/>
                  <a:pt x="301" y="1057"/>
                  <a:pt x="302" y="1057"/>
                </a:cubicBezTo>
                <a:cubicBezTo>
                  <a:pt x="302" y="1057"/>
                  <a:pt x="302" y="1057"/>
                  <a:pt x="302" y="1057"/>
                </a:cubicBezTo>
                <a:cubicBezTo>
                  <a:pt x="301" y="1057"/>
                  <a:pt x="301" y="1057"/>
                  <a:pt x="301" y="1057"/>
                </a:cubicBezTo>
                <a:close/>
                <a:moveTo>
                  <a:pt x="303" y="1063"/>
                </a:moveTo>
                <a:cubicBezTo>
                  <a:pt x="303" y="1062"/>
                  <a:pt x="303" y="1061"/>
                  <a:pt x="304" y="1060"/>
                </a:cubicBezTo>
                <a:cubicBezTo>
                  <a:pt x="304" y="1061"/>
                  <a:pt x="304" y="1062"/>
                  <a:pt x="304" y="1062"/>
                </a:cubicBezTo>
                <a:cubicBezTo>
                  <a:pt x="304" y="1063"/>
                  <a:pt x="303" y="1064"/>
                  <a:pt x="303" y="1063"/>
                </a:cubicBezTo>
                <a:close/>
                <a:moveTo>
                  <a:pt x="310" y="1071"/>
                </a:moveTo>
                <a:cubicBezTo>
                  <a:pt x="308" y="1070"/>
                  <a:pt x="308" y="1069"/>
                  <a:pt x="307" y="1067"/>
                </a:cubicBezTo>
                <a:cubicBezTo>
                  <a:pt x="307" y="1067"/>
                  <a:pt x="307" y="1067"/>
                  <a:pt x="307" y="1067"/>
                </a:cubicBezTo>
                <a:cubicBezTo>
                  <a:pt x="308" y="1068"/>
                  <a:pt x="309" y="1070"/>
                  <a:pt x="310" y="1070"/>
                </a:cubicBezTo>
                <a:cubicBezTo>
                  <a:pt x="310" y="1070"/>
                  <a:pt x="310" y="1071"/>
                  <a:pt x="310" y="1071"/>
                </a:cubicBezTo>
                <a:close/>
                <a:moveTo>
                  <a:pt x="351" y="1109"/>
                </a:moveTo>
                <a:cubicBezTo>
                  <a:pt x="350" y="1109"/>
                  <a:pt x="350" y="1107"/>
                  <a:pt x="349" y="1106"/>
                </a:cubicBezTo>
                <a:cubicBezTo>
                  <a:pt x="348" y="1106"/>
                  <a:pt x="348" y="1106"/>
                  <a:pt x="347" y="1106"/>
                </a:cubicBezTo>
                <a:cubicBezTo>
                  <a:pt x="347" y="1105"/>
                  <a:pt x="347" y="1105"/>
                  <a:pt x="346" y="1105"/>
                </a:cubicBezTo>
                <a:cubicBezTo>
                  <a:pt x="346" y="1104"/>
                  <a:pt x="345" y="1104"/>
                  <a:pt x="346" y="1103"/>
                </a:cubicBezTo>
                <a:cubicBezTo>
                  <a:pt x="345" y="1102"/>
                  <a:pt x="345" y="1102"/>
                  <a:pt x="344" y="1103"/>
                </a:cubicBezTo>
                <a:cubicBezTo>
                  <a:pt x="344" y="1102"/>
                  <a:pt x="344" y="1102"/>
                  <a:pt x="343" y="1101"/>
                </a:cubicBezTo>
                <a:cubicBezTo>
                  <a:pt x="343" y="1101"/>
                  <a:pt x="343" y="1100"/>
                  <a:pt x="342" y="1100"/>
                </a:cubicBezTo>
                <a:cubicBezTo>
                  <a:pt x="342" y="1100"/>
                  <a:pt x="342" y="1100"/>
                  <a:pt x="342" y="1100"/>
                </a:cubicBezTo>
                <a:cubicBezTo>
                  <a:pt x="342" y="1100"/>
                  <a:pt x="342" y="1100"/>
                  <a:pt x="342" y="1100"/>
                </a:cubicBezTo>
                <a:cubicBezTo>
                  <a:pt x="341" y="1099"/>
                  <a:pt x="340" y="1099"/>
                  <a:pt x="339" y="1098"/>
                </a:cubicBezTo>
                <a:cubicBezTo>
                  <a:pt x="339" y="1098"/>
                  <a:pt x="339" y="1098"/>
                  <a:pt x="339" y="1098"/>
                </a:cubicBezTo>
                <a:cubicBezTo>
                  <a:pt x="339" y="1098"/>
                  <a:pt x="338" y="1097"/>
                  <a:pt x="338" y="1097"/>
                </a:cubicBezTo>
                <a:cubicBezTo>
                  <a:pt x="337" y="1095"/>
                  <a:pt x="337" y="1094"/>
                  <a:pt x="337" y="1092"/>
                </a:cubicBezTo>
                <a:cubicBezTo>
                  <a:pt x="339" y="1092"/>
                  <a:pt x="339" y="1093"/>
                  <a:pt x="339" y="1095"/>
                </a:cubicBezTo>
                <a:cubicBezTo>
                  <a:pt x="340" y="1096"/>
                  <a:pt x="342" y="1096"/>
                  <a:pt x="344" y="1097"/>
                </a:cubicBezTo>
                <a:cubicBezTo>
                  <a:pt x="344" y="1100"/>
                  <a:pt x="346" y="1099"/>
                  <a:pt x="346" y="1101"/>
                </a:cubicBezTo>
                <a:cubicBezTo>
                  <a:pt x="346" y="1102"/>
                  <a:pt x="347" y="1103"/>
                  <a:pt x="348" y="1103"/>
                </a:cubicBezTo>
                <a:cubicBezTo>
                  <a:pt x="349" y="1104"/>
                  <a:pt x="350" y="1104"/>
                  <a:pt x="351" y="1104"/>
                </a:cubicBezTo>
                <a:cubicBezTo>
                  <a:pt x="351" y="1106"/>
                  <a:pt x="351" y="1107"/>
                  <a:pt x="352" y="1108"/>
                </a:cubicBezTo>
                <a:cubicBezTo>
                  <a:pt x="351" y="1108"/>
                  <a:pt x="352" y="1109"/>
                  <a:pt x="351" y="1109"/>
                </a:cubicBezTo>
                <a:close/>
                <a:moveTo>
                  <a:pt x="381" y="1118"/>
                </a:moveTo>
                <a:cubicBezTo>
                  <a:pt x="380" y="1118"/>
                  <a:pt x="380" y="1116"/>
                  <a:pt x="379" y="1115"/>
                </a:cubicBezTo>
                <a:cubicBezTo>
                  <a:pt x="379" y="1114"/>
                  <a:pt x="382" y="1117"/>
                  <a:pt x="381" y="1118"/>
                </a:cubicBezTo>
                <a:close/>
                <a:moveTo>
                  <a:pt x="380" y="1127"/>
                </a:moveTo>
                <a:cubicBezTo>
                  <a:pt x="380" y="1127"/>
                  <a:pt x="379" y="1127"/>
                  <a:pt x="378" y="1127"/>
                </a:cubicBezTo>
                <a:cubicBezTo>
                  <a:pt x="378" y="1125"/>
                  <a:pt x="376" y="1124"/>
                  <a:pt x="376" y="1122"/>
                </a:cubicBezTo>
                <a:cubicBezTo>
                  <a:pt x="376" y="1121"/>
                  <a:pt x="375" y="1121"/>
                  <a:pt x="374" y="1120"/>
                </a:cubicBezTo>
                <a:cubicBezTo>
                  <a:pt x="373" y="1117"/>
                  <a:pt x="371" y="1115"/>
                  <a:pt x="368" y="1113"/>
                </a:cubicBezTo>
                <a:cubicBezTo>
                  <a:pt x="367" y="1111"/>
                  <a:pt x="365" y="1109"/>
                  <a:pt x="363" y="1108"/>
                </a:cubicBezTo>
                <a:cubicBezTo>
                  <a:pt x="364" y="1106"/>
                  <a:pt x="367" y="1108"/>
                  <a:pt x="367" y="1110"/>
                </a:cubicBezTo>
                <a:cubicBezTo>
                  <a:pt x="369" y="1110"/>
                  <a:pt x="370" y="1112"/>
                  <a:pt x="372" y="1112"/>
                </a:cubicBezTo>
                <a:cubicBezTo>
                  <a:pt x="373" y="1113"/>
                  <a:pt x="373" y="1114"/>
                  <a:pt x="373" y="1114"/>
                </a:cubicBezTo>
                <a:cubicBezTo>
                  <a:pt x="374" y="1115"/>
                  <a:pt x="375" y="1115"/>
                  <a:pt x="375" y="1116"/>
                </a:cubicBezTo>
                <a:cubicBezTo>
                  <a:pt x="375" y="1116"/>
                  <a:pt x="375" y="1117"/>
                  <a:pt x="375" y="1118"/>
                </a:cubicBezTo>
                <a:cubicBezTo>
                  <a:pt x="376" y="1118"/>
                  <a:pt x="376" y="1118"/>
                  <a:pt x="377" y="1119"/>
                </a:cubicBezTo>
                <a:cubicBezTo>
                  <a:pt x="378" y="1120"/>
                  <a:pt x="377" y="1123"/>
                  <a:pt x="380" y="1122"/>
                </a:cubicBezTo>
                <a:cubicBezTo>
                  <a:pt x="384" y="1123"/>
                  <a:pt x="380" y="1125"/>
                  <a:pt x="380" y="1127"/>
                </a:cubicBezTo>
                <a:close/>
                <a:moveTo>
                  <a:pt x="386" y="1132"/>
                </a:moveTo>
                <a:cubicBezTo>
                  <a:pt x="383" y="1130"/>
                  <a:pt x="385" y="1128"/>
                  <a:pt x="386" y="1126"/>
                </a:cubicBezTo>
                <a:cubicBezTo>
                  <a:pt x="388" y="1128"/>
                  <a:pt x="392" y="1128"/>
                  <a:pt x="392" y="1132"/>
                </a:cubicBezTo>
                <a:cubicBezTo>
                  <a:pt x="390" y="1133"/>
                  <a:pt x="390" y="1131"/>
                  <a:pt x="390" y="1130"/>
                </a:cubicBezTo>
                <a:cubicBezTo>
                  <a:pt x="387" y="1130"/>
                  <a:pt x="389" y="1132"/>
                  <a:pt x="386" y="1132"/>
                </a:cubicBezTo>
                <a:close/>
                <a:moveTo>
                  <a:pt x="390" y="1137"/>
                </a:moveTo>
                <a:cubicBezTo>
                  <a:pt x="390" y="1137"/>
                  <a:pt x="389" y="1136"/>
                  <a:pt x="388" y="1135"/>
                </a:cubicBezTo>
                <a:cubicBezTo>
                  <a:pt x="390" y="1134"/>
                  <a:pt x="393" y="1137"/>
                  <a:pt x="393" y="1139"/>
                </a:cubicBezTo>
                <a:cubicBezTo>
                  <a:pt x="392" y="1139"/>
                  <a:pt x="391" y="1138"/>
                  <a:pt x="390" y="1137"/>
                </a:cubicBezTo>
                <a:close/>
                <a:moveTo>
                  <a:pt x="392" y="1134"/>
                </a:moveTo>
                <a:cubicBezTo>
                  <a:pt x="392" y="1133"/>
                  <a:pt x="395" y="1132"/>
                  <a:pt x="396" y="1133"/>
                </a:cubicBezTo>
                <a:cubicBezTo>
                  <a:pt x="396" y="1133"/>
                  <a:pt x="396" y="1134"/>
                  <a:pt x="396" y="1135"/>
                </a:cubicBezTo>
                <a:cubicBezTo>
                  <a:pt x="398" y="1135"/>
                  <a:pt x="400" y="1136"/>
                  <a:pt x="401" y="1136"/>
                </a:cubicBezTo>
                <a:cubicBezTo>
                  <a:pt x="401" y="1137"/>
                  <a:pt x="401" y="1138"/>
                  <a:pt x="401" y="1138"/>
                </a:cubicBezTo>
                <a:cubicBezTo>
                  <a:pt x="402" y="1139"/>
                  <a:pt x="402" y="1139"/>
                  <a:pt x="402" y="1140"/>
                </a:cubicBezTo>
                <a:cubicBezTo>
                  <a:pt x="398" y="1139"/>
                  <a:pt x="396" y="1135"/>
                  <a:pt x="392" y="1134"/>
                </a:cubicBezTo>
                <a:close/>
                <a:moveTo>
                  <a:pt x="431" y="1162"/>
                </a:moveTo>
                <a:cubicBezTo>
                  <a:pt x="430" y="1162"/>
                  <a:pt x="430" y="1162"/>
                  <a:pt x="430" y="1162"/>
                </a:cubicBezTo>
                <a:cubicBezTo>
                  <a:pt x="429" y="1162"/>
                  <a:pt x="427" y="1160"/>
                  <a:pt x="426" y="1160"/>
                </a:cubicBezTo>
                <a:cubicBezTo>
                  <a:pt x="425" y="1159"/>
                  <a:pt x="425" y="1159"/>
                  <a:pt x="424" y="1158"/>
                </a:cubicBezTo>
                <a:cubicBezTo>
                  <a:pt x="424" y="1159"/>
                  <a:pt x="424" y="1159"/>
                  <a:pt x="424" y="1159"/>
                </a:cubicBezTo>
                <a:cubicBezTo>
                  <a:pt x="424" y="1158"/>
                  <a:pt x="423" y="1158"/>
                  <a:pt x="422" y="1158"/>
                </a:cubicBezTo>
                <a:cubicBezTo>
                  <a:pt x="422" y="1156"/>
                  <a:pt x="420" y="1155"/>
                  <a:pt x="418" y="1154"/>
                </a:cubicBezTo>
                <a:cubicBezTo>
                  <a:pt x="417" y="1154"/>
                  <a:pt x="415" y="1153"/>
                  <a:pt x="416" y="1151"/>
                </a:cubicBezTo>
                <a:cubicBezTo>
                  <a:pt x="416" y="1152"/>
                  <a:pt x="418" y="1152"/>
                  <a:pt x="419" y="1152"/>
                </a:cubicBezTo>
                <a:cubicBezTo>
                  <a:pt x="419" y="1152"/>
                  <a:pt x="419" y="1153"/>
                  <a:pt x="419" y="1154"/>
                </a:cubicBezTo>
                <a:cubicBezTo>
                  <a:pt x="419" y="1154"/>
                  <a:pt x="420" y="1153"/>
                  <a:pt x="421" y="1153"/>
                </a:cubicBezTo>
                <a:cubicBezTo>
                  <a:pt x="421" y="1154"/>
                  <a:pt x="420" y="1155"/>
                  <a:pt x="421" y="1155"/>
                </a:cubicBezTo>
                <a:cubicBezTo>
                  <a:pt x="421" y="1155"/>
                  <a:pt x="422" y="1154"/>
                  <a:pt x="422" y="1155"/>
                </a:cubicBezTo>
                <a:cubicBezTo>
                  <a:pt x="423" y="1155"/>
                  <a:pt x="423" y="1157"/>
                  <a:pt x="424" y="1157"/>
                </a:cubicBezTo>
                <a:cubicBezTo>
                  <a:pt x="425" y="1157"/>
                  <a:pt x="425" y="1158"/>
                  <a:pt x="426" y="1159"/>
                </a:cubicBezTo>
                <a:cubicBezTo>
                  <a:pt x="426" y="1159"/>
                  <a:pt x="428" y="1160"/>
                  <a:pt x="428" y="1160"/>
                </a:cubicBezTo>
                <a:cubicBezTo>
                  <a:pt x="428" y="1161"/>
                  <a:pt x="429" y="1160"/>
                  <a:pt x="430" y="1160"/>
                </a:cubicBezTo>
                <a:cubicBezTo>
                  <a:pt x="430" y="1161"/>
                  <a:pt x="430" y="1162"/>
                  <a:pt x="431" y="1162"/>
                </a:cubicBezTo>
                <a:cubicBezTo>
                  <a:pt x="431" y="1162"/>
                  <a:pt x="431" y="1162"/>
                  <a:pt x="431" y="1162"/>
                </a:cubicBezTo>
                <a:close/>
                <a:moveTo>
                  <a:pt x="61" y="580"/>
                </a:moveTo>
                <a:cubicBezTo>
                  <a:pt x="72" y="583"/>
                  <a:pt x="83" y="580"/>
                  <a:pt x="92" y="573"/>
                </a:cubicBezTo>
                <a:cubicBezTo>
                  <a:pt x="90" y="574"/>
                  <a:pt x="94" y="583"/>
                  <a:pt x="95" y="584"/>
                </a:cubicBezTo>
                <a:cubicBezTo>
                  <a:pt x="102" y="593"/>
                  <a:pt x="106" y="598"/>
                  <a:pt x="117" y="600"/>
                </a:cubicBezTo>
                <a:cubicBezTo>
                  <a:pt x="137" y="605"/>
                  <a:pt x="158" y="588"/>
                  <a:pt x="170" y="569"/>
                </a:cubicBezTo>
                <a:cubicBezTo>
                  <a:pt x="181" y="549"/>
                  <a:pt x="171" y="533"/>
                  <a:pt x="171" y="533"/>
                </a:cubicBezTo>
                <a:cubicBezTo>
                  <a:pt x="187" y="525"/>
                  <a:pt x="190" y="511"/>
                  <a:pt x="190" y="511"/>
                </a:cubicBezTo>
                <a:cubicBezTo>
                  <a:pt x="192" y="508"/>
                  <a:pt x="190" y="507"/>
                  <a:pt x="191" y="506"/>
                </a:cubicBezTo>
                <a:cubicBezTo>
                  <a:pt x="193" y="502"/>
                  <a:pt x="192" y="498"/>
                  <a:pt x="192" y="495"/>
                </a:cubicBezTo>
                <a:cubicBezTo>
                  <a:pt x="192" y="494"/>
                  <a:pt x="192" y="494"/>
                  <a:pt x="192" y="494"/>
                </a:cubicBezTo>
                <a:cubicBezTo>
                  <a:pt x="192" y="493"/>
                  <a:pt x="193" y="491"/>
                  <a:pt x="193" y="490"/>
                </a:cubicBezTo>
                <a:cubicBezTo>
                  <a:pt x="193" y="490"/>
                  <a:pt x="192" y="489"/>
                  <a:pt x="192" y="489"/>
                </a:cubicBezTo>
                <a:cubicBezTo>
                  <a:pt x="192" y="488"/>
                  <a:pt x="192" y="488"/>
                  <a:pt x="192" y="487"/>
                </a:cubicBezTo>
                <a:cubicBezTo>
                  <a:pt x="191" y="485"/>
                  <a:pt x="192" y="483"/>
                  <a:pt x="191" y="481"/>
                </a:cubicBezTo>
                <a:cubicBezTo>
                  <a:pt x="191" y="480"/>
                  <a:pt x="191" y="479"/>
                  <a:pt x="190" y="478"/>
                </a:cubicBezTo>
                <a:cubicBezTo>
                  <a:pt x="190" y="477"/>
                  <a:pt x="190" y="475"/>
                  <a:pt x="190" y="474"/>
                </a:cubicBezTo>
                <a:cubicBezTo>
                  <a:pt x="190" y="474"/>
                  <a:pt x="190" y="473"/>
                  <a:pt x="189" y="472"/>
                </a:cubicBezTo>
                <a:cubicBezTo>
                  <a:pt x="188" y="471"/>
                  <a:pt x="188" y="470"/>
                  <a:pt x="187" y="469"/>
                </a:cubicBezTo>
                <a:cubicBezTo>
                  <a:pt x="188" y="467"/>
                  <a:pt x="186" y="466"/>
                  <a:pt x="187" y="464"/>
                </a:cubicBezTo>
                <a:cubicBezTo>
                  <a:pt x="186" y="463"/>
                  <a:pt x="187" y="459"/>
                  <a:pt x="185" y="458"/>
                </a:cubicBezTo>
                <a:cubicBezTo>
                  <a:pt x="184" y="456"/>
                  <a:pt x="183" y="453"/>
                  <a:pt x="183" y="452"/>
                </a:cubicBezTo>
                <a:cubicBezTo>
                  <a:pt x="182" y="451"/>
                  <a:pt x="181" y="451"/>
                  <a:pt x="181" y="450"/>
                </a:cubicBezTo>
                <a:cubicBezTo>
                  <a:pt x="181" y="450"/>
                  <a:pt x="181" y="450"/>
                  <a:pt x="181" y="449"/>
                </a:cubicBezTo>
                <a:cubicBezTo>
                  <a:pt x="180" y="449"/>
                  <a:pt x="179" y="448"/>
                  <a:pt x="179" y="447"/>
                </a:cubicBezTo>
                <a:cubicBezTo>
                  <a:pt x="179" y="446"/>
                  <a:pt x="179" y="445"/>
                  <a:pt x="179" y="445"/>
                </a:cubicBezTo>
                <a:cubicBezTo>
                  <a:pt x="177" y="443"/>
                  <a:pt x="177" y="441"/>
                  <a:pt x="177" y="439"/>
                </a:cubicBezTo>
                <a:cubicBezTo>
                  <a:pt x="175" y="438"/>
                  <a:pt x="173" y="436"/>
                  <a:pt x="173" y="435"/>
                </a:cubicBezTo>
                <a:cubicBezTo>
                  <a:pt x="172" y="434"/>
                  <a:pt x="171" y="433"/>
                  <a:pt x="171" y="432"/>
                </a:cubicBezTo>
                <a:cubicBezTo>
                  <a:pt x="170" y="432"/>
                  <a:pt x="170" y="431"/>
                  <a:pt x="170" y="430"/>
                </a:cubicBezTo>
                <a:cubicBezTo>
                  <a:pt x="169" y="429"/>
                  <a:pt x="170" y="427"/>
                  <a:pt x="168" y="426"/>
                </a:cubicBezTo>
                <a:cubicBezTo>
                  <a:pt x="168" y="424"/>
                  <a:pt x="169" y="425"/>
                  <a:pt x="168" y="423"/>
                </a:cubicBezTo>
                <a:cubicBezTo>
                  <a:pt x="168" y="423"/>
                  <a:pt x="167" y="424"/>
                  <a:pt x="167" y="422"/>
                </a:cubicBezTo>
                <a:cubicBezTo>
                  <a:pt x="166" y="422"/>
                  <a:pt x="167" y="422"/>
                  <a:pt x="167" y="421"/>
                </a:cubicBezTo>
                <a:cubicBezTo>
                  <a:pt x="167" y="420"/>
                  <a:pt x="166" y="420"/>
                  <a:pt x="165" y="419"/>
                </a:cubicBezTo>
                <a:cubicBezTo>
                  <a:pt x="164" y="416"/>
                  <a:pt x="164" y="412"/>
                  <a:pt x="162" y="410"/>
                </a:cubicBezTo>
                <a:cubicBezTo>
                  <a:pt x="162" y="409"/>
                  <a:pt x="161" y="408"/>
                  <a:pt x="161" y="407"/>
                </a:cubicBezTo>
                <a:cubicBezTo>
                  <a:pt x="160" y="405"/>
                  <a:pt x="158" y="402"/>
                  <a:pt x="157" y="400"/>
                </a:cubicBezTo>
                <a:cubicBezTo>
                  <a:pt x="157" y="400"/>
                  <a:pt x="157" y="399"/>
                  <a:pt x="157" y="399"/>
                </a:cubicBezTo>
                <a:cubicBezTo>
                  <a:pt x="157" y="399"/>
                  <a:pt x="156" y="398"/>
                  <a:pt x="156" y="398"/>
                </a:cubicBezTo>
                <a:cubicBezTo>
                  <a:pt x="156" y="397"/>
                  <a:pt x="156" y="396"/>
                  <a:pt x="156" y="395"/>
                </a:cubicBezTo>
                <a:cubicBezTo>
                  <a:pt x="155" y="394"/>
                  <a:pt x="153" y="395"/>
                  <a:pt x="154" y="394"/>
                </a:cubicBezTo>
                <a:cubicBezTo>
                  <a:pt x="154" y="393"/>
                  <a:pt x="153" y="393"/>
                  <a:pt x="153" y="393"/>
                </a:cubicBezTo>
                <a:cubicBezTo>
                  <a:pt x="153" y="392"/>
                  <a:pt x="154" y="390"/>
                  <a:pt x="154" y="389"/>
                </a:cubicBezTo>
                <a:cubicBezTo>
                  <a:pt x="155" y="388"/>
                  <a:pt x="154" y="388"/>
                  <a:pt x="153" y="387"/>
                </a:cubicBezTo>
                <a:cubicBezTo>
                  <a:pt x="153" y="387"/>
                  <a:pt x="154" y="385"/>
                  <a:pt x="154" y="385"/>
                </a:cubicBezTo>
                <a:cubicBezTo>
                  <a:pt x="150" y="381"/>
                  <a:pt x="150" y="375"/>
                  <a:pt x="148" y="370"/>
                </a:cubicBezTo>
                <a:cubicBezTo>
                  <a:pt x="147" y="369"/>
                  <a:pt x="147" y="367"/>
                  <a:pt x="147" y="366"/>
                </a:cubicBezTo>
                <a:cubicBezTo>
                  <a:pt x="147" y="365"/>
                  <a:pt x="146" y="365"/>
                  <a:pt x="146" y="364"/>
                </a:cubicBezTo>
                <a:cubicBezTo>
                  <a:pt x="146" y="363"/>
                  <a:pt x="146" y="362"/>
                  <a:pt x="146" y="361"/>
                </a:cubicBezTo>
                <a:cubicBezTo>
                  <a:pt x="146" y="361"/>
                  <a:pt x="146" y="361"/>
                  <a:pt x="146" y="361"/>
                </a:cubicBezTo>
                <a:cubicBezTo>
                  <a:pt x="145" y="360"/>
                  <a:pt x="145" y="360"/>
                  <a:pt x="145" y="359"/>
                </a:cubicBezTo>
                <a:cubicBezTo>
                  <a:pt x="145" y="359"/>
                  <a:pt x="145" y="358"/>
                  <a:pt x="144" y="357"/>
                </a:cubicBezTo>
                <a:cubicBezTo>
                  <a:pt x="144" y="356"/>
                  <a:pt x="144" y="355"/>
                  <a:pt x="144" y="354"/>
                </a:cubicBezTo>
                <a:cubicBezTo>
                  <a:pt x="144" y="354"/>
                  <a:pt x="144" y="353"/>
                  <a:pt x="143" y="353"/>
                </a:cubicBezTo>
                <a:cubicBezTo>
                  <a:pt x="143" y="353"/>
                  <a:pt x="144" y="352"/>
                  <a:pt x="144" y="352"/>
                </a:cubicBezTo>
                <a:cubicBezTo>
                  <a:pt x="144" y="352"/>
                  <a:pt x="143" y="351"/>
                  <a:pt x="143" y="351"/>
                </a:cubicBezTo>
                <a:cubicBezTo>
                  <a:pt x="143" y="351"/>
                  <a:pt x="143" y="350"/>
                  <a:pt x="143" y="350"/>
                </a:cubicBezTo>
                <a:cubicBezTo>
                  <a:pt x="143" y="349"/>
                  <a:pt x="142" y="348"/>
                  <a:pt x="142" y="347"/>
                </a:cubicBezTo>
                <a:cubicBezTo>
                  <a:pt x="142" y="346"/>
                  <a:pt x="143" y="346"/>
                  <a:pt x="142" y="345"/>
                </a:cubicBezTo>
                <a:cubicBezTo>
                  <a:pt x="142" y="344"/>
                  <a:pt x="142" y="344"/>
                  <a:pt x="142" y="343"/>
                </a:cubicBezTo>
                <a:cubicBezTo>
                  <a:pt x="142" y="343"/>
                  <a:pt x="142" y="343"/>
                  <a:pt x="141" y="343"/>
                </a:cubicBezTo>
                <a:cubicBezTo>
                  <a:pt x="141" y="342"/>
                  <a:pt x="142" y="341"/>
                  <a:pt x="142" y="340"/>
                </a:cubicBezTo>
                <a:cubicBezTo>
                  <a:pt x="142" y="340"/>
                  <a:pt x="141" y="339"/>
                  <a:pt x="141" y="339"/>
                </a:cubicBezTo>
                <a:cubicBezTo>
                  <a:pt x="141" y="338"/>
                  <a:pt x="140" y="337"/>
                  <a:pt x="141" y="336"/>
                </a:cubicBezTo>
                <a:cubicBezTo>
                  <a:pt x="141" y="335"/>
                  <a:pt x="140" y="334"/>
                  <a:pt x="140" y="334"/>
                </a:cubicBezTo>
                <a:cubicBezTo>
                  <a:pt x="141" y="333"/>
                  <a:pt x="140" y="333"/>
                  <a:pt x="140" y="333"/>
                </a:cubicBezTo>
                <a:cubicBezTo>
                  <a:pt x="140" y="331"/>
                  <a:pt x="140" y="333"/>
                  <a:pt x="140" y="331"/>
                </a:cubicBezTo>
                <a:cubicBezTo>
                  <a:pt x="140" y="331"/>
                  <a:pt x="139" y="331"/>
                  <a:pt x="139" y="330"/>
                </a:cubicBezTo>
                <a:cubicBezTo>
                  <a:pt x="139" y="330"/>
                  <a:pt x="139" y="329"/>
                  <a:pt x="139" y="329"/>
                </a:cubicBezTo>
                <a:cubicBezTo>
                  <a:pt x="140" y="328"/>
                  <a:pt x="139" y="328"/>
                  <a:pt x="139" y="328"/>
                </a:cubicBezTo>
                <a:cubicBezTo>
                  <a:pt x="139" y="327"/>
                  <a:pt x="139" y="324"/>
                  <a:pt x="139" y="324"/>
                </a:cubicBezTo>
                <a:cubicBezTo>
                  <a:pt x="140" y="323"/>
                  <a:pt x="139" y="323"/>
                  <a:pt x="139" y="323"/>
                </a:cubicBezTo>
                <a:cubicBezTo>
                  <a:pt x="139" y="322"/>
                  <a:pt x="139" y="321"/>
                  <a:pt x="139" y="320"/>
                </a:cubicBezTo>
                <a:cubicBezTo>
                  <a:pt x="139" y="319"/>
                  <a:pt x="139" y="319"/>
                  <a:pt x="139" y="319"/>
                </a:cubicBezTo>
                <a:cubicBezTo>
                  <a:pt x="139" y="317"/>
                  <a:pt x="139" y="316"/>
                  <a:pt x="139" y="315"/>
                </a:cubicBezTo>
                <a:cubicBezTo>
                  <a:pt x="138" y="314"/>
                  <a:pt x="139" y="312"/>
                  <a:pt x="138" y="311"/>
                </a:cubicBezTo>
                <a:cubicBezTo>
                  <a:pt x="138" y="311"/>
                  <a:pt x="139" y="310"/>
                  <a:pt x="139" y="310"/>
                </a:cubicBezTo>
                <a:cubicBezTo>
                  <a:pt x="139" y="310"/>
                  <a:pt x="138" y="310"/>
                  <a:pt x="138" y="309"/>
                </a:cubicBezTo>
                <a:cubicBezTo>
                  <a:pt x="138" y="309"/>
                  <a:pt x="139" y="309"/>
                  <a:pt x="139" y="308"/>
                </a:cubicBezTo>
                <a:cubicBezTo>
                  <a:pt x="139" y="307"/>
                  <a:pt x="138" y="304"/>
                  <a:pt x="138" y="303"/>
                </a:cubicBezTo>
                <a:cubicBezTo>
                  <a:pt x="138" y="302"/>
                  <a:pt x="138" y="302"/>
                  <a:pt x="138" y="301"/>
                </a:cubicBezTo>
                <a:cubicBezTo>
                  <a:pt x="138" y="301"/>
                  <a:pt x="138" y="301"/>
                  <a:pt x="138" y="300"/>
                </a:cubicBezTo>
                <a:cubicBezTo>
                  <a:pt x="138" y="300"/>
                  <a:pt x="138" y="299"/>
                  <a:pt x="138" y="298"/>
                </a:cubicBezTo>
                <a:cubicBezTo>
                  <a:pt x="138" y="297"/>
                  <a:pt x="138" y="296"/>
                  <a:pt x="138" y="295"/>
                </a:cubicBezTo>
                <a:cubicBezTo>
                  <a:pt x="138" y="293"/>
                  <a:pt x="139" y="291"/>
                  <a:pt x="138" y="288"/>
                </a:cubicBezTo>
                <a:cubicBezTo>
                  <a:pt x="139" y="287"/>
                  <a:pt x="140" y="284"/>
                  <a:pt x="139" y="284"/>
                </a:cubicBezTo>
                <a:cubicBezTo>
                  <a:pt x="136" y="284"/>
                  <a:pt x="136" y="288"/>
                  <a:pt x="136" y="289"/>
                </a:cubicBezTo>
                <a:cubicBezTo>
                  <a:pt x="136" y="290"/>
                  <a:pt x="136" y="291"/>
                  <a:pt x="135" y="291"/>
                </a:cubicBezTo>
                <a:cubicBezTo>
                  <a:pt x="135" y="293"/>
                  <a:pt x="135" y="294"/>
                  <a:pt x="135" y="296"/>
                </a:cubicBezTo>
                <a:cubicBezTo>
                  <a:pt x="135" y="297"/>
                  <a:pt x="135" y="300"/>
                  <a:pt x="134" y="300"/>
                </a:cubicBezTo>
                <a:cubicBezTo>
                  <a:pt x="133" y="299"/>
                  <a:pt x="134" y="298"/>
                  <a:pt x="134" y="297"/>
                </a:cubicBezTo>
                <a:cubicBezTo>
                  <a:pt x="134" y="296"/>
                  <a:pt x="134" y="296"/>
                  <a:pt x="134" y="295"/>
                </a:cubicBezTo>
                <a:cubicBezTo>
                  <a:pt x="134" y="295"/>
                  <a:pt x="134" y="294"/>
                  <a:pt x="134" y="294"/>
                </a:cubicBezTo>
                <a:cubicBezTo>
                  <a:pt x="134" y="292"/>
                  <a:pt x="135" y="290"/>
                  <a:pt x="135" y="288"/>
                </a:cubicBezTo>
                <a:cubicBezTo>
                  <a:pt x="136" y="286"/>
                  <a:pt x="135" y="284"/>
                  <a:pt x="136" y="282"/>
                </a:cubicBezTo>
                <a:cubicBezTo>
                  <a:pt x="137" y="282"/>
                  <a:pt x="138" y="283"/>
                  <a:pt x="138" y="283"/>
                </a:cubicBezTo>
                <a:cubicBezTo>
                  <a:pt x="138" y="283"/>
                  <a:pt x="138" y="282"/>
                  <a:pt x="139" y="283"/>
                </a:cubicBezTo>
                <a:cubicBezTo>
                  <a:pt x="140" y="281"/>
                  <a:pt x="140" y="280"/>
                  <a:pt x="140" y="279"/>
                </a:cubicBezTo>
                <a:cubicBezTo>
                  <a:pt x="140" y="277"/>
                  <a:pt x="137" y="280"/>
                  <a:pt x="138" y="278"/>
                </a:cubicBezTo>
                <a:cubicBezTo>
                  <a:pt x="138" y="278"/>
                  <a:pt x="138" y="277"/>
                  <a:pt x="138" y="277"/>
                </a:cubicBezTo>
                <a:cubicBezTo>
                  <a:pt x="138" y="277"/>
                  <a:pt x="139" y="276"/>
                  <a:pt x="139" y="276"/>
                </a:cubicBezTo>
                <a:cubicBezTo>
                  <a:pt x="139" y="275"/>
                  <a:pt x="139" y="274"/>
                  <a:pt x="139" y="272"/>
                </a:cubicBezTo>
                <a:cubicBezTo>
                  <a:pt x="139" y="272"/>
                  <a:pt x="138" y="271"/>
                  <a:pt x="139" y="271"/>
                </a:cubicBezTo>
                <a:cubicBezTo>
                  <a:pt x="139" y="271"/>
                  <a:pt x="139" y="270"/>
                  <a:pt x="140" y="271"/>
                </a:cubicBezTo>
                <a:cubicBezTo>
                  <a:pt x="140" y="271"/>
                  <a:pt x="141" y="271"/>
                  <a:pt x="140" y="270"/>
                </a:cubicBezTo>
                <a:cubicBezTo>
                  <a:pt x="140" y="269"/>
                  <a:pt x="141" y="269"/>
                  <a:pt x="141" y="268"/>
                </a:cubicBezTo>
                <a:cubicBezTo>
                  <a:pt x="141" y="268"/>
                  <a:pt x="141" y="268"/>
                  <a:pt x="141" y="268"/>
                </a:cubicBezTo>
                <a:cubicBezTo>
                  <a:pt x="142" y="268"/>
                  <a:pt x="142" y="269"/>
                  <a:pt x="142" y="268"/>
                </a:cubicBezTo>
                <a:cubicBezTo>
                  <a:pt x="142" y="268"/>
                  <a:pt x="142" y="268"/>
                  <a:pt x="142" y="267"/>
                </a:cubicBezTo>
                <a:cubicBezTo>
                  <a:pt x="143" y="265"/>
                  <a:pt x="144" y="265"/>
                  <a:pt x="144" y="263"/>
                </a:cubicBezTo>
                <a:cubicBezTo>
                  <a:pt x="145" y="263"/>
                  <a:pt x="144" y="262"/>
                  <a:pt x="144" y="261"/>
                </a:cubicBezTo>
                <a:cubicBezTo>
                  <a:pt x="145" y="259"/>
                  <a:pt x="146" y="256"/>
                  <a:pt x="147" y="254"/>
                </a:cubicBezTo>
                <a:cubicBezTo>
                  <a:pt x="148" y="252"/>
                  <a:pt x="150" y="249"/>
                  <a:pt x="150" y="247"/>
                </a:cubicBezTo>
                <a:cubicBezTo>
                  <a:pt x="152" y="245"/>
                  <a:pt x="152" y="241"/>
                  <a:pt x="154" y="239"/>
                </a:cubicBezTo>
                <a:cubicBezTo>
                  <a:pt x="154" y="239"/>
                  <a:pt x="155" y="238"/>
                  <a:pt x="155" y="238"/>
                </a:cubicBezTo>
                <a:cubicBezTo>
                  <a:pt x="155" y="238"/>
                  <a:pt x="155" y="237"/>
                  <a:pt x="156" y="236"/>
                </a:cubicBezTo>
                <a:cubicBezTo>
                  <a:pt x="156" y="235"/>
                  <a:pt x="157" y="234"/>
                  <a:pt x="157" y="233"/>
                </a:cubicBezTo>
                <a:cubicBezTo>
                  <a:pt x="159" y="230"/>
                  <a:pt x="161" y="228"/>
                  <a:pt x="162" y="225"/>
                </a:cubicBezTo>
                <a:cubicBezTo>
                  <a:pt x="163" y="224"/>
                  <a:pt x="163" y="224"/>
                  <a:pt x="164" y="223"/>
                </a:cubicBezTo>
                <a:cubicBezTo>
                  <a:pt x="164" y="223"/>
                  <a:pt x="165" y="222"/>
                  <a:pt x="165" y="221"/>
                </a:cubicBezTo>
                <a:cubicBezTo>
                  <a:pt x="166" y="220"/>
                  <a:pt x="167" y="219"/>
                  <a:pt x="168" y="218"/>
                </a:cubicBezTo>
                <a:cubicBezTo>
                  <a:pt x="169" y="216"/>
                  <a:pt x="170" y="213"/>
                  <a:pt x="172" y="213"/>
                </a:cubicBezTo>
                <a:cubicBezTo>
                  <a:pt x="172" y="213"/>
                  <a:pt x="173" y="211"/>
                  <a:pt x="173" y="211"/>
                </a:cubicBezTo>
                <a:cubicBezTo>
                  <a:pt x="174" y="209"/>
                  <a:pt x="177" y="208"/>
                  <a:pt x="178" y="205"/>
                </a:cubicBezTo>
                <a:cubicBezTo>
                  <a:pt x="179" y="204"/>
                  <a:pt x="181" y="203"/>
                  <a:pt x="182" y="202"/>
                </a:cubicBezTo>
                <a:cubicBezTo>
                  <a:pt x="185" y="197"/>
                  <a:pt x="194" y="193"/>
                  <a:pt x="196" y="188"/>
                </a:cubicBezTo>
                <a:cubicBezTo>
                  <a:pt x="194" y="188"/>
                  <a:pt x="193" y="190"/>
                  <a:pt x="192" y="191"/>
                </a:cubicBezTo>
                <a:cubicBezTo>
                  <a:pt x="192" y="191"/>
                  <a:pt x="192" y="191"/>
                  <a:pt x="192" y="191"/>
                </a:cubicBezTo>
                <a:cubicBezTo>
                  <a:pt x="191" y="191"/>
                  <a:pt x="188" y="193"/>
                  <a:pt x="186" y="195"/>
                </a:cubicBezTo>
                <a:cubicBezTo>
                  <a:pt x="185" y="195"/>
                  <a:pt x="177" y="199"/>
                  <a:pt x="174" y="202"/>
                </a:cubicBezTo>
                <a:cubicBezTo>
                  <a:pt x="173" y="202"/>
                  <a:pt x="173" y="202"/>
                  <a:pt x="173" y="202"/>
                </a:cubicBezTo>
                <a:cubicBezTo>
                  <a:pt x="172" y="203"/>
                  <a:pt x="172" y="204"/>
                  <a:pt x="172" y="204"/>
                </a:cubicBezTo>
                <a:cubicBezTo>
                  <a:pt x="171" y="204"/>
                  <a:pt x="170" y="207"/>
                  <a:pt x="170" y="207"/>
                </a:cubicBezTo>
                <a:cubicBezTo>
                  <a:pt x="169" y="209"/>
                  <a:pt x="167" y="209"/>
                  <a:pt x="166" y="210"/>
                </a:cubicBezTo>
                <a:cubicBezTo>
                  <a:pt x="165" y="211"/>
                  <a:pt x="164" y="213"/>
                  <a:pt x="163" y="214"/>
                </a:cubicBezTo>
                <a:cubicBezTo>
                  <a:pt x="162" y="215"/>
                  <a:pt x="162" y="217"/>
                  <a:pt x="160" y="218"/>
                </a:cubicBezTo>
                <a:cubicBezTo>
                  <a:pt x="159" y="217"/>
                  <a:pt x="161" y="215"/>
                  <a:pt x="160" y="215"/>
                </a:cubicBezTo>
                <a:cubicBezTo>
                  <a:pt x="158" y="217"/>
                  <a:pt x="157" y="219"/>
                  <a:pt x="155" y="220"/>
                </a:cubicBezTo>
                <a:cubicBezTo>
                  <a:pt x="157" y="221"/>
                  <a:pt x="156" y="222"/>
                  <a:pt x="156" y="223"/>
                </a:cubicBezTo>
                <a:cubicBezTo>
                  <a:pt x="156" y="225"/>
                  <a:pt x="155" y="224"/>
                  <a:pt x="155" y="226"/>
                </a:cubicBezTo>
                <a:cubicBezTo>
                  <a:pt x="153" y="225"/>
                  <a:pt x="153" y="226"/>
                  <a:pt x="152" y="226"/>
                </a:cubicBezTo>
                <a:cubicBezTo>
                  <a:pt x="150" y="229"/>
                  <a:pt x="148" y="231"/>
                  <a:pt x="146" y="234"/>
                </a:cubicBezTo>
                <a:cubicBezTo>
                  <a:pt x="147" y="235"/>
                  <a:pt x="147" y="235"/>
                  <a:pt x="148" y="235"/>
                </a:cubicBezTo>
                <a:cubicBezTo>
                  <a:pt x="148" y="235"/>
                  <a:pt x="149" y="235"/>
                  <a:pt x="149" y="235"/>
                </a:cubicBezTo>
                <a:cubicBezTo>
                  <a:pt x="148" y="236"/>
                  <a:pt x="147" y="236"/>
                  <a:pt x="147" y="236"/>
                </a:cubicBezTo>
                <a:cubicBezTo>
                  <a:pt x="146" y="237"/>
                  <a:pt x="146" y="239"/>
                  <a:pt x="145" y="239"/>
                </a:cubicBezTo>
                <a:cubicBezTo>
                  <a:pt x="144" y="238"/>
                  <a:pt x="145" y="237"/>
                  <a:pt x="145" y="237"/>
                </a:cubicBezTo>
                <a:cubicBezTo>
                  <a:pt x="144" y="238"/>
                  <a:pt x="141" y="240"/>
                  <a:pt x="141" y="241"/>
                </a:cubicBezTo>
                <a:cubicBezTo>
                  <a:pt x="139" y="244"/>
                  <a:pt x="138" y="247"/>
                  <a:pt x="137" y="251"/>
                </a:cubicBezTo>
                <a:cubicBezTo>
                  <a:pt x="136" y="251"/>
                  <a:pt x="136" y="251"/>
                  <a:pt x="136" y="252"/>
                </a:cubicBezTo>
                <a:cubicBezTo>
                  <a:pt x="135" y="253"/>
                  <a:pt x="134" y="253"/>
                  <a:pt x="133" y="254"/>
                </a:cubicBezTo>
                <a:cubicBezTo>
                  <a:pt x="132" y="255"/>
                  <a:pt x="131" y="256"/>
                  <a:pt x="131" y="258"/>
                </a:cubicBezTo>
                <a:cubicBezTo>
                  <a:pt x="130" y="259"/>
                  <a:pt x="130" y="260"/>
                  <a:pt x="129" y="261"/>
                </a:cubicBezTo>
                <a:cubicBezTo>
                  <a:pt x="128" y="262"/>
                  <a:pt x="127" y="264"/>
                  <a:pt x="126" y="266"/>
                </a:cubicBezTo>
                <a:cubicBezTo>
                  <a:pt x="128" y="267"/>
                  <a:pt x="129" y="265"/>
                  <a:pt x="129" y="266"/>
                </a:cubicBezTo>
                <a:cubicBezTo>
                  <a:pt x="129" y="269"/>
                  <a:pt x="127" y="267"/>
                  <a:pt x="126" y="269"/>
                </a:cubicBezTo>
                <a:cubicBezTo>
                  <a:pt x="126" y="269"/>
                  <a:pt x="126" y="269"/>
                  <a:pt x="126" y="269"/>
                </a:cubicBezTo>
                <a:cubicBezTo>
                  <a:pt x="126" y="270"/>
                  <a:pt x="126" y="270"/>
                  <a:pt x="126" y="270"/>
                </a:cubicBezTo>
                <a:cubicBezTo>
                  <a:pt x="125" y="272"/>
                  <a:pt x="123" y="273"/>
                  <a:pt x="123" y="275"/>
                </a:cubicBezTo>
                <a:cubicBezTo>
                  <a:pt x="122" y="277"/>
                  <a:pt x="121" y="279"/>
                  <a:pt x="121" y="281"/>
                </a:cubicBezTo>
                <a:cubicBezTo>
                  <a:pt x="120" y="282"/>
                  <a:pt x="121" y="283"/>
                  <a:pt x="121" y="284"/>
                </a:cubicBezTo>
                <a:cubicBezTo>
                  <a:pt x="120" y="286"/>
                  <a:pt x="119" y="286"/>
                  <a:pt x="120" y="287"/>
                </a:cubicBezTo>
                <a:cubicBezTo>
                  <a:pt x="120" y="287"/>
                  <a:pt x="119" y="288"/>
                  <a:pt x="119" y="288"/>
                </a:cubicBezTo>
                <a:cubicBezTo>
                  <a:pt x="119" y="291"/>
                  <a:pt x="118" y="295"/>
                  <a:pt x="117" y="298"/>
                </a:cubicBezTo>
                <a:cubicBezTo>
                  <a:pt x="117" y="299"/>
                  <a:pt x="117" y="300"/>
                  <a:pt x="117" y="300"/>
                </a:cubicBezTo>
                <a:cubicBezTo>
                  <a:pt x="117" y="301"/>
                  <a:pt x="117" y="301"/>
                  <a:pt x="116" y="301"/>
                </a:cubicBezTo>
                <a:cubicBezTo>
                  <a:pt x="116" y="305"/>
                  <a:pt x="114" y="308"/>
                  <a:pt x="114" y="312"/>
                </a:cubicBezTo>
                <a:cubicBezTo>
                  <a:pt x="114" y="315"/>
                  <a:pt x="112" y="317"/>
                  <a:pt x="112" y="321"/>
                </a:cubicBezTo>
                <a:cubicBezTo>
                  <a:pt x="112" y="321"/>
                  <a:pt x="113" y="322"/>
                  <a:pt x="113" y="322"/>
                </a:cubicBezTo>
                <a:cubicBezTo>
                  <a:pt x="113" y="324"/>
                  <a:pt x="112" y="325"/>
                  <a:pt x="112" y="326"/>
                </a:cubicBezTo>
                <a:cubicBezTo>
                  <a:pt x="112" y="328"/>
                  <a:pt x="112" y="329"/>
                  <a:pt x="111" y="331"/>
                </a:cubicBezTo>
                <a:cubicBezTo>
                  <a:pt x="111" y="332"/>
                  <a:pt x="111" y="333"/>
                  <a:pt x="110" y="335"/>
                </a:cubicBezTo>
                <a:cubicBezTo>
                  <a:pt x="110" y="336"/>
                  <a:pt x="111" y="337"/>
                  <a:pt x="110" y="339"/>
                </a:cubicBezTo>
                <a:cubicBezTo>
                  <a:pt x="110" y="340"/>
                  <a:pt x="110" y="341"/>
                  <a:pt x="110" y="342"/>
                </a:cubicBezTo>
                <a:cubicBezTo>
                  <a:pt x="110" y="343"/>
                  <a:pt x="110" y="344"/>
                  <a:pt x="110" y="345"/>
                </a:cubicBezTo>
                <a:cubicBezTo>
                  <a:pt x="111" y="346"/>
                  <a:pt x="110" y="347"/>
                  <a:pt x="110" y="348"/>
                </a:cubicBezTo>
                <a:cubicBezTo>
                  <a:pt x="110" y="348"/>
                  <a:pt x="109" y="349"/>
                  <a:pt x="109" y="349"/>
                </a:cubicBezTo>
                <a:cubicBezTo>
                  <a:pt x="109" y="350"/>
                  <a:pt x="110" y="351"/>
                  <a:pt x="110" y="352"/>
                </a:cubicBezTo>
                <a:cubicBezTo>
                  <a:pt x="110" y="353"/>
                  <a:pt x="110" y="354"/>
                  <a:pt x="110" y="355"/>
                </a:cubicBezTo>
                <a:cubicBezTo>
                  <a:pt x="110" y="359"/>
                  <a:pt x="110" y="363"/>
                  <a:pt x="110" y="367"/>
                </a:cubicBezTo>
                <a:cubicBezTo>
                  <a:pt x="110" y="369"/>
                  <a:pt x="110" y="371"/>
                  <a:pt x="110" y="373"/>
                </a:cubicBezTo>
                <a:cubicBezTo>
                  <a:pt x="110" y="374"/>
                  <a:pt x="110" y="374"/>
                  <a:pt x="110" y="375"/>
                </a:cubicBezTo>
                <a:cubicBezTo>
                  <a:pt x="110" y="376"/>
                  <a:pt x="110" y="376"/>
                  <a:pt x="109" y="377"/>
                </a:cubicBezTo>
                <a:cubicBezTo>
                  <a:pt x="109" y="378"/>
                  <a:pt x="110" y="379"/>
                  <a:pt x="110" y="380"/>
                </a:cubicBezTo>
                <a:cubicBezTo>
                  <a:pt x="110" y="381"/>
                  <a:pt x="109" y="383"/>
                  <a:pt x="109" y="384"/>
                </a:cubicBezTo>
                <a:cubicBezTo>
                  <a:pt x="109" y="385"/>
                  <a:pt x="110" y="386"/>
                  <a:pt x="109" y="387"/>
                </a:cubicBezTo>
                <a:cubicBezTo>
                  <a:pt x="109" y="389"/>
                  <a:pt x="109" y="392"/>
                  <a:pt x="110" y="395"/>
                </a:cubicBezTo>
                <a:cubicBezTo>
                  <a:pt x="111" y="395"/>
                  <a:pt x="111" y="396"/>
                  <a:pt x="111" y="396"/>
                </a:cubicBezTo>
                <a:cubicBezTo>
                  <a:pt x="111" y="398"/>
                  <a:pt x="111" y="399"/>
                  <a:pt x="111" y="401"/>
                </a:cubicBezTo>
                <a:cubicBezTo>
                  <a:pt x="111" y="402"/>
                  <a:pt x="111" y="404"/>
                  <a:pt x="111" y="405"/>
                </a:cubicBezTo>
                <a:cubicBezTo>
                  <a:pt x="112" y="407"/>
                  <a:pt x="112" y="409"/>
                  <a:pt x="112" y="411"/>
                </a:cubicBezTo>
                <a:cubicBezTo>
                  <a:pt x="112" y="412"/>
                  <a:pt x="112" y="414"/>
                  <a:pt x="112" y="414"/>
                </a:cubicBezTo>
                <a:cubicBezTo>
                  <a:pt x="112" y="416"/>
                  <a:pt x="112" y="419"/>
                  <a:pt x="112" y="420"/>
                </a:cubicBezTo>
                <a:cubicBezTo>
                  <a:pt x="113" y="421"/>
                  <a:pt x="112" y="422"/>
                  <a:pt x="112" y="424"/>
                </a:cubicBezTo>
                <a:cubicBezTo>
                  <a:pt x="112" y="424"/>
                  <a:pt x="113" y="425"/>
                  <a:pt x="113" y="425"/>
                </a:cubicBezTo>
                <a:cubicBezTo>
                  <a:pt x="113" y="426"/>
                  <a:pt x="113" y="427"/>
                  <a:pt x="113" y="427"/>
                </a:cubicBezTo>
                <a:cubicBezTo>
                  <a:pt x="114" y="429"/>
                  <a:pt x="114" y="430"/>
                  <a:pt x="114" y="432"/>
                </a:cubicBezTo>
                <a:cubicBezTo>
                  <a:pt x="114" y="434"/>
                  <a:pt x="114" y="435"/>
                  <a:pt x="114" y="437"/>
                </a:cubicBezTo>
                <a:cubicBezTo>
                  <a:pt x="114" y="438"/>
                  <a:pt x="114" y="440"/>
                  <a:pt x="114" y="442"/>
                </a:cubicBezTo>
                <a:cubicBezTo>
                  <a:pt x="114" y="448"/>
                  <a:pt x="115" y="453"/>
                  <a:pt x="116" y="459"/>
                </a:cubicBezTo>
                <a:cubicBezTo>
                  <a:pt x="118" y="472"/>
                  <a:pt x="119" y="486"/>
                  <a:pt x="116" y="499"/>
                </a:cubicBezTo>
                <a:cubicBezTo>
                  <a:pt x="115" y="507"/>
                  <a:pt x="112" y="515"/>
                  <a:pt x="106" y="520"/>
                </a:cubicBezTo>
                <a:cubicBezTo>
                  <a:pt x="105" y="522"/>
                  <a:pt x="103" y="523"/>
                  <a:pt x="101" y="524"/>
                </a:cubicBezTo>
                <a:cubicBezTo>
                  <a:pt x="100" y="525"/>
                  <a:pt x="98" y="526"/>
                  <a:pt x="97" y="526"/>
                </a:cubicBezTo>
                <a:cubicBezTo>
                  <a:pt x="94" y="527"/>
                  <a:pt x="91" y="527"/>
                  <a:pt x="88" y="526"/>
                </a:cubicBezTo>
                <a:cubicBezTo>
                  <a:pt x="87" y="525"/>
                  <a:pt x="85" y="525"/>
                  <a:pt x="84" y="524"/>
                </a:cubicBezTo>
                <a:cubicBezTo>
                  <a:pt x="82" y="523"/>
                  <a:pt x="81" y="522"/>
                  <a:pt x="80" y="521"/>
                </a:cubicBezTo>
                <a:cubicBezTo>
                  <a:pt x="75" y="517"/>
                  <a:pt x="73" y="510"/>
                  <a:pt x="73" y="504"/>
                </a:cubicBezTo>
                <a:cubicBezTo>
                  <a:pt x="79" y="514"/>
                  <a:pt x="95" y="514"/>
                  <a:pt x="102" y="503"/>
                </a:cubicBezTo>
                <a:cubicBezTo>
                  <a:pt x="104" y="499"/>
                  <a:pt x="106" y="495"/>
                  <a:pt x="107" y="491"/>
                </a:cubicBezTo>
                <a:cubicBezTo>
                  <a:pt x="109" y="458"/>
                  <a:pt x="63" y="444"/>
                  <a:pt x="40" y="463"/>
                </a:cubicBezTo>
                <a:cubicBezTo>
                  <a:pt x="33" y="468"/>
                  <a:pt x="26" y="479"/>
                  <a:pt x="24" y="487"/>
                </a:cubicBezTo>
                <a:cubicBezTo>
                  <a:pt x="14" y="518"/>
                  <a:pt x="27" y="568"/>
                  <a:pt x="61" y="580"/>
                </a:cubicBezTo>
                <a:close/>
                <a:moveTo>
                  <a:pt x="187" y="497"/>
                </a:moveTo>
                <a:cubicBezTo>
                  <a:pt x="186" y="497"/>
                  <a:pt x="186" y="499"/>
                  <a:pt x="184" y="498"/>
                </a:cubicBezTo>
                <a:cubicBezTo>
                  <a:pt x="186" y="497"/>
                  <a:pt x="183" y="496"/>
                  <a:pt x="184" y="494"/>
                </a:cubicBezTo>
                <a:cubicBezTo>
                  <a:pt x="185" y="495"/>
                  <a:pt x="185" y="492"/>
                  <a:pt x="187" y="494"/>
                </a:cubicBezTo>
                <a:cubicBezTo>
                  <a:pt x="187" y="493"/>
                  <a:pt x="187" y="492"/>
                  <a:pt x="186" y="491"/>
                </a:cubicBezTo>
                <a:cubicBezTo>
                  <a:pt x="187" y="490"/>
                  <a:pt x="188" y="490"/>
                  <a:pt x="188" y="488"/>
                </a:cubicBezTo>
                <a:cubicBezTo>
                  <a:pt x="189" y="489"/>
                  <a:pt x="189" y="489"/>
                  <a:pt x="189" y="490"/>
                </a:cubicBezTo>
                <a:cubicBezTo>
                  <a:pt x="187" y="492"/>
                  <a:pt x="189" y="494"/>
                  <a:pt x="187" y="497"/>
                </a:cubicBezTo>
                <a:close/>
                <a:moveTo>
                  <a:pt x="187" y="476"/>
                </a:moveTo>
                <a:cubicBezTo>
                  <a:pt x="192" y="477"/>
                  <a:pt x="188" y="482"/>
                  <a:pt x="191" y="484"/>
                </a:cubicBezTo>
                <a:cubicBezTo>
                  <a:pt x="189" y="488"/>
                  <a:pt x="189" y="488"/>
                  <a:pt x="189" y="488"/>
                </a:cubicBezTo>
                <a:cubicBezTo>
                  <a:pt x="188" y="488"/>
                  <a:pt x="188" y="487"/>
                  <a:pt x="189" y="487"/>
                </a:cubicBezTo>
                <a:cubicBezTo>
                  <a:pt x="189" y="485"/>
                  <a:pt x="187" y="487"/>
                  <a:pt x="187" y="485"/>
                </a:cubicBezTo>
                <a:cubicBezTo>
                  <a:pt x="191" y="483"/>
                  <a:pt x="186" y="480"/>
                  <a:pt x="187" y="476"/>
                </a:cubicBezTo>
                <a:close/>
                <a:moveTo>
                  <a:pt x="188" y="481"/>
                </a:moveTo>
                <a:cubicBezTo>
                  <a:pt x="188" y="482"/>
                  <a:pt x="187" y="484"/>
                  <a:pt x="186" y="484"/>
                </a:cubicBezTo>
                <a:cubicBezTo>
                  <a:pt x="186" y="483"/>
                  <a:pt x="185" y="482"/>
                  <a:pt x="186" y="481"/>
                </a:cubicBezTo>
                <a:cubicBezTo>
                  <a:pt x="186" y="481"/>
                  <a:pt x="187" y="481"/>
                  <a:pt x="188" y="481"/>
                </a:cubicBezTo>
                <a:close/>
                <a:moveTo>
                  <a:pt x="184" y="471"/>
                </a:moveTo>
                <a:cubicBezTo>
                  <a:pt x="185" y="469"/>
                  <a:pt x="186" y="472"/>
                  <a:pt x="186" y="472"/>
                </a:cubicBezTo>
                <a:cubicBezTo>
                  <a:pt x="185" y="475"/>
                  <a:pt x="188" y="478"/>
                  <a:pt x="185" y="480"/>
                </a:cubicBezTo>
                <a:cubicBezTo>
                  <a:pt x="184" y="479"/>
                  <a:pt x="185" y="477"/>
                  <a:pt x="185" y="475"/>
                </a:cubicBezTo>
                <a:cubicBezTo>
                  <a:pt x="184" y="474"/>
                  <a:pt x="184" y="473"/>
                  <a:pt x="184" y="472"/>
                </a:cubicBezTo>
                <a:cubicBezTo>
                  <a:pt x="184" y="471"/>
                  <a:pt x="185" y="471"/>
                  <a:pt x="184" y="471"/>
                </a:cubicBezTo>
                <a:close/>
                <a:moveTo>
                  <a:pt x="184" y="469"/>
                </a:moveTo>
                <a:cubicBezTo>
                  <a:pt x="183" y="471"/>
                  <a:pt x="183" y="468"/>
                  <a:pt x="182" y="468"/>
                </a:cubicBezTo>
                <a:cubicBezTo>
                  <a:pt x="184" y="466"/>
                  <a:pt x="184" y="468"/>
                  <a:pt x="184" y="469"/>
                </a:cubicBezTo>
                <a:close/>
                <a:moveTo>
                  <a:pt x="181" y="463"/>
                </a:moveTo>
                <a:cubicBezTo>
                  <a:pt x="180" y="465"/>
                  <a:pt x="182" y="465"/>
                  <a:pt x="181" y="467"/>
                </a:cubicBezTo>
                <a:cubicBezTo>
                  <a:pt x="180" y="466"/>
                  <a:pt x="179" y="464"/>
                  <a:pt x="179" y="463"/>
                </a:cubicBezTo>
                <a:cubicBezTo>
                  <a:pt x="179" y="462"/>
                  <a:pt x="180" y="463"/>
                  <a:pt x="181" y="463"/>
                </a:cubicBezTo>
                <a:close/>
                <a:moveTo>
                  <a:pt x="176" y="448"/>
                </a:moveTo>
                <a:cubicBezTo>
                  <a:pt x="175" y="448"/>
                  <a:pt x="176" y="446"/>
                  <a:pt x="175" y="446"/>
                </a:cubicBezTo>
                <a:cubicBezTo>
                  <a:pt x="177" y="444"/>
                  <a:pt x="177" y="447"/>
                  <a:pt x="176" y="448"/>
                </a:cubicBezTo>
                <a:close/>
                <a:moveTo>
                  <a:pt x="175" y="451"/>
                </a:moveTo>
                <a:cubicBezTo>
                  <a:pt x="177" y="450"/>
                  <a:pt x="177" y="453"/>
                  <a:pt x="178" y="454"/>
                </a:cubicBezTo>
                <a:cubicBezTo>
                  <a:pt x="178" y="455"/>
                  <a:pt x="177" y="456"/>
                  <a:pt x="178" y="457"/>
                </a:cubicBezTo>
                <a:cubicBezTo>
                  <a:pt x="176" y="459"/>
                  <a:pt x="177" y="455"/>
                  <a:pt x="177" y="456"/>
                </a:cubicBezTo>
                <a:cubicBezTo>
                  <a:pt x="176" y="454"/>
                  <a:pt x="176" y="454"/>
                  <a:pt x="175" y="453"/>
                </a:cubicBezTo>
                <a:cubicBezTo>
                  <a:pt x="175" y="453"/>
                  <a:pt x="176" y="452"/>
                  <a:pt x="175" y="451"/>
                </a:cubicBezTo>
                <a:close/>
                <a:moveTo>
                  <a:pt x="173" y="443"/>
                </a:moveTo>
                <a:cubicBezTo>
                  <a:pt x="174" y="444"/>
                  <a:pt x="174" y="445"/>
                  <a:pt x="175" y="446"/>
                </a:cubicBezTo>
                <a:cubicBezTo>
                  <a:pt x="174" y="447"/>
                  <a:pt x="173" y="445"/>
                  <a:pt x="172" y="445"/>
                </a:cubicBezTo>
                <a:cubicBezTo>
                  <a:pt x="172" y="444"/>
                  <a:pt x="173" y="445"/>
                  <a:pt x="173" y="443"/>
                </a:cubicBezTo>
                <a:close/>
                <a:moveTo>
                  <a:pt x="153" y="228"/>
                </a:moveTo>
                <a:cubicBezTo>
                  <a:pt x="156" y="226"/>
                  <a:pt x="151" y="235"/>
                  <a:pt x="150" y="233"/>
                </a:cubicBezTo>
                <a:cubicBezTo>
                  <a:pt x="148" y="233"/>
                  <a:pt x="154" y="227"/>
                  <a:pt x="153" y="228"/>
                </a:cubicBezTo>
                <a:close/>
                <a:moveTo>
                  <a:pt x="140" y="249"/>
                </a:moveTo>
                <a:cubicBezTo>
                  <a:pt x="140" y="247"/>
                  <a:pt x="141" y="245"/>
                  <a:pt x="140" y="245"/>
                </a:cubicBezTo>
                <a:cubicBezTo>
                  <a:pt x="141" y="244"/>
                  <a:pt x="141" y="243"/>
                  <a:pt x="142" y="242"/>
                </a:cubicBezTo>
                <a:cubicBezTo>
                  <a:pt x="143" y="242"/>
                  <a:pt x="143" y="242"/>
                  <a:pt x="143" y="242"/>
                </a:cubicBezTo>
                <a:cubicBezTo>
                  <a:pt x="143" y="244"/>
                  <a:pt x="142" y="243"/>
                  <a:pt x="142" y="244"/>
                </a:cubicBezTo>
                <a:cubicBezTo>
                  <a:pt x="142" y="245"/>
                  <a:pt x="142" y="246"/>
                  <a:pt x="142" y="247"/>
                </a:cubicBezTo>
                <a:cubicBezTo>
                  <a:pt x="141" y="249"/>
                  <a:pt x="140" y="252"/>
                  <a:pt x="137" y="251"/>
                </a:cubicBezTo>
                <a:cubicBezTo>
                  <a:pt x="138" y="250"/>
                  <a:pt x="139" y="250"/>
                  <a:pt x="140" y="249"/>
                </a:cubicBezTo>
                <a:close/>
                <a:moveTo>
                  <a:pt x="146" y="379"/>
                </a:moveTo>
                <a:cubicBezTo>
                  <a:pt x="147" y="380"/>
                  <a:pt x="146" y="382"/>
                  <a:pt x="147" y="385"/>
                </a:cubicBezTo>
                <a:cubicBezTo>
                  <a:pt x="147" y="386"/>
                  <a:pt x="148" y="388"/>
                  <a:pt x="148" y="391"/>
                </a:cubicBezTo>
                <a:cubicBezTo>
                  <a:pt x="147" y="391"/>
                  <a:pt x="147" y="390"/>
                  <a:pt x="147" y="389"/>
                </a:cubicBezTo>
                <a:cubicBezTo>
                  <a:pt x="147" y="389"/>
                  <a:pt x="146" y="387"/>
                  <a:pt x="146" y="385"/>
                </a:cubicBezTo>
                <a:cubicBezTo>
                  <a:pt x="146" y="384"/>
                  <a:pt x="145" y="384"/>
                  <a:pt x="145" y="383"/>
                </a:cubicBezTo>
                <a:cubicBezTo>
                  <a:pt x="145" y="383"/>
                  <a:pt x="146" y="383"/>
                  <a:pt x="146" y="383"/>
                </a:cubicBezTo>
                <a:cubicBezTo>
                  <a:pt x="146" y="382"/>
                  <a:pt x="145" y="380"/>
                  <a:pt x="146" y="379"/>
                </a:cubicBezTo>
                <a:close/>
                <a:moveTo>
                  <a:pt x="134" y="304"/>
                </a:moveTo>
                <a:cubicBezTo>
                  <a:pt x="135" y="303"/>
                  <a:pt x="133" y="307"/>
                  <a:pt x="133" y="308"/>
                </a:cubicBezTo>
                <a:cubicBezTo>
                  <a:pt x="132" y="307"/>
                  <a:pt x="134" y="305"/>
                  <a:pt x="134" y="304"/>
                </a:cubicBezTo>
                <a:close/>
                <a:moveTo>
                  <a:pt x="132" y="309"/>
                </a:moveTo>
                <a:cubicBezTo>
                  <a:pt x="137" y="314"/>
                  <a:pt x="129" y="312"/>
                  <a:pt x="132" y="309"/>
                </a:cubicBezTo>
                <a:close/>
                <a:moveTo>
                  <a:pt x="130" y="319"/>
                </a:moveTo>
                <a:cubicBezTo>
                  <a:pt x="131" y="317"/>
                  <a:pt x="131" y="315"/>
                  <a:pt x="131" y="313"/>
                </a:cubicBezTo>
                <a:cubicBezTo>
                  <a:pt x="131" y="313"/>
                  <a:pt x="132" y="314"/>
                  <a:pt x="132" y="314"/>
                </a:cubicBezTo>
                <a:cubicBezTo>
                  <a:pt x="132" y="315"/>
                  <a:pt x="131" y="315"/>
                  <a:pt x="132" y="316"/>
                </a:cubicBezTo>
                <a:cubicBezTo>
                  <a:pt x="132" y="317"/>
                  <a:pt x="131" y="318"/>
                  <a:pt x="131" y="320"/>
                </a:cubicBezTo>
                <a:cubicBezTo>
                  <a:pt x="131" y="320"/>
                  <a:pt x="131" y="321"/>
                  <a:pt x="131" y="321"/>
                </a:cubicBezTo>
                <a:cubicBezTo>
                  <a:pt x="131" y="322"/>
                  <a:pt x="130" y="323"/>
                  <a:pt x="131" y="324"/>
                </a:cubicBezTo>
                <a:cubicBezTo>
                  <a:pt x="130" y="324"/>
                  <a:pt x="131" y="327"/>
                  <a:pt x="129" y="326"/>
                </a:cubicBezTo>
                <a:cubicBezTo>
                  <a:pt x="130" y="323"/>
                  <a:pt x="130" y="321"/>
                  <a:pt x="130" y="319"/>
                </a:cubicBezTo>
                <a:close/>
                <a:moveTo>
                  <a:pt x="127" y="275"/>
                </a:moveTo>
                <a:cubicBezTo>
                  <a:pt x="130" y="276"/>
                  <a:pt x="122" y="286"/>
                  <a:pt x="121" y="285"/>
                </a:cubicBezTo>
                <a:cubicBezTo>
                  <a:pt x="122" y="285"/>
                  <a:pt x="125" y="274"/>
                  <a:pt x="127" y="275"/>
                </a:cubicBezTo>
                <a:close/>
                <a:moveTo>
                  <a:pt x="121" y="289"/>
                </a:moveTo>
                <a:cubicBezTo>
                  <a:pt x="121" y="287"/>
                  <a:pt x="123" y="287"/>
                  <a:pt x="123" y="286"/>
                </a:cubicBezTo>
                <a:cubicBezTo>
                  <a:pt x="124" y="288"/>
                  <a:pt x="120" y="295"/>
                  <a:pt x="121" y="289"/>
                </a:cubicBezTo>
                <a:close/>
                <a:moveTo>
                  <a:pt x="120" y="293"/>
                </a:moveTo>
                <a:cubicBezTo>
                  <a:pt x="121" y="294"/>
                  <a:pt x="121" y="295"/>
                  <a:pt x="121" y="296"/>
                </a:cubicBezTo>
                <a:cubicBezTo>
                  <a:pt x="119" y="295"/>
                  <a:pt x="119" y="294"/>
                  <a:pt x="120" y="293"/>
                </a:cubicBezTo>
                <a:close/>
                <a:moveTo>
                  <a:pt x="121" y="298"/>
                </a:moveTo>
                <a:cubicBezTo>
                  <a:pt x="121" y="298"/>
                  <a:pt x="121" y="298"/>
                  <a:pt x="121" y="298"/>
                </a:cubicBezTo>
                <a:cubicBezTo>
                  <a:pt x="120" y="300"/>
                  <a:pt x="121" y="300"/>
                  <a:pt x="120" y="302"/>
                </a:cubicBezTo>
                <a:cubicBezTo>
                  <a:pt x="118" y="301"/>
                  <a:pt x="120" y="298"/>
                  <a:pt x="121" y="298"/>
                </a:cubicBezTo>
                <a:close/>
                <a:moveTo>
                  <a:pt x="118" y="314"/>
                </a:moveTo>
                <a:cubicBezTo>
                  <a:pt x="117" y="313"/>
                  <a:pt x="118" y="312"/>
                  <a:pt x="118" y="310"/>
                </a:cubicBezTo>
                <a:cubicBezTo>
                  <a:pt x="118" y="309"/>
                  <a:pt x="117" y="308"/>
                  <a:pt x="118" y="307"/>
                </a:cubicBezTo>
                <a:cubicBezTo>
                  <a:pt x="119" y="307"/>
                  <a:pt x="119" y="308"/>
                  <a:pt x="119" y="309"/>
                </a:cubicBezTo>
                <a:cubicBezTo>
                  <a:pt x="119" y="309"/>
                  <a:pt x="119" y="310"/>
                  <a:pt x="119" y="310"/>
                </a:cubicBezTo>
                <a:cubicBezTo>
                  <a:pt x="119" y="311"/>
                  <a:pt x="119" y="312"/>
                  <a:pt x="119" y="314"/>
                </a:cubicBezTo>
                <a:cubicBezTo>
                  <a:pt x="119" y="314"/>
                  <a:pt x="119" y="315"/>
                  <a:pt x="119" y="314"/>
                </a:cubicBezTo>
                <a:cubicBezTo>
                  <a:pt x="119" y="316"/>
                  <a:pt x="118" y="317"/>
                  <a:pt x="118" y="318"/>
                </a:cubicBezTo>
                <a:cubicBezTo>
                  <a:pt x="117" y="320"/>
                  <a:pt x="117" y="317"/>
                  <a:pt x="118" y="316"/>
                </a:cubicBezTo>
                <a:cubicBezTo>
                  <a:pt x="118" y="316"/>
                  <a:pt x="118" y="314"/>
                  <a:pt x="118" y="314"/>
                </a:cubicBezTo>
                <a:close/>
                <a:moveTo>
                  <a:pt x="114" y="340"/>
                </a:moveTo>
                <a:cubicBezTo>
                  <a:pt x="114" y="340"/>
                  <a:pt x="114" y="340"/>
                  <a:pt x="114" y="340"/>
                </a:cubicBezTo>
                <a:cubicBezTo>
                  <a:pt x="115" y="339"/>
                  <a:pt x="114" y="337"/>
                  <a:pt x="115" y="337"/>
                </a:cubicBezTo>
                <a:cubicBezTo>
                  <a:pt x="116" y="338"/>
                  <a:pt x="115" y="340"/>
                  <a:pt x="115" y="342"/>
                </a:cubicBezTo>
                <a:cubicBezTo>
                  <a:pt x="115" y="344"/>
                  <a:pt x="116" y="346"/>
                  <a:pt x="115" y="349"/>
                </a:cubicBezTo>
                <a:cubicBezTo>
                  <a:pt x="114" y="349"/>
                  <a:pt x="114" y="348"/>
                  <a:pt x="114" y="347"/>
                </a:cubicBezTo>
                <a:cubicBezTo>
                  <a:pt x="114" y="346"/>
                  <a:pt x="114" y="344"/>
                  <a:pt x="114" y="342"/>
                </a:cubicBezTo>
                <a:cubicBezTo>
                  <a:pt x="114" y="341"/>
                  <a:pt x="114" y="341"/>
                  <a:pt x="114" y="340"/>
                </a:cubicBezTo>
                <a:close/>
                <a:moveTo>
                  <a:pt x="112" y="352"/>
                </a:moveTo>
                <a:cubicBezTo>
                  <a:pt x="114" y="353"/>
                  <a:pt x="112" y="354"/>
                  <a:pt x="112" y="356"/>
                </a:cubicBezTo>
                <a:cubicBezTo>
                  <a:pt x="113" y="358"/>
                  <a:pt x="114" y="361"/>
                  <a:pt x="113" y="364"/>
                </a:cubicBezTo>
                <a:cubicBezTo>
                  <a:pt x="111" y="360"/>
                  <a:pt x="112" y="356"/>
                  <a:pt x="112" y="352"/>
                </a:cubicBezTo>
                <a:close/>
                <a:moveTo>
                  <a:pt x="112" y="381"/>
                </a:moveTo>
                <a:cubicBezTo>
                  <a:pt x="112" y="379"/>
                  <a:pt x="111" y="377"/>
                  <a:pt x="112" y="374"/>
                </a:cubicBezTo>
                <a:cubicBezTo>
                  <a:pt x="113" y="375"/>
                  <a:pt x="112" y="376"/>
                  <a:pt x="112" y="377"/>
                </a:cubicBezTo>
                <a:cubicBezTo>
                  <a:pt x="113" y="378"/>
                  <a:pt x="113" y="378"/>
                  <a:pt x="112" y="378"/>
                </a:cubicBezTo>
                <a:cubicBezTo>
                  <a:pt x="112" y="378"/>
                  <a:pt x="112" y="380"/>
                  <a:pt x="112" y="380"/>
                </a:cubicBezTo>
                <a:cubicBezTo>
                  <a:pt x="112" y="380"/>
                  <a:pt x="113" y="380"/>
                  <a:pt x="113" y="380"/>
                </a:cubicBezTo>
                <a:cubicBezTo>
                  <a:pt x="113" y="382"/>
                  <a:pt x="114" y="384"/>
                  <a:pt x="113" y="387"/>
                </a:cubicBezTo>
                <a:cubicBezTo>
                  <a:pt x="111" y="385"/>
                  <a:pt x="112" y="383"/>
                  <a:pt x="112" y="381"/>
                </a:cubicBezTo>
                <a:close/>
                <a:moveTo>
                  <a:pt x="113" y="388"/>
                </a:moveTo>
                <a:cubicBezTo>
                  <a:pt x="115" y="388"/>
                  <a:pt x="113" y="390"/>
                  <a:pt x="114" y="391"/>
                </a:cubicBezTo>
                <a:cubicBezTo>
                  <a:pt x="115" y="391"/>
                  <a:pt x="116" y="391"/>
                  <a:pt x="115" y="393"/>
                </a:cubicBezTo>
                <a:cubicBezTo>
                  <a:pt x="113" y="392"/>
                  <a:pt x="113" y="390"/>
                  <a:pt x="113" y="388"/>
                </a:cubicBezTo>
                <a:close/>
                <a:moveTo>
                  <a:pt x="114" y="396"/>
                </a:moveTo>
                <a:cubicBezTo>
                  <a:pt x="115" y="397"/>
                  <a:pt x="115" y="399"/>
                  <a:pt x="115" y="401"/>
                </a:cubicBezTo>
                <a:cubicBezTo>
                  <a:pt x="115" y="402"/>
                  <a:pt x="116" y="403"/>
                  <a:pt x="116" y="404"/>
                </a:cubicBezTo>
                <a:cubicBezTo>
                  <a:pt x="116" y="406"/>
                  <a:pt x="116" y="408"/>
                  <a:pt x="116" y="410"/>
                </a:cubicBezTo>
                <a:cubicBezTo>
                  <a:pt x="114" y="407"/>
                  <a:pt x="115" y="400"/>
                  <a:pt x="114" y="396"/>
                </a:cubicBezTo>
                <a:close/>
                <a:moveTo>
                  <a:pt x="117" y="421"/>
                </a:moveTo>
                <a:cubicBezTo>
                  <a:pt x="117" y="420"/>
                  <a:pt x="117" y="419"/>
                  <a:pt x="116" y="418"/>
                </a:cubicBezTo>
                <a:cubicBezTo>
                  <a:pt x="118" y="416"/>
                  <a:pt x="116" y="414"/>
                  <a:pt x="116" y="411"/>
                </a:cubicBezTo>
                <a:cubicBezTo>
                  <a:pt x="117" y="411"/>
                  <a:pt x="116" y="413"/>
                  <a:pt x="117" y="414"/>
                </a:cubicBezTo>
                <a:cubicBezTo>
                  <a:pt x="117" y="414"/>
                  <a:pt x="119" y="415"/>
                  <a:pt x="119" y="416"/>
                </a:cubicBezTo>
                <a:cubicBezTo>
                  <a:pt x="118" y="417"/>
                  <a:pt x="118" y="419"/>
                  <a:pt x="118" y="421"/>
                </a:cubicBezTo>
                <a:cubicBezTo>
                  <a:pt x="118" y="422"/>
                  <a:pt x="119" y="424"/>
                  <a:pt x="120" y="425"/>
                </a:cubicBezTo>
                <a:cubicBezTo>
                  <a:pt x="120" y="426"/>
                  <a:pt x="120" y="426"/>
                  <a:pt x="120" y="426"/>
                </a:cubicBezTo>
                <a:cubicBezTo>
                  <a:pt x="119" y="426"/>
                  <a:pt x="119" y="427"/>
                  <a:pt x="118" y="427"/>
                </a:cubicBezTo>
                <a:cubicBezTo>
                  <a:pt x="120" y="432"/>
                  <a:pt x="121" y="436"/>
                  <a:pt x="122" y="442"/>
                </a:cubicBezTo>
                <a:cubicBezTo>
                  <a:pt x="119" y="441"/>
                  <a:pt x="121" y="438"/>
                  <a:pt x="121" y="437"/>
                </a:cubicBezTo>
                <a:cubicBezTo>
                  <a:pt x="120" y="436"/>
                  <a:pt x="120" y="435"/>
                  <a:pt x="119" y="434"/>
                </a:cubicBezTo>
                <a:cubicBezTo>
                  <a:pt x="119" y="434"/>
                  <a:pt x="120" y="433"/>
                  <a:pt x="119" y="433"/>
                </a:cubicBezTo>
                <a:cubicBezTo>
                  <a:pt x="119" y="433"/>
                  <a:pt x="119" y="433"/>
                  <a:pt x="119" y="433"/>
                </a:cubicBezTo>
                <a:cubicBezTo>
                  <a:pt x="119" y="432"/>
                  <a:pt x="119" y="432"/>
                  <a:pt x="119" y="432"/>
                </a:cubicBezTo>
                <a:cubicBezTo>
                  <a:pt x="118" y="431"/>
                  <a:pt x="118" y="429"/>
                  <a:pt x="118" y="428"/>
                </a:cubicBezTo>
                <a:cubicBezTo>
                  <a:pt x="118" y="426"/>
                  <a:pt x="118" y="423"/>
                  <a:pt x="117" y="421"/>
                </a:cubicBezTo>
                <a:close/>
                <a:moveTo>
                  <a:pt x="133" y="534"/>
                </a:moveTo>
                <a:cubicBezTo>
                  <a:pt x="162" y="504"/>
                  <a:pt x="154" y="459"/>
                  <a:pt x="146" y="422"/>
                </a:cubicBezTo>
                <a:cubicBezTo>
                  <a:pt x="142" y="405"/>
                  <a:pt x="133" y="374"/>
                  <a:pt x="132" y="356"/>
                </a:cubicBezTo>
                <a:cubicBezTo>
                  <a:pt x="131" y="335"/>
                  <a:pt x="131" y="325"/>
                  <a:pt x="138" y="306"/>
                </a:cubicBezTo>
                <a:cubicBezTo>
                  <a:pt x="123" y="354"/>
                  <a:pt x="157" y="412"/>
                  <a:pt x="160" y="462"/>
                </a:cubicBezTo>
                <a:cubicBezTo>
                  <a:pt x="161" y="477"/>
                  <a:pt x="162" y="490"/>
                  <a:pt x="158" y="505"/>
                </a:cubicBezTo>
                <a:cubicBezTo>
                  <a:pt x="155" y="520"/>
                  <a:pt x="148" y="534"/>
                  <a:pt x="135" y="542"/>
                </a:cubicBezTo>
                <a:cubicBezTo>
                  <a:pt x="121" y="551"/>
                  <a:pt x="104" y="553"/>
                  <a:pt x="93" y="543"/>
                </a:cubicBezTo>
                <a:cubicBezTo>
                  <a:pt x="107" y="547"/>
                  <a:pt x="123" y="545"/>
                  <a:pt x="133" y="534"/>
                </a:cubicBezTo>
                <a:close/>
                <a:moveTo>
                  <a:pt x="964" y="173"/>
                </a:moveTo>
                <a:cubicBezTo>
                  <a:pt x="964" y="173"/>
                  <a:pt x="964" y="174"/>
                  <a:pt x="964" y="174"/>
                </a:cubicBezTo>
                <a:cubicBezTo>
                  <a:pt x="964" y="174"/>
                  <a:pt x="964" y="174"/>
                  <a:pt x="964" y="174"/>
                </a:cubicBezTo>
                <a:cubicBezTo>
                  <a:pt x="964" y="174"/>
                  <a:pt x="964" y="174"/>
                  <a:pt x="964" y="174"/>
                </a:cubicBezTo>
                <a:cubicBezTo>
                  <a:pt x="964" y="174"/>
                  <a:pt x="964" y="173"/>
                  <a:pt x="964" y="173"/>
                </a:cubicBezTo>
                <a:close/>
                <a:moveTo>
                  <a:pt x="962" y="170"/>
                </a:moveTo>
                <a:cubicBezTo>
                  <a:pt x="962" y="170"/>
                  <a:pt x="961" y="170"/>
                  <a:pt x="962" y="169"/>
                </a:cubicBezTo>
                <a:cubicBezTo>
                  <a:pt x="962" y="169"/>
                  <a:pt x="960" y="168"/>
                  <a:pt x="961" y="167"/>
                </a:cubicBezTo>
                <a:cubicBezTo>
                  <a:pt x="960" y="167"/>
                  <a:pt x="959" y="166"/>
                  <a:pt x="959" y="165"/>
                </a:cubicBezTo>
                <a:cubicBezTo>
                  <a:pt x="958" y="165"/>
                  <a:pt x="958" y="164"/>
                  <a:pt x="957" y="163"/>
                </a:cubicBezTo>
                <a:cubicBezTo>
                  <a:pt x="957" y="163"/>
                  <a:pt x="957" y="163"/>
                  <a:pt x="957" y="163"/>
                </a:cubicBezTo>
                <a:cubicBezTo>
                  <a:pt x="957" y="163"/>
                  <a:pt x="957" y="163"/>
                  <a:pt x="957" y="163"/>
                </a:cubicBezTo>
                <a:cubicBezTo>
                  <a:pt x="958" y="166"/>
                  <a:pt x="960" y="167"/>
                  <a:pt x="961" y="169"/>
                </a:cubicBezTo>
                <a:cubicBezTo>
                  <a:pt x="961" y="169"/>
                  <a:pt x="961" y="170"/>
                  <a:pt x="961" y="170"/>
                </a:cubicBezTo>
                <a:cubicBezTo>
                  <a:pt x="962" y="170"/>
                  <a:pt x="962" y="170"/>
                  <a:pt x="962" y="171"/>
                </a:cubicBezTo>
                <a:cubicBezTo>
                  <a:pt x="963" y="171"/>
                  <a:pt x="962" y="172"/>
                  <a:pt x="963" y="172"/>
                </a:cubicBezTo>
                <a:cubicBezTo>
                  <a:pt x="963" y="173"/>
                  <a:pt x="963" y="173"/>
                  <a:pt x="964" y="173"/>
                </a:cubicBezTo>
                <a:cubicBezTo>
                  <a:pt x="964" y="173"/>
                  <a:pt x="964" y="173"/>
                  <a:pt x="964" y="173"/>
                </a:cubicBezTo>
                <a:cubicBezTo>
                  <a:pt x="963" y="172"/>
                  <a:pt x="962" y="171"/>
                  <a:pt x="962" y="170"/>
                </a:cubicBezTo>
                <a:close/>
                <a:moveTo>
                  <a:pt x="910" y="112"/>
                </a:moveTo>
                <a:cubicBezTo>
                  <a:pt x="910" y="112"/>
                  <a:pt x="910" y="113"/>
                  <a:pt x="910" y="113"/>
                </a:cubicBezTo>
                <a:cubicBezTo>
                  <a:pt x="911" y="114"/>
                  <a:pt x="913" y="115"/>
                  <a:pt x="914" y="116"/>
                </a:cubicBezTo>
                <a:cubicBezTo>
                  <a:pt x="914" y="116"/>
                  <a:pt x="914" y="116"/>
                  <a:pt x="914" y="116"/>
                </a:cubicBezTo>
                <a:cubicBezTo>
                  <a:pt x="914" y="116"/>
                  <a:pt x="914" y="116"/>
                  <a:pt x="914" y="117"/>
                </a:cubicBezTo>
                <a:cubicBezTo>
                  <a:pt x="914" y="117"/>
                  <a:pt x="915" y="117"/>
                  <a:pt x="915" y="117"/>
                </a:cubicBezTo>
                <a:cubicBezTo>
                  <a:pt x="915" y="117"/>
                  <a:pt x="915" y="117"/>
                  <a:pt x="915" y="117"/>
                </a:cubicBezTo>
                <a:cubicBezTo>
                  <a:pt x="915" y="117"/>
                  <a:pt x="916" y="118"/>
                  <a:pt x="916" y="118"/>
                </a:cubicBezTo>
                <a:cubicBezTo>
                  <a:pt x="917" y="119"/>
                  <a:pt x="917" y="118"/>
                  <a:pt x="918" y="119"/>
                </a:cubicBezTo>
                <a:cubicBezTo>
                  <a:pt x="918" y="119"/>
                  <a:pt x="918" y="119"/>
                  <a:pt x="918" y="119"/>
                </a:cubicBezTo>
                <a:cubicBezTo>
                  <a:pt x="919" y="120"/>
                  <a:pt x="920" y="121"/>
                  <a:pt x="921" y="121"/>
                </a:cubicBezTo>
                <a:cubicBezTo>
                  <a:pt x="921" y="122"/>
                  <a:pt x="921" y="121"/>
                  <a:pt x="921" y="121"/>
                </a:cubicBezTo>
                <a:cubicBezTo>
                  <a:pt x="922" y="121"/>
                  <a:pt x="922" y="123"/>
                  <a:pt x="923" y="123"/>
                </a:cubicBezTo>
                <a:cubicBezTo>
                  <a:pt x="923" y="123"/>
                  <a:pt x="923" y="123"/>
                  <a:pt x="923" y="124"/>
                </a:cubicBezTo>
                <a:cubicBezTo>
                  <a:pt x="923" y="124"/>
                  <a:pt x="924" y="124"/>
                  <a:pt x="924" y="125"/>
                </a:cubicBezTo>
                <a:cubicBezTo>
                  <a:pt x="925" y="125"/>
                  <a:pt x="925" y="126"/>
                  <a:pt x="925" y="126"/>
                </a:cubicBezTo>
                <a:cubicBezTo>
                  <a:pt x="926" y="127"/>
                  <a:pt x="926" y="126"/>
                  <a:pt x="926" y="127"/>
                </a:cubicBezTo>
                <a:cubicBezTo>
                  <a:pt x="927" y="127"/>
                  <a:pt x="927" y="126"/>
                  <a:pt x="928" y="127"/>
                </a:cubicBezTo>
                <a:cubicBezTo>
                  <a:pt x="929" y="128"/>
                  <a:pt x="930" y="130"/>
                  <a:pt x="931" y="131"/>
                </a:cubicBezTo>
                <a:cubicBezTo>
                  <a:pt x="931" y="132"/>
                  <a:pt x="932" y="132"/>
                  <a:pt x="932" y="133"/>
                </a:cubicBezTo>
                <a:cubicBezTo>
                  <a:pt x="932" y="133"/>
                  <a:pt x="933" y="133"/>
                  <a:pt x="933" y="133"/>
                </a:cubicBezTo>
                <a:cubicBezTo>
                  <a:pt x="933" y="133"/>
                  <a:pt x="933" y="133"/>
                  <a:pt x="933" y="133"/>
                </a:cubicBezTo>
                <a:cubicBezTo>
                  <a:pt x="933" y="133"/>
                  <a:pt x="933" y="134"/>
                  <a:pt x="934" y="134"/>
                </a:cubicBezTo>
                <a:cubicBezTo>
                  <a:pt x="934" y="134"/>
                  <a:pt x="933" y="134"/>
                  <a:pt x="933" y="134"/>
                </a:cubicBezTo>
                <a:cubicBezTo>
                  <a:pt x="933" y="134"/>
                  <a:pt x="934" y="134"/>
                  <a:pt x="934" y="134"/>
                </a:cubicBezTo>
                <a:cubicBezTo>
                  <a:pt x="935" y="135"/>
                  <a:pt x="937" y="137"/>
                  <a:pt x="938" y="138"/>
                </a:cubicBezTo>
                <a:cubicBezTo>
                  <a:pt x="938" y="138"/>
                  <a:pt x="939" y="139"/>
                  <a:pt x="940" y="140"/>
                </a:cubicBezTo>
                <a:cubicBezTo>
                  <a:pt x="940" y="140"/>
                  <a:pt x="940" y="141"/>
                  <a:pt x="940" y="141"/>
                </a:cubicBezTo>
                <a:cubicBezTo>
                  <a:pt x="941" y="141"/>
                  <a:pt x="941" y="142"/>
                  <a:pt x="941" y="142"/>
                </a:cubicBezTo>
                <a:cubicBezTo>
                  <a:pt x="941" y="142"/>
                  <a:pt x="941" y="142"/>
                  <a:pt x="941" y="142"/>
                </a:cubicBezTo>
                <a:cubicBezTo>
                  <a:pt x="941" y="142"/>
                  <a:pt x="942" y="143"/>
                  <a:pt x="942" y="143"/>
                </a:cubicBezTo>
                <a:cubicBezTo>
                  <a:pt x="942" y="143"/>
                  <a:pt x="943" y="144"/>
                  <a:pt x="943" y="144"/>
                </a:cubicBezTo>
                <a:cubicBezTo>
                  <a:pt x="943" y="145"/>
                  <a:pt x="944" y="145"/>
                  <a:pt x="945" y="146"/>
                </a:cubicBezTo>
                <a:cubicBezTo>
                  <a:pt x="945" y="147"/>
                  <a:pt x="946" y="148"/>
                  <a:pt x="946" y="149"/>
                </a:cubicBezTo>
                <a:cubicBezTo>
                  <a:pt x="947" y="149"/>
                  <a:pt x="948" y="150"/>
                  <a:pt x="949" y="151"/>
                </a:cubicBezTo>
                <a:cubicBezTo>
                  <a:pt x="949" y="151"/>
                  <a:pt x="949" y="152"/>
                  <a:pt x="949" y="152"/>
                </a:cubicBezTo>
                <a:cubicBezTo>
                  <a:pt x="950" y="153"/>
                  <a:pt x="951" y="153"/>
                  <a:pt x="951" y="154"/>
                </a:cubicBezTo>
                <a:cubicBezTo>
                  <a:pt x="951" y="154"/>
                  <a:pt x="951" y="154"/>
                  <a:pt x="951" y="155"/>
                </a:cubicBezTo>
                <a:cubicBezTo>
                  <a:pt x="952" y="155"/>
                  <a:pt x="952" y="156"/>
                  <a:pt x="952" y="156"/>
                </a:cubicBezTo>
                <a:cubicBezTo>
                  <a:pt x="952" y="157"/>
                  <a:pt x="953" y="157"/>
                  <a:pt x="953" y="158"/>
                </a:cubicBezTo>
                <a:cubicBezTo>
                  <a:pt x="953" y="158"/>
                  <a:pt x="953" y="158"/>
                  <a:pt x="953" y="158"/>
                </a:cubicBezTo>
                <a:cubicBezTo>
                  <a:pt x="954" y="158"/>
                  <a:pt x="954" y="158"/>
                  <a:pt x="954" y="158"/>
                </a:cubicBezTo>
                <a:cubicBezTo>
                  <a:pt x="954" y="159"/>
                  <a:pt x="954" y="159"/>
                  <a:pt x="954" y="159"/>
                </a:cubicBezTo>
                <a:cubicBezTo>
                  <a:pt x="955" y="160"/>
                  <a:pt x="955" y="160"/>
                  <a:pt x="955" y="160"/>
                </a:cubicBezTo>
                <a:cubicBezTo>
                  <a:pt x="955" y="161"/>
                  <a:pt x="956" y="161"/>
                  <a:pt x="956" y="161"/>
                </a:cubicBezTo>
                <a:cubicBezTo>
                  <a:pt x="956" y="162"/>
                  <a:pt x="956" y="162"/>
                  <a:pt x="956" y="163"/>
                </a:cubicBezTo>
                <a:cubicBezTo>
                  <a:pt x="956" y="163"/>
                  <a:pt x="957" y="163"/>
                  <a:pt x="957" y="163"/>
                </a:cubicBezTo>
                <a:cubicBezTo>
                  <a:pt x="957" y="163"/>
                  <a:pt x="957" y="163"/>
                  <a:pt x="957" y="163"/>
                </a:cubicBezTo>
                <a:cubicBezTo>
                  <a:pt x="958" y="164"/>
                  <a:pt x="959" y="165"/>
                  <a:pt x="959" y="165"/>
                </a:cubicBezTo>
                <a:cubicBezTo>
                  <a:pt x="959" y="165"/>
                  <a:pt x="960" y="166"/>
                  <a:pt x="960" y="166"/>
                </a:cubicBezTo>
                <a:cubicBezTo>
                  <a:pt x="960" y="167"/>
                  <a:pt x="961" y="167"/>
                  <a:pt x="961" y="167"/>
                </a:cubicBezTo>
                <a:cubicBezTo>
                  <a:pt x="962" y="167"/>
                  <a:pt x="961" y="168"/>
                  <a:pt x="962" y="168"/>
                </a:cubicBezTo>
                <a:cubicBezTo>
                  <a:pt x="962" y="169"/>
                  <a:pt x="963" y="169"/>
                  <a:pt x="963" y="170"/>
                </a:cubicBezTo>
                <a:cubicBezTo>
                  <a:pt x="963" y="170"/>
                  <a:pt x="963" y="170"/>
                  <a:pt x="963" y="170"/>
                </a:cubicBezTo>
                <a:cubicBezTo>
                  <a:pt x="963" y="171"/>
                  <a:pt x="963" y="171"/>
                  <a:pt x="963" y="171"/>
                </a:cubicBezTo>
                <a:cubicBezTo>
                  <a:pt x="964" y="171"/>
                  <a:pt x="964" y="172"/>
                  <a:pt x="964" y="172"/>
                </a:cubicBezTo>
                <a:cubicBezTo>
                  <a:pt x="964" y="173"/>
                  <a:pt x="964" y="173"/>
                  <a:pt x="964" y="173"/>
                </a:cubicBezTo>
                <a:cubicBezTo>
                  <a:pt x="965" y="174"/>
                  <a:pt x="966" y="174"/>
                  <a:pt x="966" y="175"/>
                </a:cubicBezTo>
                <a:cubicBezTo>
                  <a:pt x="965" y="175"/>
                  <a:pt x="965" y="175"/>
                  <a:pt x="965" y="175"/>
                </a:cubicBezTo>
                <a:cubicBezTo>
                  <a:pt x="966" y="176"/>
                  <a:pt x="966" y="176"/>
                  <a:pt x="966" y="177"/>
                </a:cubicBezTo>
                <a:cubicBezTo>
                  <a:pt x="966" y="177"/>
                  <a:pt x="966" y="177"/>
                  <a:pt x="966" y="177"/>
                </a:cubicBezTo>
                <a:cubicBezTo>
                  <a:pt x="968" y="178"/>
                  <a:pt x="967" y="180"/>
                  <a:pt x="969" y="180"/>
                </a:cubicBezTo>
                <a:cubicBezTo>
                  <a:pt x="969" y="180"/>
                  <a:pt x="969" y="181"/>
                  <a:pt x="969" y="181"/>
                </a:cubicBezTo>
                <a:cubicBezTo>
                  <a:pt x="969" y="182"/>
                  <a:pt x="969" y="182"/>
                  <a:pt x="970" y="183"/>
                </a:cubicBezTo>
                <a:cubicBezTo>
                  <a:pt x="970" y="183"/>
                  <a:pt x="970" y="183"/>
                  <a:pt x="970" y="184"/>
                </a:cubicBezTo>
                <a:cubicBezTo>
                  <a:pt x="970" y="184"/>
                  <a:pt x="971" y="184"/>
                  <a:pt x="971" y="185"/>
                </a:cubicBezTo>
                <a:cubicBezTo>
                  <a:pt x="971" y="186"/>
                  <a:pt x="971" y="187"/>
                  <a:pt x="972" y="187"/>
                </a:cubicBezTo>
                <a:cubicBezTo>
                  <a:pt x="972" y="187"/>
                  <a:pt x="972" y="187"/>
                  <a:pt x="972" y="186"/>
                </a:cubicBezTo>
                <a:cubicBezTo>
                  <a:pt x="972" y="187"/>
                  <a:pt x="973" y="187"/>
                  <a:pt x="973" y="187"/>
                </a:cubicBezTo>
                <a:cubicBezTo>
                  <a:pt x="973" y="189"/>
                  <a:pt x="973" y="189"/>
                  <a:pt x="974" y="190"/>
                </a:cubicBezTo>
                <a:cubicBezTo>
                  <a:pt x="974" y="192"/>
                  <a:pt x="975" y="192"/>
                  <a:pt x="975" y="193"/>
                </a:cubicBezTo>
                <a:cubicBezTo>
                  <a:pt x="976" y="195"/>
                  <a:pt x="976" y="197"/>
                  <a:pt x="977" y="198"/>
                </a:cubicBezTo>
                <a:cubicBezTo>
                  <a:pt x="977" y="199"/>
                  <a:pt x="978" y="200"/>
                  <a:pt x="978" y="201"/>
                </a:cubicBezTo>
                <a:cubicBezTo>
                  <a:pt x="979" y="201"/>
                  <a:pt x="978" y="202"/>
                  <a:pt x="979" y="203"/>
                </a:cubicBezTo>
                <a:cubicBezTo>
                  <a:pt x="979" y="204"/>
                  <a:pt x="979" y="205"/>
                  <a:pt x="980" y="206"/>
                </a:cubicBezTo>
                <a:cubicBezTo>
                  <a:pt x="980" y="207"/>
                  <a:pt x="981" y="208"/>
                  <a:pt x="981" y="209"/>
                </a:cubicBezTo>
                <a:cubicBezTo>
                  <a:pt x="981" y="210"/>
                  <a:pt x="982" y="210"/>
                  <a:pt x="982" y="211"/>
                </a:cubicBezTo>
                <a:cubicBezTo>
                  <a:pt x="983" y="212"/>
                  <a:pt x="983" y="213"/>
                  <a:pt x="984" y="214"/>
                </a:cubicBezTo>
                <a:cubicBezTo>
                  <a:pt x="983" y="215"/>
                  <a:pt x="983" y="216"/>
                  <a:pt x="983" y="218"/>
                </a:cubicBezTo>
                <a:cubicBezTo>
                  <a:pt x="983" y="218"/>
                  <a:pt x="984" y="218"/>
                  <a:pt x="983" y="219"/>
                </a:cubicBezTo>
                <a:cubicBezTo>
                  <a:pt x="984" y="218"/>
                  <a:pt x="986" y="223"/>
                  <a:pt x="986" y="223"/>
                </a:cubicBezTo>
                <a:cubicBezTo>
                  <a:pt x="992" y="249"/>
                  <a:pt x="988" y="275"/>
                  <a:pt x="1000" y="300"/>
                </a:cubicBezTo>
                <a:cubicBezTo>
                  <a:pt x="1004" y="307"/>
                  <a:pt x="1018" y="322"/>
                  <a:pt x="1035" y="316"/>
                </a:cubicBezTo>
                <a:cubicBezTo>
                  <a:pt x="1038" y="315"/>
                  <a:pt x="1044" y="312"/>
                  <a:pt x="1045" y="311"/>
                </a:cubicBezTo>
                <a:cubicBezTo>
                  <a:pt x="1045" y="311"/>
                  <a:pt x="1051" y="317"/>
                  <a:pt x="1062" y="318"/>
                </a:cubicBezTo>
                <a:cubicBezTo>
                  <a:pt x="1086" y="320"/>
                  <a:pt x="1106" y="288"/>
                  <a:pt x="1104" y="269"/>
                </a:cubicBezTo>
                <a:cubicBezTo>
                  <a:pt x="1102" y="258"/>
                  <a:pt x="1093" y="255"/>
                  <a:pt x="1093" y="255"/>
                </a:cubicBezTo>
                <a:cubicBezTo>
                  <a:pt x="1094" y="254"/>
                  <a:pt x="1106" y="247"/>
                  <a:pt x="1104" y="228"/>
                </a:cubicBezTo>
                <a:cubicBezTo>
                  <a:pt x="1103" y="212"/>
                  <a:pt x="1090" y="206"/>
                  <a:pt x="1083" y="202"/>
                </a:cubicBezTo>
                <a:cubicBezTo>
                  <a:pt x="1069" y="195"/>
                  <a:pt x="1049" y="197"/>
                  <a:pt x="1037" y="205"/>
                </a:cubicBezTo>
                <a:cubicBezTo>
                  <a:pt x="1025" y="213"/>
                  <a:pt x="1020" y="223"/>
                  <a:pt x="1022" y="238"/>
                </a:cubicBezTo>
                <a:cubicBezTo>
                  <a:pt x="1024" y="250"/>
                  <a:pt x="1034" y="264"/>
                  <a:pt x="1049" y="261"/>
                </a:cubicBezTo>
                <a:cubicBezTo>
                  <a:pt x="1070" y="256"/>
                  <a:pt x="1055" y="230"/>
                  <a:pt x="1045" y="244"/>
                </a:cubicBezTo>
                <a:cubicBezTo>
                  <a:pt x="1044" y="233"/>
                  <a:pt x="1053" y="231"/>
                  <a:pt x="1060" y="232"/>
                </a:cubicBezTo>
                <a:cubicBezTo>
                  <a:pt x="1080" y="234"/>
                  <a:pt x="1080" y="266"/>
                  <a:pt x="1064" y="275"/>
                </a:cubicBezTo>
                <a:cubicBezTo>
                  <a:pt x="1059" y="277"/>
                  <a:pt x="1051" y="278"/>
                  <a:pt x="1046" y="277"/>
                </a:cubicBezTo>
                <a:cubicBezTo>
                  <a:pt x="1040" y="275"/>
                  <a:pt x="1034" y="271"/>
                  <a:pt x="1030" y="266"/>
                </a:cubicBezTo>
                <a:cubicBezTo>
                  <a:pt x="1025" y="260"/>
                  <a:pt x="1021" y="253"/>
                  <a:pt x="1018" y="246"/>
                </a:cubicBezTo>
                <a:cubicBezTo>
                  <a:pt x="1016" y="242"/>
                  <a:pt x="1015" y="237"/>
                  <a:pt x="1014" y="233"/>
                </a:cubicBezTo>
                <a:cubicBezTo>
                  <a:pt x="1013" y="231"/>
                  <a:pt x="1013" y="228"/>
                  <a:pt x="1012" y="226"/>
                </a:cubicBezTo>
                <a:cubicBezTo>
                  <a:pt x="1012" y="225"/>
                  <a:pt x="1011" y="225"/>
                  <a:pt x="1011" y="224"/>
                </a:cubicBezTo>
                <a:cubicBezTo>
                  <a:pt x="1010" y="223"/>
                  <a:pt x="1011" y="225"/>
                  <a:pt x="1011" y="224"/>
                </a:cubicBezTo>
                <a:cubicBezTo>
                  <a:pt x="1011" y="224"/>
                  <a:pt x="1011" y="223"/>
                  <a:pt x="1011" y="223"/>
                </a:cubicBezTo>
                <a:cubicBezTo>
                  <a:pt x="1011" y="222"/>
                  <a:pt x="1010" y="222"/>
                  <a:pt x="1010" y="221"/>
                </a:cubicBezTo>
                <a:cubicBezTo>
                  <a:pt x="1009" y="221"/>
                  <a:pt x="1010" y="220"/>
                  <a:pt x="1009" y="219"/>
                </a:cubicBezTo>
                <a:cubicBezTo>
                  <a:pt x="1009" y="219"/>
                  <a:pt x="1009" y="218"/>
                  <a:pt x="1009" y="218"/>
                </a:cubicBezTo>
                <a:cubicBezTo>
                  <a:pt x="1008" y="217"/>
                  <a:pt x="1008" y="216"/>
                  <a:pt x="1007" y="215"/>
                </a:cubicBezTo>
                <a:cubicBezTo>
                  <a:pt x="1007" y="213"/>
                  <a:pt x="1008" y="212"/>
                  <a:pt x="1007" y="211"/>
                </a:cubicBezTo>
                <a:cubicBezTo>
                  <a:pt x="1007" y="209"/>
                  <a:pt x="1003" y="206"/>
                  <a:pt x="1004" y="205"/>
                </a:cubicBezTo>
                <a:cubicBezTo>
                  <a:pt x="1003" y="205"/>
                  <a:pt x="1003" y="203"/>
                  <a:pt x="1003" y="203"/>
                </a:cubicBezTo>
                <a:cubicBezTo>
                  <a:pt x="1002" y="202"/>
                  <a:pt x="1002" y="203"/>
                  <a:pt x="1001" y="203"/>
                </a:cubicBezTo>
                <a:cubicBezTo>
                  <a:pt x="1000" y="200"/>
                  <a:pt x="1000" y="200"/>
                  <a:pt x="999" y="199"/>
                </a:cubicBezTo>
                <a:cubicBezTo>
                  <a:pt x="998" y="198"/>
                  <a:pt x="999" y="197"/>
                  <a:pt x="999" y="197"/>
                </a:cubicBezTo>
                <a:cubicBezTo>
                  <a:pt x="999" y="196"/>
                  <a:pt x="997" y="196"/>
                  <a:pt x="998" y="194"/>
                </a:cubicBezTo>
                <a:cubicBezTo>
                  <a:pt x="997" y="194"/>
                  <a:pt x="997" y="195"/>
                  <a:pt x="996" y="194"/>
                </a:cubicBezTo>
                <a:cubicBezTo>
                  <a:pt x="996" y="193"/>
                  <a:pt x="996" y="192"/>
                  <a:pt x="996" y="191"/>
                </a:cubicBezTo>
                <a:cubicBezTo>
                  <a:pt x="995" y="190"/>
                  <a:pt x="995" y="188"/>
                  <a:pt x="993" y="188"/>
                </a:cubicBezTo>
                <a:cubicBezTo>
                  <a:pt x="993" y="186"/>
                  <a:pt x="992" y="186"/>
                  <a:pt x="992" y="186"/>
                </a:cubicBezTo>
                <a:cubicBezTo>
                  <a:pt x="992" y="185"/>
                  <a:pt x="992" y="185"/>
                  <a:pt x="992" y="185"/>
                </a:cubicBezTo>
                <a:cubicBezTo>
                  <a:pt x="991" y="184"/>
                  <a:pt x="990" y="183"/>
                  <a:pt x="990" y="184"/>
                </a:cubicBezTo>
                <a:cubicBezTo>
                  <a:pt x="989" y="182"/>
                  <a:pt x="989" y="181"/>
                  <a:pt x="989" y="180"/>
                </a:cubicBezTo>
                <a:cubicBezTo>
                  <a:pt x="989" y="180"/>
                  <a:pt x="988" y="180"/>
                  <a:pt x="988" y="179"/>
                </a:cubicBezTo>
                <a:cubicBezTo>
                  <a:pt x="988" y="179"/>
                  <a:pt x="988" y="179"/>
                  <a:pt x="988" y="179"/>
                </a:cubicBezTo>
                <a:cubicBezTo>
                  <a:pt x="987" y="178"/>
                  <a:pt x="987" y="178"/>
                  <a:pt x="986" y="177"/>
                </a:cubicBezTo>
                <a:cubicBezTo>
                  <a:pt x="986" y="176"/>
                  <a:pt x="985" y="176"/>
                  <a:pt x="984" y="175"/>
                </a:cubicBezTo>
                <a:cubicBezTo>
                  <a:pt x="984" y="175"/>
                  <a:pt x="985" y="175"/>
                  <a:pt x="985" y="174"/>
                </a:cubicBezTo>
                <a:cubicBezTo>
                  <a:pt x="984" y="174"/>
                  <a:pt x="983" y="174"/>
                  <a:pt x="983" y="174"/>
                </a:cubicBezTo>
                <a:cubicBezTo>
                  <a:pt x="982" y="172"/>
                  <a:pt x="982" y="171"/>
                  <a:pt x="981" y="169"/>
                </a:cubicBezTo>
                <a:cubicBezTo>
                  <a:pt x="979" y="169"/>
                  <a:pt x="979" y="166"/>
                  <a:pt x="976" y="165"/>
                </a:cubicBezTo>
                <a:cubicBezTo>
                  <a:pt x="976" y="164"/>
                  <a:pt x="976" y="163"/>
                  <a:pt x="974" y="163"/>
                </a:cubicBezTo>
                <a:cubicBezTo>
                  <a:pt x="975" y="162"/>
                  <a:pt x="973" y="161"/>
                  <a:pt x="974" y="160"/>
                </a:cubicBezTo>
                <a:cubicBezTo>
                  <a:pt x="973" y="160"/>
                  <a:pt x="973" y="159"/>
                  <a:pt x="972" y="159"/>
                </a:cubicBezTo>
                <a:cubicBezTo>
                  <a:pt x="971" y="156"/>
                  <a:pt x="968" y="153"/>
                  <a:pt x="965" y="151"/>
                </a:cubicBezTo>
                <a:cubicBezTo>
                  <a:pt x="964" y="149"/>
                  <a:pt x="962" y="146"/>
                  <a:pt x="959" y="146"/>
                </a:cubicBezTo>
                <a:cubicBezTo>
                  <a:pt x="959" y="145"/>
                  <a:pt x="958" y="144"/>
                  <a:pt x="958" y="143"/>
                </a:cubicBezTo>
                <a:cubicBezTo>
                  <a:pt x="957" y="143"/>
                  <a:pt x="956" y="141"/>
                  <a:pt x="956" y="144"/>
                </a:cubicBezTo>
                <a:cubicBezTo>
                  <a:pt x="955" y="142"/>
                  <a:pt x="954" y="141"/>
                  <a:pt x="954" y="139"/>
                </a:cubicBezTo>
                <a:cubicBezTo>
                  <a:pt x="952" y="138"/>
                  <a:pt x="953" y="139"/>
                  <a:pt x="952" y="139"/>
                </a:cubicBezTo>
                <a:cubicBezTo>
                  <a:pt x="952" y="138"/>
                  <a:pt x="951" y="137"/>
                  <a:pt x="950" y="137"/>
                </a:cubicBezTo>
                <a:cubicBezTo>
                  <a:pt x="950" y="137"/>
                  <a:pt x="949" y="137"/>
                  <a:pt x="949" y="136"/>
                </a:cubicBezTo>
                <a:cubicBezTo>
                  <a:pt x="949" y="136"/>
                  <a:pt x="949" y="136"/>
                  <a:pt x="949" y="136"/>
                </a:cubicBezTo>
                <a:cubicBezTo>
                  <a:pt x="948" y="135"/>
                  <a:pt x="947" y="135"/>
                  <a:pt x="947" y="135"/>
                </a:cubicBezTo>
                <a:cubicBezTo>
                  <a:pt x="947" y="134"/>
                  <a:pt x="947" y="134"/>
                  <a:pt x="947" y="134"/>
                </a:cubicBezTo>
                <a:cubicBezTo>
                  <a:pt x="946" y="134"/>
                  <a:pt x="947" y="134"/>
                  <a:pt x="947" y="134"/>
                </a:cubicBezTo>
                <a:cubicBezTo>
                  <a:pt x="946" y="133"/>
                  <a:pt x="945" y="132"/>
                  <a:pt x="945" y="131"/>
                </a:cubicBezTo>
                <a:cubicBezTo>
                  <a:pt x="944" y="131"/>
                  <a:pt x="943" y="131"/>
                  <a:pt x="942" y="131"/>
                </a:cubicBezTo>
                <a:cubicBezTo>
                  <a:pt x="942" y="131"/>
                  <a:pt x="942" y="131"/>
                  <a:pt x="942" y="131"/>
                </a:cubicBezTo>
                <a:cubicBezTo>
                  <a:pt x="942" y="131"/>
                  <a:pt x="942" y="130"/>
                  <a:pt x="942" y="130"/>
                </a:cubicBezTo>
                <a:cubicBezTo>
                  <a:pt x="942" y="130"/>
                  <a:pt x="941" y="130"/>
                  <a:pt x="941" y="130"/>
                </a:cubicBezTo>
                <a:cubicBezTo>
                  <a:pt x="941" y="130"/>
                  <a:pt x="941" y="130"/>
                  <a:pt x="941" y="130"/>
                </a:cubicBezTo>
                <a:cubicBezTo>
                  <a:pt x="939" y="128"/>
                  <a:pt x="939" y="128"/>
                  <a:pt x="937" y="128"/>
                </a:cubicBezTo>
                <a:cubicBezTo>
                  <a:pt x="937" y="127"/>
                  <a:pt x="936" y="127"/>
                  <a:pt x="936" y="127"/>
                </a:cubicBezTo>
                <a:cubicBezTo>
                  <a:pt x="936" y="127"/>
                  <a:pt x="936" y="126"/>
                  <a:pt x="936" y="126"/>
                </a:cubicBezTo>
                <a:cubicBezTo>
                  <a:pt x="936" y="126"/>
                  <a:pt x="936" y="126"/>
                  <a:pt x="935" y="126"/>
                </a:cubicBezTo>
                <a:cubicBezTo>
                  <a:pt x="935" y="126"/>
                  <a:pt x="936" y="126"/>
                  <a:pt x="936" y="126"/>
                </a:cubicBezTo>
                <a:cubicBezTo>
                  <a:pt x="936" y="126"/>
                  <a:pt x="935" y="125"/>
                  <a:pt x="935" y="125"/>
                </a:cubicBezTo>
                <a:cubicBezTo>
                  <a:pt x="934" y="124"/>
                  <a:pt x="933" y="125"/>
                  <a:pt x="933" y="124"/>
                </a:cubicBezTo>
                <a:cubicBezTo>
                  <a:pt x="933" y="123"/>
                  <a:pt x="932" y="124"/>
                  <a:pt x="932" y="124"/>
                </a:cubicBezTo>
                <a:cubicBezTo>
                  <a:pt x="931" y="124"/>
                  <a:pt x="931" y="123"/>
                  <a:pt x="931" y="123"/>
                </a:cubicBezTo>
                <a:cubicBezTo>
                  <a:pt x="930" y="122"/>
                  <a:pt x="929" y="122"/>
                  <a:pt x="928" y="121"/>
                </a:cubicBezTo>
                <a:cubicBezTo>
                  <a:pt x="927" y="121"/>
                  <a:pt x="927" y="120"/>
                  <a:pt x="926" y="120"/>
                </a:cubicBezTo>
                <a:cubicBezTo>
                  <a:pt x="925" y="118"/>
                  <a:pt x="923" y="118"/>
                  <a:pt x="922" y="117"/>
                </a:cubicBezTo>
                <a:cubicBezTo>
                  <a:pt x="922" y="117"/>
                  <a:pt x="922" y="117"/>
                  <a:pt x="921" y="117"/>
                </a:cubicBezTo>
                <a:cubicBezTo>
                  <a:pt x="921" y="117"/>
                  <a:pt x="921" y="116"/>
                  <a:pt x="921" y="116"/>
                </a:cubicBezTo>
                <a:cubicBezTo>
                  <a:pt x="921" y="116"/>
                  <a:pt x="920" y="116"/>
                  <a:pt x="920" y="116"/>
                </a:cubicBezTo>
                <a:cubicBezTo>
                  <a:pt x="919" y="115"/>
                  <a:pt x="919" y="115"/>
                  <a:pt x="918" y="114"/>
                </a:cubicBezTo>
                <a:cubicBezTo>
                  <a:pt x="917" y="114"/>
                  <a:pt x="917" y="114"/>
                  <a:pt x="916" y="113"/>
                </a:cubicBezTo>
                <a:cubicBezTo>
                  <a:pt x="915" y="113"/>
                  <a:pt x="917" y="115"/>
                  <a:pt x="917" y="114"/>
                </a:cubicBezTo>
                <a:cubicBezTo>
                  <a:pt x="915" y="113"/>
                  <a:pt x="912" y="112"/>
                  <a:pt x="911" y="111"/>
                </a:cubicBezTo>
                <a:cubicBezTo>
                  <a:pt x="911" y="111"/>
                  <a:pt x="911" y="111"/>
                  <a:pt x="911" y="111"/>
                </a:cubicBezTo>
                <a:cubicBezTo>
                  <a:pt x="910" y="111"/>
                  <a:pt x="910" y="111"/>
                  <a:pt x="910" y="111"/>
                </a:cubicBezTo>
                <a:cubicBezTo>
                  <a:pt x="910" y="111"/>
                  <a:pt x="910" y="111"/>
                  <a:pt x="910" y="111"/>
                </a:cubicBezTo>
                <a:cubicBezTo>
                  <a:pt x="909" y="110"/>
                  <a:pt x="909" y="111"/>
                  <a:pt x="908" y="110"/>
                </a:cubicBezTo>
                <a:cubicBezTo>
                  <a:pt x="908" y="111"/>
                  <a:pt x="909" y="111"/>
                  <a:pt x="909" y="112"/>
                </a:cubicBezTo>
                <a:cubicBezTo>
                  <a:pt x="910" y="112"/>
                  <a:pt x="909" y="112"/>
                  <a:pt x="910" y="112"/>
                </a:cubicBezTo>
                <a:close/>
                <a:moveTo>
                  <a:pt x="992" y="200"/>
                </a:moveTo>
                <a:cubicBezTo>
                  <a:pt x="995" y="203"/>
                  <a:pt x="997" y="207"/>
                  <a:pt x="999" y="211"/>
                </a:cubicBezTo>
                <a:cubicBezTo>
                  <a:pt x="998" y="212"/>
                  <a:pt x="999" y="212"/>
                  <a:pt x="998" y="213"/>
                </a:cubicBezTo>
                <a:cubicBezTo>
                  <a:pt x="999" y="214"/>
                  <a:pt x="999" y="214"/>
                  <a:pt x="1000" y="215"/>
                </a:cubicBezTo>
                <a:cubicBezTo>
                  <a:pt x="999" y="216"/>
                  <a:pt x="1001" y="217"/>
                  <a:pt x="1001" y="218"/>
                </a:cubicBezTo>
                <a:cubicBezTo>
                  <a:pt x="1002" y="218"/>
                  <a:pt x="1002" y="220"/>
                  <a:pt x="1003" y="221"/>
                </a:cubicBezTo>
                <a:cubicBezTo>
                  <a:pt x="1003" y="221"/>
                  <a:pt x="1003" y="222"/>
                  <a:pt x="1003" y="222"/>
                </a:cubicBezTo>
                <a:cubicBezTo>
                  <a:pt x="1003" y="223"/>
                  <a:pt x="1003" y="223"/>
                  <a:pt x="1003" y="223"/>
                </a:cubicBezTo>
                <a:cubicBezTo>
                  <a:pt x="1001" y="223"/>
                  <a:pt x="1003" y="222"/>
                  <a:pt x="1002" y="221"/>
                </a:cubicBezTo>
                <a:cubicBezTo>
                  <a:pt x="998" y="220"/>
                  <a:pt x="1000" y="215"/>
                  <a:pt x="997" y="214"/>
                </a:cubicBezTo>
                <a:cubicBezTo>
                  <a:pt x="997" y="212"/>
                  <a:pt x="996" y="211"/>
                  <a:pt x="996" y="209"/>
                </a:cubicBezTo>
                <a:cubicBezTo>
                  <a:pt x="996" y="208"/>
                  <a:pt x="996" y="208"/>
                  <a:pt x="995" y="207"/>
                </a:cubicBezTo>
                <a:cubicBezTo>
                  <a:pt x="996" y="206"/>
                  <a:pt x="996" y="206"/>
                  <a:pt x="995" y="204"/>
                </a:cubicBezTo>
                <a:cubicBezTo>
                  <a:pt x="993" y="204"/>
                  <a:pt x="993" y="204"/>
                  <a:pt x="993" y="204"/>
                </a:cubicBezTo>
                <a:cubicBezTo>
                  <a:pt x="993" y="203"/>
                  <a:pt x="993" y="202"/>
                  <a:pt x="993" y="201"/>
                </a:cubicBezTo>
                <a:cubicBezTo>
                  <a:pt x="993" y="201"/>
                  <a:pt x="991" y="201"/>
                  <a:pt x="992" y="200"/>
                </a:cubicBezTo>
                <a:close/>
                <a:moveTo>
                  <a:pt x="988" y="191"/>
                </a:moveTo>
                <a:cubicBezTo>
                  <a:pt x="989" y="193"/>
                  <a:pt x="990" y="195"/>
                  <a:pt x="991" y="196"/>
                </a:cubicBezTo>
                <a:cubicBezTo>
                  <a:pt x="991" y="198"/>
                  <a:pt x="991" y="198"/>
                  <a:pt x="991" y="198"/>
                </a:cubicBezTo>
                <a:cubicBezTo>
                  <a:pt x="989" y="197"/>
                  <a:pt x="990" y="195"/>
                  <a:pt x="988" y="195"/>
                </a:cubicBezTo>
                <a:cubicBezTo>
                  <a:pt x="989" y="193"/>
                  <a:pt x="987" y="193"/>
                  <a:pt x="988" y="191"/>
                </a:cubicBezTo>
                <a:close/>
                <a:moveTo>
                  <a:pt x="967" y="174"/>
                </a:moveTo>
                <a:cubicBezTo>
                  <a:pt x="967" y="173"/>
                  <a:pt x="966" y="173"/>
                  <a:pt x="967" y="172"/>
                </a:cubicBezTo>
                <a:cubicBezTo>
                  <a:pt x="966" y="171"/>
                  <a:pt x="966" y="171"/>
                  <a:pt x="965" y="171"/>
                </a:cubicBezTo>
                <a:cubicBezTo>
                  <a:pt x="966" y="170"/>
                  <a:pt x="967" y="171"/>
                  <a:pt x="967" y="172"/>
                </a:cubicBezTo>
                <a:cubicBezTo>
                  <a:pt x="967" y="172"/>
                  <a:pt x="969" y="174"/>
                  <a:pt x="969" y="175"/>
                </a:cubicBezTo>
                <a:cubicBezTo>
                  <a:pt x="968" y="176"/>
                  <a:pt x="968" y="174"/>
                  <a:pt x="967" y="174"/>
                </a:cubicBezTo>
                <a:close/>
                <a:moveTo>
                  <a:pt x="970" y="182"/>
                </a:moveTo>
                <a:cubicBezTo>
                  <a:pt x="969" y="182"/>
                  <a:pt x="969" y="182"/>
                  <a:pt x="969" y="181"/>
                </a:cubicBezTo>
                <a:cubicBezTo>
                  <a:pt x="969" y="181"/>
                  <a:pt x="969" y="181"/>
                  <a:pt x="969" y="181"/>
                </a:cubicBezTo>
                <a:cubicBezTo>
                  <a:pt x="969" y="181"/>
                  <a:pt x="970" y="181"/>
                  <a:pt x="970" y="182"/>
                </a:cubicBezTo>
                <a:close/>
                <a:moveTo>
                  <a:pt x="956" y="149"/>
                </a:moveTo>
                <a:cubicBezTo>
                  <a:pt x="956" y="150"/>
                  <a:pt x="956" y="150"/>
                  <a:pt x="957" y="151"/>
                </a:cubicBezTo>
                <a:cubicBezTo>
                  <a:pt x="957" y="151"/>
                  <a:pt x="957" y="152"/>
                  <a:pt x="957" y="152"/>
                </a:cubicBezTo>
                <a:cubicBezTo>
                  <a:pt x="958" y="153"/>
                  <a:pt x="958" y="152"/>
                  <a:pt x="959" y="152"/>
                </a:cubicBezTo>
                <a:cubicBezTo>
                  <a:pt x="959" y="154"/>
                  <a:pt x="961" y="154"/>
                  <a:pt x="961" y="154"/>
                </a:cubicBezTo>
                <a:cubicBezTo>
                  <a:pt x="961" y="154"/>
                  <a:pt x="961" y="155"/>
                  <a:pt x="962" y="155"/>
                </a:cubicBezTo>
                <a:cubicBezTo>
                  <a:pt x="962" y="156"/>
                  <a:pt x="962" y="156"/>
                  <a:pt x="963" y="156"/>
                </a:cubicBezTo>
                <a:cubicBezTo>
                  <a:pt x="963" y="157"/>
                  <a:pt x="964" y="157"/>
                  <a:pt x="964" y="158"/>
                </a:cubicBezTo>
                <a:cubicBezTo>
                  <a:pt x="965" y="159"/>
                  <a:pt x="964" y="158"/>
                  <a:pt x="965" y="159"/>
                </a:cubicBezTo>
                <a:cubicBezTo>
                  <a:pt x="966" y="162"/>
                  <a:pt x="968" y="163"/>
                  <a:pt x="968" y="165"/>
                </a:cubicBezTo>
                <a:cubicBezTo>
                  <a:pt x="970" y="166"/>
                  <a:pt x="970" y="167"/>
                  <a:pt x="970" y="168"/>
                </a:cubicBezTo>
                <a:cubicBezTo>
                  <a:pt x="972" y="169"/>
                  <a:pt x="972" y="169"/>
                  <a:pt x="972" y="169"/>
                </a:cubicBezTo>
                <a:cubicBezTo>
                  <a:pt x="972" y="170"/>
                  <a:pt x="974" y="171"/>
                  <a:pt x="974" y="172"/>
                </a:cubicBezTo>
                <a:cubicBezTo>
                  <a:pt x="976" y="173"/>
                  <a:pt x="976" y="173"/>
                  <a:pt x="976" y="173"/>
                </a:cubicBezTo>
                <a:cubicBezTo>
                  <a:pt x="976" y="175"/>
                  <a:pt x="977" y="176"/>
                  <a:pt x="978" y="177"/>
                </a:cubicBezTo>
                <a:cubicBezTo>
                  <a:pt x="978" y="177"/>
                  <a:pt x="978" y="177"/>
                  <a:pt x="978" y="177"/>
                </a:cubicBezTo>
                <a:cubicBezTo>
                  <a:pt x="979" y="177"/>
                  <a:pt x="979" y="178"/>
                  <a:pt x="979" y="179"/>
                </a:cubicBezTo>
                <a:cubicBezTo>
                  <a:pt x="980" y="179"/>
                  <a:pt x="979" y="180"/>
                  <a:pt x="980" y="180"/>
                </a:cubicBezTo>
                <a:cubicBezTo>
                  <a:pt x="980" y="180"/>
                  <a:pt x="980" y="181"/>
                  <a:pt x="981" y="181"/>
                </a:cubicBezTo>
                <a:cubicBezTo>
                  <a:pt x="981" y="181"/>
                  <a:pt x="982" y="182"/>
                  <a:pt x="983" y="183"/>
                </a:cubicBezTo>
                <a:cubicBezTo>
                  <a:pt x="983" y="185"/>
                  <a:pt x="985" y="187"/>
                  <a:pt x="987" y="189"/>
                </a:cubicBezTo>
                <a:cubicBezTo>
                  <a:pt x="987" y="190"/>
                  <a:pt x="985" y="188"/>
                  <a:pt x="985" y="188"/>
                </a:cubicBezTo>
                <a:cubicBezTo>
                  <a:pt x="984" y="188"/>
                  <a:pt x="983" y="187"/>
                  <a:pt x="984" y="186"/>
                </a:cubicBezTo>
                <a:cubicBezTo>
                  <a:pt x="981" y="184"/>
                  <a:pt x="981" y="181"/>
                  <a:pt x="978" y="179"/>
                </a:cubicBezTo>
                <a:cubicBezTo>
                  <a:pt x="978" y="179"/>
                  <a:pt x="977" y="178"/>
                  <a:pt x="977" y="177"/>
                </a:cubicBezTo>
                <a:cubicBezTo>
                  <a:pt x="976" y="177"/>
                  <a:pt x="976" y="176"/>
                  <a:pt x="976" y="175"/>
                </a:cubicBezTo>
                <a:cubicBezTo>
                  <a:pt x="975" y="174"/>
                  <a:pt x="974" y="174"/>
                  <a:pt x="975" y="173"/>
                </a:cubicBezTo>
                <a:cubicBezTo>
                  <a:pt x="974" y="173"/>
                  <a:pt x="974" y="173"/>
                  <a:pt x="973" y="173"/>
                </a:cubicBezTo>
                <a:cubicBezTo>
                  <a:pt x="973" y="173"/>
                  <a:pt x="972" y="172"/>
                  <a:pt x="973" y="171"/>
                </a:cubicBezTo>
                <a:cubicBezTo>
                  <a:pt x="972" y="170"/>
                  <a:pt x="972" y="170"/>
                  <a:pt x="972" y="170"/>
                </a:cubicBezTo>
                <a:cubicBezTo>
                  <a:pt x="971" y="169"/>
                  <a:pt x="972" y="169"/>
                  <a:pt x="971" y="169"/>
                </a:cubicBezTo>
                <a:cubicBezTo>
                  <a:pt x="971" y="169"/>
                  <a:pt x="971" y="170"/>
                  <a:pt x="970" y="169"/>
                </a:cubicBezTo>
                <a:cubicBezTo>
                  <a:pt x="970" y="168"/>
                  <a:pt x="970" y="169"/>
                  <a:pt x="969" y="169"/>
                </a:cubicBezTo>
                <a:cubicBezTo>
                  <a:pt x="969" y="168"/>
                  <a:pt x="969" y="167"/>
                  <a:pt x="969" y="167"/>
                </a:cubicBezTo>
                <a:cubicBezTo>
                  <a:pt x="968" y="167"/>
                  <a:pt x="968" y="166"/>
                  <a:pt x="967" y="165"/>
                </a:cubicBezTo>
                <a:cubicBezTo>
                  <a:pt x="967" y="164"/>
                  <a:pt x="965" y="163"/>
                  <a:pt x="964" y="162"/>
                </a:cubicBezTo>
                <a:cubicBezTo>
                  <a:pt x="964" y="162"/>
                  <a:pt x="964" y="161"/>
                  <a:pt x="964" y="161"/>
                </a:cubicBezTo>
                <a:cubicBezTo>
                  <a:pt x="964" y="160"/>
                  <a:pt x="963" y="160"/>
                  <a:pt x="963" y="160"/>
                </a:cubicBezTo>
                <a:cubicBezTo>
                  <a:pt x="963" y="160"/>
                  <a:pt x="963" y="159"/>
                  <a:pt x="963" y="159"/>
                </a:cubicBezTo>
                <a:cubicBezTo>
                  <a:pt x="963" y="158"/>
                  <a:pt x="962" y="158"/>
                  <a:pt x="962" y="158"/>
                </a:cubicBezTo>
                <a:cubicBezTo>
                  <a:pt x="961" y="157"/>
                  <a:pt x="961" y="156"/>
                  <a:pt x="960" y="156"/>
                </a:cubicBezTo>
                <a:cubicBezTo>
                  <a:pt x="960" y="155"/>
                  <a:pt x="958" y="155"/>
                  <a:pt x="959" y="153"/>
                </a:cubicBezTo>
                <a:cubicBezTo>
                  <a:pt x="958" y="152"/>
                  <a:pt x="958" y="154"/>
                  <a:pt x="957" y="153"/>
                </a:cubicBezTo>
                <a:cubicBezTo>
                  <a:pt x="957" y="153"/>
                  <a:pt x="957" y="152"/>
                  <a:pt x="957" y="152"/>
                </a:cubicBezTo>
                <a:cubicBezTo>
                  <a:pt x="955" y="152"/>
                  <a:pt x="956" y="149"/>
                  <a:pt x="954" y="149"/>
                </a:cubicBezTo>
                <a:cubicBezTo>
                  <a:pt x="954" y="148"/>
                  <a:pt x="955" y="149"/>
                  <a:pt x="956" y="149"/>
                </a:cubicBezTo>
                <a:close/>
                <a:moveTo>
                  <a:pt x="964" y="174"/>
                </a:moveTo>
                <a:cubicBezTo>
                  <a:pt x="964" y="174"/>
                  <a:pt x="964" y="175"/>
                  <a:pt x="964" y="175"/>
                </a:cubicBezTo>
                <a:cubicBezTo>
                  <a:pt x="964" y="175"/>
                  <a:pt x="965" y="175"/>
                  <a:pt x="965" y="175"/>
                </a:cubicBezTo>
                <a:cubicBezTo>
                  <a:pt x="965" y="175"/>
                  <a:pt x="965" y="174"/>
                  <a:pt x="964" y="174"/>
                </a:cubicBezTo>
                <a:cubicBezTo>
                  <a:pt x="964" y="174"/>
                  <a:pt x="964" y="174"/>
                  <a:pt x="964" y="174"/>
                </a:cubicBezTo>
                <a:close/>
                <a:moveTo>
                  <a:pt x="881" y="807"/>
                </a:moveTo>
                <a:cubicBezTo>
                  <a:pt x="881" y="807"/>
                  <a:pt x="882" y="807"/>
                  <a:pt x="882" y="807"/>
                </a:cubicBezTo>
                <a:cubicBezTo>
                  <a:pt x="882" y="808"/>
                  <a:pt x="882" y="809"/>
                  <a:pt x="883" y="808"/>
                </a:cubicBezTo>
                <a:cubicBezTo>
                  <a:pt x="882" y="807"/>
                  <a:pt x="881" y="805"/>
                  <a:pt x="879" y="805"/>
                </a:cubicBezTo>
                <a:cubicBezTo>
                  <a:pt x="879" y="806"/>
                  <a:pt x="880" y="806"/>
                  <a:pt x="881" y="807"/>
                </a:cubicBezTo>
                <a:cubicBezTo>
                  <a:pt x="881" y="807"/>
                  <a:pt x="881" y="807"/>
                  <a:pt x="881" y="807"/>
                </a:cubicBezTo>
                <a:close/>
                <a:moveTo>
                  <a:pt x="866" y="785"/>
                </a:moveTo>
                <a:cubicBezTo>
                  <a:pt x="866" y="784"/>
                  <a:pt x="865" y="783"/>
                  <a:pt x="864" y="783"/>
                </a:cubicBezTo>
                <a:cubicBezTo>
                  <a:pt x="864" y="783"/>
                  <a:pt x="864" y="784"/>
                  <a:pt x="865" y="784"/>
                </a:cubicBezTo>
                <a:cubicBezTo>
                  <a:pt x="865" y="784"/>
                  <a:pt x="865" y="785"/>
                  <a:pt x="866" y="785"/>
                </a:cubicBezTo>
                <a:close/>
                <a:moveTo>
                  <a:pt x="839" y="740"/>
                </a:moveTo>
                <a:cubicBezTo>
                  <a:pt x="839" y="742"/>
                  <a:pt x="839" y="742"/>
                  <a:pt x="839" y="742"/>
                </a:cubicBezTo>
                <a:cubicBezTo>
                  <a:pt x="840" y="742"/>
                  <a:pt x="840" y="740"/>
                  <a:pt x="839" y="740"/>
                </a:cubicBezTo>
                <a:close/>
                <a:moveTo>
                  <a:pt x="1146" y="755"/>
                </a:moveTo>
                <a:cubicBezTo>
                  <a:pt x="1144" y="755"/>
                  <a:pt x="1146" y="757"/>
                  <a:pt x="1145" y="758"/>
                </a:cubicBezTo>
                <a:cubicBezTo>
                  <a:pt x="1145" y="760"/>
                  <a:pt x="1145" y="760"/>
                  <a:pt x="1145" y="760"/>
                </a:cubicBezTo>
                <a:cubicBezTo>
                  <a:pt x="1143" y="761"/>
                  <a:pt x="1144" y="764"/>
                  <a:pt x="1144" y="765"/>
                </a:cubicBezTo>
                <a:cubicBezTo>
                  <a:pt x="1143" y="765"/>
                  <a:pt x="1143" y="765"/>
                  <a:pt x="1143" y="765"/>
                </a:cubicBezTo>
                <a:cubicBezTo>
                  <a:pt x="1142" y="767"/>
                  <a:pt x="1143" y="767"/>
                  <a:pt x="1142" y="768"/>
                </a:cubicBezTo>
                <a:cubicBezTo>
                  <a:pt x="1142" y="768"/>
                  <a:pt x="1142" y="769"/>
                  <a:pt x="1141" y="769"/>
                </a:cubicBezTo>
                <a:cubicBezTo>
                  <a:pt x="1141" y="769"/>
                  <a:pt x="1141" y="770"/>
                  <a:pt x="1141" y="770"/>
                </a:cubicBezTo>
                <a:cubicBezTo>
                  <a:pt x="1141" y="770"/>
                  <a:pt x="1141" y="771"/>
                  <a:pt x="1141" y="771"/>
                </a:cubicBezTo>
                <a:cubicBezTo>
                  <a:pt x="1141" y="772"/>
                  <a:pt x="1141" y="772"/>
                  <a:pt x="1141" y="773"/>
                </a:cubicBezTo>
                <a:cubicBezTo>
                  <a:pt x="1141" y="773"/>
                  <a:pt x="1141" y="773"/>
                  <a:pt x="1142" y="773"/>
                </a:cubicBezTo>
                <a:cubicBezTo>
                  <a:pt x="1142" y="773"/>
                  <a:pt x="1142" y="773"/>
                  <a:pt x="1142" y="772"/>
                </a:cubicBezTo>
                <a:cubicBezTo>
                  <a:pt x="1142" y="772"/>
                  <a:pt x="1142" y="771"/>
                  <a:pt x="1142" y="770"/>
                </a:cubicBezTo>
                <a:cubicBezTo>
                  <a:pt x="1142" y="770"/>
                  <a:pt x="1143" y="769"/>
                  <a:pt x="1143" y="769"/>
                </a:cubicBezTo>
                <a:cubicBezTo>
                  <a:pt x="1143" y="768"/>
                  <a:pt x="1143" y="767"/>
                  <a:pt x="1144" y="767"/>
                </a:cubicBezTo>
                <a:cubicBezTo>
                  <a:pt x="1144" y="766"/>
                  <a:pt x="1145" y="765"/>
                  <a:pt x="1145" y="764"/>
                </a:cubicBezTo>
                <a:cubicBezTo>
                  <a:pt x="1145" y="763"/>
                  <a:pt x="1145" y="761"/>
                  <a:pt x="1145" y="760"/>
                </a:cubicBezTo>
                <a:cubicBezTo>
                  <a:pt x="1146" y="759"/>
                  <a:pt x="1146" y="758"/>
                  <a:pt x="1147" y="758"/>
                </a:cubicBezTo>
                <a:cubicBezTo>
                  <a:pt x="1147" y="757"/>
                  <a:pt x="1147" y="757"/>
                  <a:pt x="1147" y="757"/>
                </a:cubicBezTo>
                <a:cubicBezTo>
                  <a:pt x="1147" y="757"/>
                  <a:pt x="1147" y="757"/>
                  <a:pt x="1147" y="757"/>
                </a:cubicBezTo>
                <a:cubicBezTo>
                  <a:pt x="1148" y="756"/>
                  <a:pt x="1146" y="756"/>
                  <a:pt x="1146" y="755"/>
                </a:cubicBezTo>
                <a:close/>
                <a:moveTo>
                  <a:pt x="868" y="786"/>
                </a:moveTo>
                <a:cubicBezTo>
                  <a:pt x="868" y="786"/>
                  <a:pt x="867" y="786"/>
                  <a:pt x="867" y="786"/>
                </a:cubicBezTo>
                <a:cubicBezTo>
                  <a:pt x="867" y="787"/>
                  <a:pt x="866" y="788"/>
                  <a:pt x="867" y="788"/>
                </a:cubicBezTo>
                <a:cubicBezTo>
                  <a:pt x="867" y="787"/>
                  <a:pt x="870" y="786"/>
                  <a:pt x="868" y="786"/>
                </a:cubicBezTo>
                <a:close/>
                <a:moveTo>
                  <a:pt x="863" y="780"/>
                </a:moveTo>
                <a:cubicBezTo>
                  <a:pt x="862" y="780"/>
                  <a:pt x="863" y="778"/>
                  <a:pt x="862" y="778"/>
                </a:cubicBezTo>
                <a:cubicBezTo>
                  <a:pt x="861" y="780"/>
                  <a:pt x="862" y="781"/>
                  <a:pt x="863" y="780"/>
                </a:cubicBezTo>
                <a:close/>
                <a:moveTo>
                  <a:pt x="850" y="759"/>
                </a:moveTo>
                <a:cubicBezTo>
                  <a:pt x="849" y="758"/>
                  <a:pt x="849" y="760"/>
                  <a:pt x="848" y="760"/>
                </a:cubicBezTo>
                <a:cubicBezTo>
                  <a:pt x="850" y="761"/>
                  <a:pt x="850" y="760"/>
                  <a:pt x="850" y="759"/>
                </a:cubicBezTo>
                <a:close/>
                <a:moveTo>
                  <a:pt x="861" y="775"/>
                </a:moveTo>
                <a:cubicBezTo>
                  <a:pt x="860" y="775"/>
                  <a:pt x="860" y="774"/>
                  <a:pt x="859" y="774"/>
                </a:cubicBezTo>
                <a:cubicBezTo>
                  <a:pt x="859" y="776"/>
                  <a:pt x="860" y="777"/>
                  <a:pt x="861" y="778"/>
                </a:cubicBezTo>
                <a:cubicBezTo>
                  <a:pt x="862" y="777"/>
                  <a:pt x="860" y="776"/>
                  <a:pt x="861" y="775"/>
                </a:cubicBezTo>
                <a:close/>
                <a:moveTo>
                  <a:pt x="868" y="790"/>
                </a:moveTo>
                <a:cubicBezTo>
                  <a:pt x="869" y="791"/>
                  <a:pt x="869" y="792"/>
                  <a:pt x="870" y="792"/>
                </a:cubicBezTo>
                <a:cubicBezTo>
                  <a:pt x="870" y="792"/>
                  <a:pt x="871" y="791"/>
                  <a:pt x="871" y="789"/>
                </a:cubicBezTo>
                <a:cubicBezTo>
                  <a:pt x="869" y="789"/>
                  <a:pt x="869" y="788"/>
                  <a:pt x="868" y="788"/>
                </a:cubicBezTo>
                <a:cubicBezTo>
                  <a:pt x="868" y="788"/>
                  <a:pt x="867" y="788"/>
                  <a:pt x="867" y="788"/>
                </a:cubicBezTo>
                <a:cubicBezTo>
                  <a:pt x="866" y="789"/>
                  <a:pt x="867" y="790"/>
                  <a:pt x="868" y="790"/>
                </a:cubicBezTo>
                <a:close/>
                <a:moveTo>
                  <a:pt x="890" y="812"/>
                </a:moveTo>
                <a:cubicBezTo>
                  <a:pt x="890" y="811"/>
                  <a:pt x="889" y="811"/>
                  <a:pt x="889" y="810"/>
                </a:cubicBezTo>
                <a:cubicBezTo>
                  <a:pt x="889" y="811"/>
                  <a:pt x="887" y="812"/>
                  <a:pt x="888" y="813"/>
                </a:cubicBezTo>
                <a:cubicBezTo>
                  <a:pt x="889" y="812"/>
                  <a:pt x="889" y="812"/>
                  <a:pt x="890" y="812"/>
                </a:cubicBezTo>
                <a:close/>
                <a:moveTo>
                  <a:pt x="1129" y="797"/>
                </a:moveTo>
                <a:cubicBezTo>
                  <a:pt x="1128" y="797"/>
                  <a:pt x="1128" y="797"/>
                  <a:pt x="1128" y="797"/>
                </a:cubicBezTo>
                <a:cubicBezTo>
                  <a:pt x="1128" y="797"/>
                  <a:pt x="1128" y="797"/>
                  <a:pt x="1129" y="797"/>
                </a:cubicBezTo>
                <a:close/>
                <a:moveTo>
                  <a:pt x="1139" y="776"/>
                </a:moveTo>
                <a:cubicBezTo>
                  <a:pt x="1142" y="776"/>
                  <a:pt x="1142" y="775"/>
                  <a:pt x="1142" y="774"/>
                </a:cubicBezTo>
                <a:cubicBezTo>
                  <a:pt x="1142" y="774"/>
                  <a:pt x="1139" y="775"/>
                  <a:pt x="1139" y="776"/>
                </a:cubicBezTo>
                <a:close/>
                <a:moveTo>
                  <a:pt x="877" y="803"/>
                </a:moveTo>
                <a:cubicBezTo>
                  <a:pt x="877" y="805"/>
                  <a:pt x="880" y="804"/>
                  <a:pt x="879" y="803"/>
                </a:cubicBezTo>
                <a:cubicBezTo>
                  <a:pt x="878" y="802"/>
                  <a:pt x="877" y="803"/>
                  <a:pt x="877" y="803"/>
                </a:cubicBezTo>
                <a:close/>
                <a:moveTo>
                  <a:pt x="875" y="796"/>
                </a:moveTo>
                <a:cubicBezTo>
                  <a:pt x="875" y="796"/>
                  <a:pt x="875" y="797"/>
                  <a:pt x="875" y="797"/>
                </a:cubicBezTo>
                <a:cubicBezTo>
                  <a:pt x="876" y="797"/>
                  <a:pt x="876" y="796"/>
                  <a:pt x="876" y="796"/>
                </a:cubicBezTo>
                <a:cubicBezTo>
                  <a:pt x="876" y="796"/>
                  <a:pt x="875" y="795"/>
                  <a:pt x="874" y="794"/>
                </a:cubicBezTo>
                <a:cubicBezTo>
                  <a:pt x="873" y="795"/>
                  <a:pt x="873" y="796"/>
                  <a:pt x="873" y="797"/>
                </a:cubicBezTo>
                <a:cubicBezTo>
                  <a:pt x="874" y="797"/>
                  <a:pt x="874" y="796"/>
                  <a:pt x="875" y="796"/>
                </a:cubicBezTo>
                <a:close/>
                <a:moveTo>
                  <a:pt x="877" y="798"/>
                </a:moveTo>
                <a:cubicBezTo>
                  <a:pt x="877" y="800"/>
                  <a:pt x="877" y="800"/>
                  <a:pt x="877" y="800"/>
                </a:cubicBezTo>
                <a:cubicBezTo>
                  <a:pt x="878" y="800"/>
                  <a:pt x="877" y="802"/>
                  <a:pt x="879" y="801"/>
                </a:cubicBezTo>
                <a:cubicBezTo>
                  <a:pt x="879" y="800"/>
                  <a:pt x="879" y="798"/>
                  <a:pt x="877" y="798"/>
                </a:cubicBezTo>
                <a:close/>
                <a:moveTo>
                  <a:pt x="872" y="794"/>
                </a:moveTo>
                <a:cubicBezTo>
                  <a:pt x="873" y="794"/>
                  <a:pt x="873" y="794"/>
                  <a:pt x="873" y="794"/>
                </a:cubicBezTo>
                <a:cubicBezTo>
                  <a:pt x="873" y="794"/>
                  <a:pt x="873" y="794"/>
                  <a:pt x="873" y="793"/>
                </a:cubicBezTo>
                <a:cubicBezTo>
                  <a:pt x="872" y="793"/>
                  <a:pt x="872" y="793"/>
                  <a:pt x="872" y="793"/>
                </a:cubicBezTo>
                <a:lnTo>
                  <a:pt x="872" y="794"/>
                </a:lnTo>
                <a:close/>
                <a:moveTo>
                  <a:pt x="719" y="20"/>
                </a:moveTo>
                <a:cubicBezTo>
                  <a:pt x="720" y="21"/>
                  <a:pt x="720" y="20"/>
                  <a:pt x="721" y="20"/>
                </a:cubicBezTo>
                <a:cubicBezTo>
                  <a:pt x="721" y="21"/>
                  <a:pt x="721" y="21"/>
                  <a:pt x="721" y="21"/>
                </a:cubicBezTo>
                <a:cubicBezTo>
                  <a:pt x="723" y="22"/>
                  <a:pt x="726" y="23"/>
                  <a:pt x="727" y="24"/>
                </a:cubicBezTo>
                <a:cubicBezTo>
                  <a:pt x="727" y="24"/>
                  <a:pt x="728" y="24"/>
                  <a:pt x="728" y="24"/>
                </a:cubicBezTo>
                <a:cubicBezTo>
                  <a:pt x="728" y="24"/>
                  <a:pt x="728" y="25"/>
                  <a:pt x="728" y="25"/>
                </a:cubicBezTo>
                <a:cubicBezTo>
                  <a:pt x="728" y="25"/>
                  <a:pt x="729" y="25"/>
                  <a:pt x="729" y="25"/>
                </a:cubicBezTo>
                <a:cubicBezTo>
                  <a:pt x="730" y="26"/>
                  <a:pt x="730" y="26"/>
                  <a:pt x="730" y="25"/>
                </a:cubicBezTo>
                <a:cubicBezTo>
                  <a:pt x="730" y="26"/>
                  <a:pt x="731" y="26"/>
                  <a:pt x="731" y="26"/>
                </a:cubicBezTo>
                <a:cubicBezTo>
                  <a:pt x="732" y="27"/>
                  <a:pt x="733" y="26"/>
                  <a:pt x="735" y="27"/>
                </a:cubicBezTo>
                <a:cubicBezTo>
                  <a:pt x="735" y="27"/>
                  <a:pt x="735" y="27"/>
                  <a:pt x="735" y="27"/>
                </a:cubicBezTo>
                <a:cubicBezTo>
                  <a:pt x="737" y="28"/>
                  <a:pt x="739" y="29"/>
                  <a:pt x="739" y="29"/>
                </a:cubicBezTo>
                <a:cubicBezTo>
                  <a:pt x="740" y="30"/>
                  <a:pt x="739" y="28"/>
                  <a:pt x="740" y="28"/>
                </a:cubicBezTo>
                <a:cubicBezTo>
                  <a:pt x="741" y="29"/>
                  <a:pt x="742" y="31"/>
                  <a:pt x="743" y="31"/>
                </a:cubicBezTo>
                <a:cubicBezTo>
                  <a:pt x="743" y="31"/>
                  <a:pt x="743" y="31"/>
                  <a:pt x="744" y="32"/>
                </a:cubicBezTo>
                <a:cubicBezTo>
                  <a:pt x="744" y="32"/>
                  <a:pt x="746" y="32"/>
                  <a:pt x="746" y="32"/>
                </a:cubicBezTo>
                <a:cubicBezTo>
                  <a:pt x="746" y="32"/>
                  <a:pt x="747" y="33"/>
                  <a:pt x="747" y="34"/>
                </a:cubicBezTo>
                <a:cubicBezTo>
                  <a:pt x="748" y="35"/>
                  <a:pt x="749" y="34"/>
                  <a:pt x="750" y="35"/>
                </a:cubicBezTo>
                <a:cubicBezTo>
                  <a:pt x="751" y="35"/>
                  <a:pt x="751" y="33"/>
                  <a:pt x="752" y="34"/>
                </a:cubicBezTo>
                <a:cubicBezTo>
                  <a:pt x="753" y="35"/>
                  <a:pt x="756" y="38"/>
                  <a:pt x="757" y="39"/>
                </a:cubicBezTo>
                <a:cubicBezTo>
                  <a:pt x="758" y="40"/>
                  <a:pt x="760" y="39"/>
                  <a:pt x="760" y="40"/>
                </a:cubicBezTo>
                <a:cubicBezTo>
                  <a:pt x="760" y="41"/>
                  <a:pt x="761" y="40"/>
                  <a:pt x="761" y="41"/>
                </a:cubicBezTo>
                <a:cubicBezTo>
                  <a:pt x="761" y="41"/>
                  <a:pt x="761" y="41"/>
                  <a:pt x="761" y="41"/>
                </a:cubicBezTo>
                <a:cubicBezTo>
                  <a:pt x="761" y="41"/>
                  <a:pt x="762" y="41"/>
                  <a:pt x="762" y="41"/>
                </a:cubicBezTo>
                <a:cubicBezTo>
                  <a:pt x="762" y="41"/>
                  <a:pt x="762" y="42"/>
                  <a:pt x="762" y="42"/>
                </a:cubicBezTo>
                <a:cubicBezTo>
                  <a:pt x="762" y="42"/>
                  <a:pt x="763" y="42"/>
                  <a:pt x="763" y="42"/>
                </a:cubicBezTo>
                <a:cubicBezTo>
                  <a:pt x="765" y="43"/>
                  <a:pt x="768" y="45"/>
                  <a:pt x="770" y="46"/>
                </a:cubicBezTo>
                <a:cubicBezTo>
                  <a:pt x="771" y="46"/>
                  <a:pt x="773" y="47"/>
                  <a:pt x="774" y="48"/>
                </a:cubicBezTo>
                <a:cubicBezTo>
                  <a:pt x="774" y="48"/>
                  <a:pt x="775" y="49"/>
                  <a:pt x="775" y="49"/>
                </a:cubicBezTo>
                <a:cubicBezTo>
                  <a:pt x="776" y="50"/>
                  <a:pt x="777" y="50"/>
                  <a:pt x="778" y="51"/>
                </a:cubicBezTo>
                <a:cubicBezTo>
                  <a:pt x="778" y="51"/>
                  <a:pt x="778" y="51"/>
                  <a:pt x="778" y="52"/>
                </a:cubicBezTo>
                <a:cubicBezTo>
                  <a:pt x="778" y="52"/>
                  <a:pt x="779" y="52"/>
                  <a:pt x="779" y="53"/>
                </a:cubicBezTo>
                <a:cubicBezTo>
                  <a:pt x="780" y="54"/>
                  <a:pt x="782" y="54"/>
                  <a:pt x="783" y="54"/>
                </a:cubicBezTo>
                <a:cubicBezTo>
                  <a:pt x="783" y="57"/>
                  <a:pt x="786" y="56"/>
                  <a:pt x="786" y="58"/>
                </a:cubicBezTo>
                <a:cubicBezTo>
                  <a:pt x="787" y="59"/>
                  <a:pt x="789" y="59"/>
                  <a:pt x="790" y="60"/>
                </a:cubicBezTo>
                <a:cubicBezTo>
                  <a:pt x="791" y="60"/>
                  <a:pt x="791" y="61"/>
                  <a:pt x="791" y="61"/>
                </a:cubicBezTo>
                <a:cubicBezTo>
                  <a:pt x="793" y="62"/>
                  <a:pt x="794" y="62"/>
                  <a:pt x="795" y="63"/>
                </a:cubicBezTo>
                <a:cubicBezTo>
                  <a:pt x="795" y="64"/>
                  <a:pt x="795" y="64"/>
                  <a:pt x="796" y="65"/>
                </a:cubicBezTo>
                <a:cubicBezTo>
                  <a:pt x="796" y="65"/>
                  <a:pt x="797" y="66"/>
                  <a:pt x="797" y="67"/>
                </a:cubicBezTo>
                <a:cubicBezTo>
                  <a:pt x="798" y="67"/>
                  <a:pt x="798" y="68"/>
                  <a:pt x="798" y="68"/>
                </a:cubicBezTo>
                <a:cubicBezTo>
                  <a:pt x="799" y="68"/>
                  <a:pt x="799" y="68"/>
                  <a:pt x="799" y="68"/>
                </a:cubicBezTo>
                <a:cubicBezTo>
                  <a:pt x="800" y="69"/>
                  <a:pt x="800" y="69"/>
                  <a:pt x="800" y="69"/>
                </a:cubicBezTo>
                <a:cubicBezTo>
                  <a:pt x="800" y="69"/>
                  <a:pt x="801" y="69"/>
                  <a:pt x="802" y="70"/>
                </a:cubicBezTo>
                <a:cubicBezTo>
                  <a:pt x="802" y="70"/>
                  <a:pt x="802" y="71"/>
                  <a:pt x="803" y="72"/>
                </a:cubicBezTo>
                <a:cubicBezTo>
                  <a:pt x="803" y="72"/>
                  <a:pt x="804" y="72"/>
                  <a:pt x="804" y="72"/>
                </a:cubicBezTo>
                <a:cubicBezTo>
                  <a:pt x="804" y="73"/>
                  <a:pt x="805" y="74"/>
                  <a:pt x="805" y="74"/>
                </a:cubicBezTo>
                <a:cubicBezTo>
                  <a:pt x="805" y="74"/>
                  <a:pt x="806" y="74"/>
                  <a:pt x="806" y="74"/>
                </a:cubicBezTo>
                <a:cubicBezTo>
                  <a:pt x="807" y="74"/>
                  <a:pt x="807" y="75"/>
                  <a:pt x="807" y="75"/>
                </a:cubicBezTo>
                <a:cubicBezTo>
                  <a:pt x="808" y="76"/>
                  <a:pt x="809" y="76"/>
                  <a:pt x="810" y="77"/>
                </a:cubicBezTo>
                <a:cubicBezTo>
                  <a:pt x="811" y="77"/>
                  <a:pt x="812" y="79"/>
                  <a:pt x="813" y="79"/>
                </a:cubicBezTo>
                <a:cubicBezTo>
                  <a:pt x="813" y="81"/>
                  <a:pt x="815" y="81"/>
                  <a:pt x="815" y="82"/>
                </a:cubicBezTo>
                <a:cubicBezTo>
                  <a:pt x="815" y="83"/>
                  <a:pt x="815" y="82"/>
                  <a:pt x="816" y="83"/>
                </a:cubicBezTo>
                <a:cubicBezTo>
                  <a:pt x="817" y="84"/>
                  <a:pt x="818" y="85"/>
                  <a:pt x="819" y="86"/>
                </a:cubicBezTo>
                <a:cubicBezTo>
                  <a:pt x="819" y="86"/>
                  <a:pt x="820" y="87"/>
                  <a:pt x="820" y="87"/>
                </a:cubicBezTo>
                <a:cubicBezTo>
                  <a:pt x="820" y="88"/>
                  <a:pt x="821" y="87"/>
                  <a:pt x="821" y="88"/>
                </a:cubicBezTo>
                <a:cubicBezTo>
                  <a:pt x="823" y="89"/>
                  <a:pt x="824" y="90"/>
                  <a:pt x="826" y="92"/>
                </a:cubicBezTo>
                <a:cubicBezTo>
                  <a:pt x="828" y="92"/>
                  <a:pt x="828" y="94"/>
                  <a:pt x="829" y="94"/>
                </a:cubicBezTo>
                <a:cubicBezTo>
                  <a:pt x="829" y="96"/>
                  <a:pt x="830" y="96"/>
                  <a:pt x="831" y="96"/>
                </a:cubicBezTo>
                <a:cubicBezTo>
                  <a:pt x="831" y="97"/>
                  <a:pt x="831" y="98"/>
                  <a:pt x="832" y="99"/>
                </a:cubicBezTo>
                <a:cubicBezTo>
                  <a:pt x="834" y="100"/>
                  <a:pt x="835" y="103"/>
                  <a:pt x="838" y="103"/>
                </a:cubicBezTo>
                <a:cubicBezTo>
                  <a:pt x="837" y="106"/>
                  <a:pt x="839" y="106"/>
                  <a:pt x="841" y="107"/>
                </a:cubicBezTo>
                <a:cubicBezTo>
                  <a:pt x="840" y="109"/>
                  <a:pt x="841" y="110"/>
                  <a:pt x="842" y="112"/>
                </a:cubicBezTo>
                <a:cubicBezTo>
                  <a:pt x="844" y="113"/>
                  <a:pt x="845" y="117"/>
                  <a:pt x="848" y="118"/>
                </a:cubicBezTo>
                <a:cubicBezTo>
                  <a:pt x="848" y="120"/>
                  <a:pt x="849" y="120"/>
                  <a:pt x="848" y="122"/>
                </a:cubicBezTo>
                <a:cubicBezTo>
                  <a:pt x="850" y="122"/>
                  <a:pt x="849" y="124"/>
                  <a:pt x="851" y="124"/>
                </a:cubicBezTo>
                <a:cubicBezTo>
                  <a:pt x="851" y="126"/>
                  <a:pt x="852" y="128"/>
                  <a:pt x="853" y="129"/>
                </a:cubicBezTo>
                <a:cubicBezTo>
                  <a:pt x="854" y="130"/>
                  <a:pt x="855" y="132"/>
                  <a:pt x="857" y="132"/>
                </a:cubicBezTo>
                <a:cubicBezTo>
                  <a:pt x="856" y="134"/>
                  <a:pt x="858" y="134"/>
                  <a:pt x="858" y="136"/>
                </a:cubicBezTo>
                <a:cubicBezTo>
                  <a:pt x="859" y="137"/>
                  <a:pt x="861" y="137"/>
                  <a:pt x="862" y="138"/>
                </a:cubicBezTo>
                <a:cubicBezTo>
                  <a:pt x="861" y="141"/>
                  <a:pt x="861" y="143"/>
                  <a:pt x="861" y="145"/>
                </a:cubicBezTo>
                <a:cubicBezTo>
                  <a:pt x="862" y="145"/>
                  <a:pt x="863" y="145"/>
                  <a:pt x="862" y="147"/>
                </a:cubicBezTo>
                <a:cubicBezTo>
                  <a:pt x="864" y="147"/>
                  <a:pt x="864" y="149"/>
                  <a:pt x="866" y="148"/>
                </a:cubicBezTo>
                <a:cubicBezTo>
                  <a:pt x="867" y="149"/>
                  <a:pt x="867" y="151"/>
                  <a:pt x="867" y="152"/>
                </a:cubicBezTo>
                <a:cubicBezTo>
                  <a:pt x="867" y="152"/>
                  <a:pt x="867" y="152"/>
                  <a:pt x="867" y="152"/>
                </a:cubicBezTo>
                <a:cubicBezTo>
                  <a:pt x="867" y="153"/>
                  <a:pt x="867" y="153"/>
                  <a:pt x="867" y="154"/>
                </a:cubicBezTo>
                <a:cubicBezTo>
                  <a:pt x="867" y="155"/>
                  <a:pt x="868" y="155"/>
                  <a:pt x="868" y="156"/>
                </a:cubicBezTo>
                <a:cubicBezTo>
                  <a:pt x="869" y="157"/>
                  <a:pt x="869" y="158"/>
                  <a:pt x="869" y="159"/>
                </a:cubicBezTo>
                <a:cubicBezTo>
                  <a:pt x="870" y="162"/>
                  <a:pt x="871" y="164"/>
                  <a:pt x="871" y="167"/>
                </a:cubicBezTo>
                <a:cubicBezTo>
                  <a:pt x="876" y="180"/>
                  <a:pt x="880" y="194"/>
                  <a:pt x="881" y="209"/>
                </a:cubicBezTo>
                <a:cubicBezTo>
                  <a:pt x="882" y="213"/>
                  <a:pt x="882" y="217"/>
                  <a:pt x="882" y="221"/>
                </a:cubicBezTo>
                <a:cubicBezTo>
                  <a:pt x="882" y="233"/>
                  <a:pt x="881" y="245"/>
                  <a:pt x="876" y="256"/>
                </a:cubicBezTo>
                <a:cubicBezTo>
                  <a:pt x="874" y="259"/>
                  <a:pt x="872" y="262"/>
                  <a:pt x="870" y="265"/>
                </a:cubicBezTo>
                <a:cubicBezTo>
                  <a:pt x="867" y="269"/>
                  <a:pt x="863" y="272"/>
                  <a:pt x="858" y="274"/>
                </a:cubicBezTo>
                <a:cubicBezTo>
                  <a:pt x="848" y="278"/>
                  <a:pt x="836" y="278"/>
                  <a:pt x="828" y="271"/>
                </a:cubicBezTo>
                <a:cubicBezTo>
                  <a:pt x="826" y="270"/>
                  <a:pt x="824" y="267"/>
                  <a:pt x="823" y="265"/>
                </a:cubicBezTo>
                <a:cubicBezTo>
                  <a:pt x="822" y="263"/>
                  <a:pt x="821" y="261"/>
                  <a:pt x="821" y="258"/>
                </a:cubicBezTo>
                <a:cubicBezTo>
                  <a:pt x="820" y="256"/>
                  <a:pt x="819" y="253"/>
                  <a:pt x="820" y="251"/>
                </a:cubicBezTo>
                <a:cubicBezTo>
                  <a:pt x="822" y="258"/>
                  <a:pt x="834" y="258"/>
                  <a:pt x="840" y="257"/>
                </a:cubicBezTo>
                <a:cubicBezTo>
                  <a:pt x="848" y="255"/>
                  <a:pt x="854" y="249"/>
                  <a:pt x="857" y="241"/>
                </a:cubicBezTo>
                <a:cubicBezTo>
                  <a:pt x="864" y="223"/>
                  <a:pt x="855" y="200"/>
                  <a:pt x="839" y="191"/>
                </a:cubicBezTo>
                <a:cubicBezTo>
                  <a:pt x="826" y="183"/>
                  <a:pt x="807" y="182"/>
                  <a:pt x="793" y="189"/>
                </a:cubicBezTo>
                <a:cubicBezTo>
                  <a:pt x="786" y="192"/>
                  <a:pt x="778" y="199"/>
                  <a:pt x="773" y="205"/>
                </a:cubicBezTo>
                <a:cubicBezTo>
                  <a:pt x="756" y="231"/>
                  <a:pt x="755" y="268"/>
                  <a:pt x="777" y="291"/>
                </a:cubicBezTo>
                <a:cubicBezTo>
                  <a:pt x="782" y="297"/>
                  <a:pt x="790" y="302"/>
                  <a:pt x="797" y="304"/>
                </a:cubicBezTo>
                <a:cubicBezTo>
                  <a:pt x="797" y="304"/>
                  <a:pt x="798" y="304"/>
                  <a:pt x="798" y="305"/>
                </a:cubicBezTo>
                <a:cubicBezTo>
                  <a:pt x="790" y="317"/>
                  <a:pt x="783" y="331"/>
                  <a:pt x="788" y="346"/>
                </a:cubicBezTo>
                <a:cubicBezTo>
                  <a:pt x="798" y="372"/>
                  <a:pt x="818" y="383"/>
                  <a:pt x="844" y="384"/>
                </a:cubicBezTo>
                <a:cubicBezTo>
                  <a:pt x="858" y="384"/>
                  <a:pt x="874" y="374"/>
                  <a:pt x="880" y="365"/>
                </a:cubicBezTo>
                <a:cubicBezTo>
                  <a:pt x="889" y="350"/>
                  <a:pt x="884" y="348"/>
                  <a:pt x="883" y="347"/>
                </a:cubicBezTo>
                <a:cubicBezTo>
                  <a:pt x="894" y="347"/>
                  <a:pt x="905" y="346"/>
                  <a:pt x="912" y="340"/>
                </a:cubicBezTo>
                <a:cubicBezTo>
                  <a:pt x="932" y="325"/>
                  <a:pt x="935" y="303"/>
                  <a:pt x="938" y="271"/>
                </a:cubicBezTo>
                <a:cubicBezTo>
                  <a:pt x="940" y="248"/>
                  <a:pt x="938" y="225"/>
                  <a:pt x="932" y="203"/>
                </a:cubicBezTo>
                <a:cubicBezTo>
                  <a:pt x="930" y="195"/>
                  <a:pt x="927" y="187"/>
                  <a:pt x="924" y="179"/>
                </a:cubicBezTo>
                <a:cubicBezTo>
                  <a:pt x="923" y="178"/>
                  <a:pt x="923" y="177"/>
                  <a:pt x="922" y="176"/>
                </a:cubicBezTo>
                <a:cubicBezTo>
                  <a:pt x="919" y="168"/>
                  <a:pt x="916" y="159"/>
                  <a:pt x="912" y="152"/>
                </a:cubicBezTo>
                <a:cubicBezTo>
                  <a:pt x="910" y="150"/>
                  <a:pt x="909" y="145"/>
                  <a:pt x="908" y="143"/>
                </a:cubicBezTo>
                <a:cubicBezTo>
                  <a:pt x="907" y="142"/>
                  <a:pt x="906" y="142"/>
                  <a:pt x="905" y="141"/>
                </a:cubicBezTo>
                <a:cubicBezTo>
                  <a:pt x="904" y="138"/>
                  <a:pt x="906" y="141"/>
                  <a:pt x="905" y="140"/>
                </a:cubicBezTo>
                <a:cubicBezTo>
                  <a:pt x="905" y="140"/>
                  <a:pt x="906" y="139"/>
                  <a:pt x="905" y="139"/>
                </a:cubicBezTo>
                <a:cubicBezTo>
                  <a:pt x="905" y="138"/>
                  <a:pt x="904" y="137"/>
                  <a:pt x="904" y="136"/>
                </a:cubicBezTo>
                <a:cubicBezTo>
                  <a:pt x="902" y="136"/>
                  <a:pt x="902" y="134"/>
                  <a:pt x="901" y="134"/>
                </a:cubicBezTo>
                <a:cubicBezTo>
                  <a:pt x="901" y="133"/>
                  <a:pt x="901" y="132"/>
                  <a:pt x="900" y="132"/>
                </a:cubicBezTo>
                <a:cubicBezTo>
                  <a:pt x="898" y="132"/>
                  <a:pt x="899" y="129"/>
                  <a:pt x="897" y="129"/>
                </a:cubicBezTo>
                <a:cubicBezTo>
                  <a:pt x="896" y="126"/>
                  <a:pt x="897" y="124"/>
                  <a:pt x="896" y="122"/>
                </a:cubicBezTo>
                <a:cubicBezTo>
                  <a:pt x="894" y="120"/>
                  <a:pt x="888" y="117"/>
                  <a:pt x="890" y="114"/>
                </a:cubicBezTo>
                <a:cubicBezTo>
                  <a:pt x="888" y="115"/>
                  <a:pt x="888" y="112"/>
                  <a:pt x="887" y="112"/>
                </a:cubicBezTo>
                <a:cubicBezTo>
                  <a:pt x="886" y="112"/>
                  <a:pt x="886" y="112"/>
                  <a:pt x="885" y="112"/>
                </a:cubicBezTo>
                <a:cubicBezTo>
                  <a:pt x="881" y="109"/>
                  <a:pt x="882" y="109"/>
                  <a:pt x="880" y="107"/>
                </a:cubicBezTo>
                <a:cubicBezTo>
                  <a:pt x="879" y="107"/>
                  <a:pt x="880" y="105"/>
                  <a:pt x="879" y="105"/>
                </a:cubicBezTo>
                <a:cubicBezTo>
                  <a:pt x="879" y="103"/>
                  <a:pt x="877" y="104"/>
                  <a:pt x="878" y="101"/>
                </a:cubicBezTo>
                <a:cubicBezTo>
                  <a:pt x="876" y="101"/>
                  <a:pt x="876" y="103"/>
                  <a:pt x="875" y="102"/>
                </a:cubicBezTo>
                <a:cubicBezTo>
                  <a:pt x="874" y="100"/>
                  <a:pt x="873" y="98"/>
                  <a:pt x="873" y="97"/>
                </a:cubicBezTo>
                <a:cubicBezTo>
                  <a:pt x="871" y="96"/>
                  <a:pt x="870" y="94"/>
                  <a:pt x="868" y="93"/>
                </a:cubicBezTo>
                <a:cubicBezTo>
                  <a:pt x="868" y="92"/>
                  <a:pt x="866" y="92"/>
                  <a:pt x="866" y="91"/>
                </a:cubicBezTo>
                <a:cubicBezTo>
                  <a:pt x="866" y="91"/>
                  <a:pt x="865" y="90"/>
                  <a:pt x="865" y="90"/>
                </a:cubicBezTo>
                <a:cubicBezTo>
                  <a:pt x="864" y="89"/>
                  <a:pt x="863" y="88"/>
                  <a:pt x="862" y="89"/>
                </a:cubicBezTo>
                <a:cubicBezTo>
                  <a:pt x="861" y="88"/>
                  <a:pt x="860" y="86"/>
                  <a:pt x="859" y="85"/>
                </a:cubicBezTo>
                <a:cubicBezTo>
                  <a:pt x="859" y="84"/>
                  <a:pt x="858" y="84"/>
                  <a:pt x="857" y="84"/>
                </a:cubicBezTo>
                <a:cubicBezTo>
                  <a:pt x="857" y="83"/>
                  <a:pt x="858" y="83"/>
                  <a:pt x="857" y="83"/>
                </a:cubicBezTo>
                <a:cubicBezTo>
                  <a:pt x="856" y="82"/>
                  <a:pt x="856" y="82"/>
                  <a:pt x="855" y="81"/>
                </a:cubicBezTo>
                <a:cubicBezTo>
                  <a:pt x="854" y="80"/>
                  <a:pt x="853" y="79"/>
                  <a:pt x="851" y="79"/>
                </a:cubicBezTo>
                <a:cubicBezTo>
                  <a:pt x="851" y="78"/>
                  <a:pt x="851" y="78"/>
                  <a:pt x="851" y="78"/>
                </a:cubicBezTo>
                <a:cubicBezTo>
                  <a:pt x="851" y="77"/>
                  <a:pt x="849" y="78"/>
                  <a:pt x="849" y="77"/>
                </a:cubicBezTo>
                <a:cubicBezTo>
                  <a:pt x="847" y="76"/>
                  <a:pt x="846" y="73"/>
                  <a:pt x="845" y="72"/>
                </a:cubicBezTo>
                <a:cubicBezTo>
                  <a:pt x="841" y="72"/>
                  <a:pt x="841" y="67"/>
                  <a:pt x="836" y="68"/>
                </a:cubicBezTo>
                <a:cubicBezTo>
                  <a:pt x="836" y="66"/>
                  <a:pt x="835" y="65"/>
                  <a:pt x="833" y="65"/>
                </a:cubicBezTo>
                <a:cubicBezTo>
                  <a:pt x="833" y="63"/>
                  <a:pt x="830" y="63"/>
                  <a:pt x="831" y="61"/>
                </a:cubicBezTo>
                <a:cubicBezTo>
                  <a:pt x="829" y="61"/>
                  <a:pt x="829" y="60"/>
                  <a:pt x="827" y="60"/>
                </a:cubicBezTo>
                <a:cubicBezTo>
                  <a:pt x="825" y="56"/>
                  <a:pt x="820" y="53"/>
                  <a:pt x="815" y="51"/>
                </a:cubicBezTo>
                <a:cubicBezTo>
                  <a:pt x="813" y="48"/>
                  <a:pt x="809" y="45"/>
                  <a:pt x="804" y="46"/>
                </a:cubicBezTo>
                <a:cubicBezTo>
                  <a:pt x="804" y="45"/>
                  <a:pt x="803" y="45"/>
                  <a:pt x="802" y="44"/>
                </a:cubicBezTo>
                <a:cubicBezTo>
                  <a:pt x="801" y="43"/>
                  <a:pt x="798" y="41"/>
                  <a:pt x="799" y="46"/>
                </a:cubicBezTo>
                <a:cubicBezTo>
                  <a:pt x="798" y="44"/>
                  <a:pt x="795" y="41"/>
                  <a:pt x="794" y="39"/>
                </a:cubicBezTo>
                <a:cubicBezTo>
                  <a:pt x="792" y="38"/>
                  <a:pt x="793" y="41"/>
                  <a:pt x="791" y="40"/>
                </a:cubicBezTo>
                <a:cubicBezTo>
                  <a:pt x="791" y="38"/>
                  <a:pt x="789" y="38"/>
                  <a:pt x="788" y="38"/>
                </a:cubicBezTo>
                <a:cubicBezTo>
                  <a:pt x="787" y="38"/>
                  <a:pt x="787" y="38"/>
                  <a:pt x="786" y="38"/>
                </a:cubicBezTo>
                <a:cubicBezTo>
                  <a:pt x="786" y="37"/>
                  <a:pt x="786" y="37"/>
                  <a:pt x="786" y="37"/>
                </a:cubicBezTo>
                <a:cubicBezTo>
                  <a:pt x="784" y="36"/>
                  <a:pt x="784" y="37"/>
                  <a:pt x="783" y="36"/>
                </a:cubicBezTo>
                <a:cubicBezTo>
                  <a:pt x="783" y="36"/>
                  <a:pt x="782" y="36"/>
                  <a:pt x="782" y="36"/>
                </a:cubicBezTo>
                <a:cubicBezTo>
                  <a:pt x="782" y="36"/>
                  <a:pt x="782" y="35"/>
                  <a:pt x="782" y="35"/>
                </a:cubicBezTo>
                <a:cubicBezTo>
                  <a:pt x="782" y="34"/>
                  <a:pt x="779" y="33"/>
                  <a:pt x="778" y="32"/>
                </a:cubicBezTo>
                <a:cubicBezTo>
                  <a:pt x="777" y="32"/>
                  <a:pt x="775" y="33"/>
                  <a:pt x="775" y="33"/>
                </a:cubicBezTo>
                <a:cubicBezTo>
                  <a:pt x="775" y="33"/>
                  <a:pt x="775" y="33"/>
                  <a:pt x="775" y="33"/>
                </a:cubicBezTo>
                <a:cubicBezTo>
                  <a:pt x="774" y="32"/>
                  <a:pt x="774" y="32"/>
                  <a:pt x="774" y="32"/>
                </a:cubicBezTo>
                <a:cubicBezTo>
                  <a:pt x="773" y="32"/>
                  <a:pt x="773" y="32"/>
                  <a:pt x="773" y="32"/>
                </a:cubicBezTo>
                <a:cubicBezTo>
                  <a:pt x="772" y="32"/>
                  <a:pt x="772" y="32"/>
                  <a:pt x="772" y="31"/>
                </a:cubicBezTo>
                <a:cubicBezTo>
                  <a:pt x="769" y="31"/>
                  <a:pt x="768" y="30"/>
                  <a:pt x="766" y="31"/>
                </a:cubicBezTo>
                <a:cubicBezTo>
                  <a:pt x="766" y="29"/>
                  <a:pt x="765" y="30"/>
                  <a:pt x="764" y="30"/>
                </a:cubicBezTo>
                <a:cubicBezTo>
                  <a:pt x="764" y="30"/>
                  <a:pt x="764" y="29"/>
                  <a:pt x="764" y="29"/>
                </a:cubicBezTo>
                <a:cubicBezTo>
                  <a:pt x="764" y="29"/>
                  <a:pt x="763" y="29"/>
                  <a:pt x="763" y="29"/>
                </a:cubicBezTo>
                <a:cubicBezTo>
                  <a:pt x="763" y="29"/>
                  <a:pt x="763" y="28"/>
                  <a:pt x="763" y="28"/>
                </a:cubicBezTo>
                <a:cubicBezTo>
                  <a:pt x="763" y="28"/>
                  <a:pt x="762" y="28"/>
                  <a:pt x="762" y="28"/>
                </a:cubicBezTo>
                <a:cubicBezTo>
                  <a:pt x="760" y="27"/>
                  <a:pt x="760" y="28"/>
                  <a:pt x="759" y="27"/>
                </a:cubicBezTo>
                <a:cubicBezTo>
                  <a:pt x="758" y="26"/>
                  <a:pt x="758" y="27"/>
                  <a:pt x="757" y="28"/>
                </a:cubicBezTo>
                <a:cubicBezTo>
                  <a:pt x="756" y="28"/>
                  <a:pt x="756" y="27"/>
                  <a:pt x="756" y="27"/>
                </a:cubicBezTo>
                <a:cubicBezTo>
                  <a:pt x="754" y="26"/>
                  <a:pt x="752" y="26"/>
                  <a:pt x="750" y="25"/>
                </a:cubicBezTo>
                <a:cubicBezTo>
                  <a:pt x="749" y="25"/>
                  <a:pt x="748" y="24"/>
                  <a:pt x="748" y="23"/>
                </a:cubicBezTo>
                <a:cubicBezTo>
                  <a:pt x="745" y="22"/>
                  <a:pt x="743" y="23"/>
                  <a:pt x="740" y="23"/>
                </a:cubicBezTo>
                <a:cubicBezTo>
                  <a:pt x="740" y="22"/>
                  <a:pt x="740" y="22"/>
                  <a:pt x="739" y="22"/>
                </a:cubicBezTo>
                <a:cubicBezTo>
                  <a:pt x="739" y="22"/>
                  <a:pt x="739" y="21"/>
                  <a:pt x="739" y="21"/>
                </a:cubicBezTo>
                <a:cubicBezTo>
                  <a:pt x="738" y="21"/>
                  <a:pt x="737" y="22"/>
                  <a:pt x="736" y="21"/>
                </a:cubicBezTo>
                <a:cubicBezTo>
                  <a:pt x="735" y="21"/>
                  <a:pt x="734" y="20"/>
                  <a:pt x="733" y="19"/>
                </a:cubicBezTo>
                <a:cubicBezTo>
                  <a:pt x="732" y="19"/>
                  <a:pt x="731" y="19"/>
                  <a:pt x="730" y="19"/>
                </a:cubicBezTo>
                <a:cubicBezTo>
                  <a:pt x="729" y="19"/>
                  <a:pt x="732" y="21"/>
                  <a:pt x="731" y="21"/>
                </a:cubicBezTo>
                <a:cubicBezTo>
                  <a:pt x="729" y="20"/>
                  <a:pt x="723" y="19"/>
                  <a:pt x="723" y="18"/>
                </a:cubicBezTo>
                <a:cubicBezTo>
                  <a:pt x="722" y="18"/>
                  <a:pt x="722" y="18"/>
                  <a:pt x="721" y="18"/>
                </a:cubicBezTo>
                <a:cubicBezTo>
                  <a:pt x="721" y="18"/>
                  <a:pt x="721" y="19"/>
                  <a:pt x="721" y="19"/>
                </a:cubicBezTo>
                <a:cubicBezTo>
                  <a:pt x="720" y="19"/>
                  <a:pt x="720" y="18"/>
                  <a:pt x="720" y="18"/>
                </a:cubicBezTo>
                <a:cubicBezTo>
                  <a:pt x="719" y="18"/>
                  <a:pt x="718" y="19"/>
                  <a:pt x="718" y="18"/>
                </a:cubicBezTo>
                <a:cubicBezTo>
                  <a:pt x="717" y="19"/>
                  <a:pt x="718" y="20"/>
                  <a:pt x="719" y="20"/>
                </a:cubicBezTo>
                <a:close/>
                <a:moveTo>
                  <a:pt x="886" y="116"/>
                </a:moveTo>
                <a:cubicBezTo>
                  <a:pt x="886" y="116"/>
                  <a:pt x="903" y="144"/>
                  <a:pt x="909" y="163"/>
                </a:cubicBezTo>
                <a:cubicBezTo>
                  <a:pt x="925" y="215"/>
                  <a:pt x="922" y="274"/>
                  <a:pt x="890" y="290"/>
                </a:cubicBezTo>
                <a:cubicBezTo>
                  <a:pt x="874" y="298"/>
                  <a:pt x="858" y="291"/>
                  <a:pt x="856" y="290"/>
                </a:cubicBezTo>
                <a:cubicBezTo>
                  <a:pt x="859" y="292"/>
                  <a:pt x="892" y="296"/>
                  <a:pt x="907" y="259"/>
                </a:cubicBezTo>
                <a:cubicBezTo>
                  <a:pt x="920" y="230"/>
                  <a:pt x="918" y="174"/>
                  <a:pt x="886" y="116"/>
                </a:cubicBezTo>
                <a:close/>
                <a:moveTo>
                  <a:pt x="823" y="85"/>
                </a:moveTo>
                <a:cubicBezTo>
                  <a:pt x="822" y="85"/>
                  <a:pt x="821" y="85"/>
                  <a:pt x="820" y="85"/>
                </a:cubicBezTo>
                <a:cubicBezTo>
                  <a:pt x="820" y="85"/>
                  <a:pt x="820" y="84"/>
                  <a:pt x="820" y="83"/>
                </a:cubicBezTo>
                <a:cubicBezTo>
                  <a:pt x="819" y="83"/>
                  <a:pt x="818" y="83"/>
                  <a:pt x="817" y="82"/>
                </a:cubicBezTo>
                <a:cubicBezTo>
                  <a:pt x="817" y="82"/>
                  <a:pt x="817" y="80"/>
                  <a:pt x="816" y="80"/>
                </a:cubicBezTo>
                <a:cubicBezTo>
                  <a:pt x="816" y="80"/>
                  <a:pt x="815" y="80"/>
                  <a:pt x="815" y="79"/>
                </a:cubicBezTo>
                <a:cubicBezTo>
                  <a:pt x="814" y="79"/>
                  <a:pt x="814" y="78"/>
                  <a:pt x="814" y="78"/>
                </a:cubicBezTo>
                <a:cubicBezTo>
                  <a:pt x="812" y="76"/>
                  <a:pt x="808" y="74"/>
                  <a:pt x="806" y="71"/>
                </a:cubicBezTo>
                <a:cubicBezTo>
                  <a:pt x="806" y="71"/>
                  <a:pt x="809" y="72"/>
                  <a:pt x="810" y="73"/>
                </a:cubicBezTo>
                <a:cubicBezTo>
                  <a:pt x="810" y="73"/>
                  <a:pt x="812" y="73"/>
                  <a:pt x="812" y="74"/>
                </a:cubicBezTo>
                <a:cubicBezTo>
                  <a:pt x="812" y="75"/>
                  <a:pt x="813" y="74"/>
                  <a:pt x="814" y="75"/>
                </a:cubicBezTo>
                <a:cubicBezTo>
                  <a:pt x="814" y="75"/>
                  <a:pt x="814" y="76"/>
                  <a:pt x="814" y="76"/>
                </a:cubicBezTo>
                <a:cubicBezTo>
                  <a:pt x="815" y="77"/>
                  <a:pt x="816" y="77"/>
                  <a:pt x="818" y="77"/>
                </a:cubicBezTo>
                <a:cubicBezTo>
                  <a:pt x="818" y="78"/>
                  <a:pt x="817" y="78"/>
                  <a:pt x="817" y="79"/>
                </a:cubicBezTo>
                <a:cubicBezTo>
                  <a:pt x="817" y="79"/>
                  <a:pt x="817" y="79"/>
                  <a:pt x="818" y="80"/>
                </a:cubicBezTo>
                <a:cubicBezTo>
                  <a:pt x="819" y="80"/>
                  <a:pt x="819" y="81"/>
                  <a:pt x="820" y="81"/>
                </a:cubicBezTo>
                <a:cubicBezTo>
                  <a:pt x="820" y="81"/>
                  <a:pt x="820" y="82"/>
                  <a:pt x="820" y="82"/>
                </a:cubicBezTo>
                <a:cubicBezTo>
                  <a:pt x="821" y="83"/>
                  <a:pt x="823" y="83"/>
                  <a:pt x="823" y="85"/>
                </a:cubicBezTo>
                <a:close/>
                <a:moveTo>
                  <a:pt x="821" y="78"/>
                </a:moveTo>
                <a:cubicBezTo>
                  <a:pt x="821" y="76"/>
                  <a:pt x="823" y="78"/>
                  <a:pt x="824" y="79"/>
                </a:cubicBezTo>
                <a:cubicBezTo>
                  <a:pt x="824" y="80"/>
                  <a:pt x="827" y="81"/>
                  <a:pt x="827" y="82"/>
                </a:cubicBezTo>
                <a:cubicBezTo>
                  <a:pt x="827" y="84"/>
                  <a:pt x="826" y="81"/>
                  <a:pt x="824" y="82"/>
                </a:cubicBezTo>
                <a:cubicBezTo>
                  <a:pt x="824" y="80"/>
                  <a:pt x="823" y="81"/>
                  <a:pt x="823" y="79"/>
                </a:cubicBezTo>
                <a:cubicBezTo>
                  <a:pt x="822" y="79"/>
                  <a:pt x="822" y="78"/>
                  <a:pt x="821" y="78"/>
                </a:cubicBezTo>
                <a:close/>
                <a:moveTo>
                  <a:pt x="835" y="100"/>
                </a:moveTo>
                <a:cubicBezTo>
                  <a:pt x="834" y="100"/>
                  <a:pt x="833" y="98"/>
                  <a:pt x="834" y="96"/>
                </a:cubicBezTo>
                <a:cubicBezTo>
                  <a:pt x="831" y="96"/>
                  <a:pt x="830" y="93"/>
                  <a:pt x="829" y="91"/>
                </a:cubicBezTo>
                <a:cubicBezTo>
                  <a:pt x="826" y="91"/>
                  <a:pt x="827" y="88"/>
                  <a:pt x="824" y="88"/>
                </a:cubicBezTo>
                <a:cubicBezTo>
                  <a:pt x="824" y="87"/>
                  <a:pt x="824" y="86"/>
                  <a:pt x="823" y="85"/>
                </a:cubicBezTo>
                <a:cubicBezTo>
                  <a:pt x="824" y="84"/>
                  <a:pt x="826" y="88"/>
                  <a:pt x="827" y="89"/>
                </a:cubicBezTo>
                <a:cubicBezTo>
                  <a:pt x="828" y="89"/>
                  <a:pt x="827" y="86"/>
                  <a:pt x="828" y="85"/>
                </a:cubicBezTo>
                <a:cubicBezTo>
                  <a:pt x="829" y="86"/>
                  <a:pt x="829" y="84"/>
                  <a:pt x="831" y="85"/>
                </a:cubicBezTo>
                <a:cubicBezTo>
                  <a:pt x="829" y="89"/>
                  <a:pt x="831" y="89"/>
                  <a:pt x="830" y="93"/>
                </a:cubicBezTo>
                <a:cubicBezTo>
                  <a:pt x="831" y="93"/>
                  <a:pt x="831" y="92"/>
                  <a:pt x="832" y="92"/>
                </a:cubicBezTo>
                <a:cubicBezTo>
                  <a:pt x="834" y="93"/>
                  <a:pt x="835" y="96"/>
                  <a:pt x="837" y="97"/>
                </a:cubicBezTo>
                <a:cubicBezTo>
                  <a:pt x="836" y="98"/>
                  <a:pt x="835" y="98"/>
                  <a:pt x="835" y="100"/>
                </a:cubicBezTo>
                <a:close/>
                <a:moveTo>
                  <a:pt x="835" y="90"/>
                </a:moveTo>
                <a:cubicBezTo>
                  <a:pt x="837" y="90"/>
                  <a:pt x="836" y="92"/>
                  <a:pt x="838" y="92"/>
                </a:cubicBezTo>
                <a:cubicBezTo>
                  <a:pt x="837" y="94"/>
                  <a:pt x="835" y="92"/>
                  <a:pt x="835" y="90"/>
                </a:cubicBezTo>
                <a:close/>
                <a:moveTo>
                  <a:pt x="846" y="110"/>
                </a:moveTo>
                <a:cubicBezTo>
                  <a:pt x="846" y="110"/>
                  <a:pt x="846" y="109"/>
                  <a:pt x="845" y="109"/>
                </a:cubicBezTo>
                <a:cubicBezTo>
                  <a:pt x="844" y="108"/>
                  <a:pt x="843" y="108"/>
                  <a:pt x="842" y="107"/>
                </a:cubicBezTo>
                <a:cubicBezTo>
                  <a:pt x="844" y="105"/>
                  <a:pt x="846" y="109"/>
                  <a:pt x="848" y="108"/>
                </a:cubicBezTo>
                <a:cubicBezTo>
                  <a:pt x="848" y="109"/>
                  <a:pt x="847" y="110"/>
                  <a:pt x="848" y="110"/>
                </a:cubicBezTo>
                <a:cubicBezTo>
                  <a:pt x="848" y="111"/>
                  <a:pt x="847" y="111"/>
                  <a:pt x="846" y="110"/>
                </a:cubicBezTo>
                <a:close/>
                <a:moveTo>
                  <a:pt x="862" y="124"/>
                </a:moveTo>
                <a:cubicBezTo>
                  <a:pt x="862" y="125"/>
                  <a:pt x="863" y="126"/>
                  <a:pt x="863" y="128"/>
                </a:cubicBezTo>
                <a:cubicBezTo>
                  <a:pt x="864" y="129"/>
                  <a:pt x="866" y="129"/>
                  <a:pt x="866" y="131"/>
                </a:cubicBezTo>
                <a:cubicBezTo>
                  <a:pt x="864" y="130"/>
                  <a:pt x="863" y="129"/>
                  <a:pt x="863" y="128"/>
                </a:cubicBezTo>
                <a:cubicBezTo>
                  <a:pt x="860" y="128"/>
                  <a:pt x="860" y="125"/>
                  <a:pt x="858" y="125"/>
                </a:cubicBezTo>
                <a:cubicBezTo>
                  <a:pt x="859" y="124"/>
                  <a:pt x="857" y="123"/>
                  <a:pt x="856" y="122"/>
                </a:cubicBezTo>
                <a:cubicBezTo>
                  <a:pt x="856" y="122"/>
                  <a:pt x="856" y="121"/>
                  <a:pt x="856" y="120"/>
                </a:cubicBezTo>
                <a:cubicBezTo>
                  <a:pt x="855" y="119"/>
                  <a:pt x="853" y="118"/>
                  <a:pt x="853" y="116"/>
                </a:cubicBezTo>
                <a:cubicBezTo>
                  <a:pt x="851" y="116"/>
                  <a:pt x="851" y="117"/>
                  <a:pt x="850" y="116"/>
                </a:cubicBezTo>
                <a:cubicBezTo>
                  <a:pt x="850" y="113"/>
                  <a:pt x="851" y="113"/>
                  <a:pt x="851" y="111"/>
                </a:cubicBezTo>
                <a:cubicBezTo>
                  <a:pt x="852" y="111"/>
                  <a:pt x="852" y="111"/>
                  <a:pt x="852" y="111"/>
                </a:cubicBezTo>
                <a:cubicBezTo>
                  <a:pt x="853" y="112"/>
                  <a:pt x="854" y="114"/>
                  <a:pt x="854" y="116"/>
                </a:cubicBezTo>
                <a:cubicBezTo>
                  <a:pt x="856" y="117"/>
                  <a:pt x="856" y="117"/>
                  <a:pt x="856" y="117"/>
                </a:cubicBezTo>
                <a:cubicBezTo>
                  <a:pt x="858" y="120"/>
                  <a:pt x="858" y="123"/>
                  <a:pt x="862" y="124"/>
                </a:cubicBezTo>
                <a:close/>
                <a:moveTo>
                  <a:pt x="800" y="50"/>
                </a:moveTo>
                <a:cubicBezTo>
                  <a:pt x="800" y="51"/>
                  <a:pt x="801" y="52"/>
                  <a:pt x="802" y="53"/>
                </a:cubicBezTo>
                <a:cubicBezTo>
                  <a:pt x="803" y="53"/>
                  <a:pt x="803" y="53"/>
                  <a:pt x="803" y="54"/>
                </a:cubicBezTo>
                <a:cubicBezTo>
                  <a:pt x="805" y="54"/>
                  <a:pt x="805" y="53"/>
                  <a:pt x="806" y="53"/>
                </a:cubicBezTo>
                <a:cubicBezTo>
                  <a:pt x="807" y="55"/>
                  <a:pt x="809" y="55"/>
                  <a:pt x="810" y="55"/>
                </a:cubicBezTo>
                <a:cubicBezTo>
                  <a:pt x="810" y="55"/>
                  <a:pt x="810" y="56"/>
                  <a:pt x="811" y="56"/>
                </a:cubicBezTo>
                <a:cubicBezTo>
                  <a:pt x="812" y="57"/>
                  <a:pt x="811" y="57"/>
                  <a:pt x="813" y="57"/>
                </a:cubicBezTo>
                <a:cubicBezTo>
                  <a:pt x="814" y="58"/>
                  <a:pt x="815" y="59"/>
                  <a:pt x="815" y="60"/>
                </a:cubicBezTo>
                <a:cubicBezTo>
                  <a:pt x="816" y="60"/>
                  <a:pt x="816" y="60"/>
                  <a:pt x="817" y="60"/>
                </a:cubicBezTo>
                <a:cubicBezTo>
                  <a:pt x="819" y="64"/>
                  <a:pt x="823" y="65"/>
                  <a:pt x="824" y="68"/>
                </a:cubicBezTo>
                <a:cubicBezTo>
                  <a:pt x="826" y="69"/>
                  <a:pt x="827" y="69"/>
                  <a:pt x="828" y="71"/>
                </a:cubicBezTo>
                <a:cubicBezTo>
                  <a:pt x="831" y="72"/>
                  <a:pt x="831" y="72"/>
                  <a:pt x="831" y="72"/>
                </a:cubicBezTo>
                <a:cubicBezTo>
                  <a:pt x="831" y="74"/>
                  <a:pt x="834" y="74"/>
                  <a:pt x="835" y="76"/>
                </a:cubicBezTo>
                <a:cubicBezTo>
                  <a:pt x="838" y="77"/>
                  <a:pt x="838" y="77"/>
                  <a:pt x="838" y="77"/>
                </a:cubicBezTo>
                <a:cubicBezTo>
                  <a:pt x="838" y="79"/>
                  <a:pt x="840" y="80"/>
                  <a:pt x="841" y="81"/>
                </a:cubicBezTo>
                <a:cubicBezTo>
                  <a:pt x="842" y="81"/>
                  <a:pt x="841" y="81"/>
                  <a:pt x="842" y="82"/>
                </a:cubicBezTo>
                <a:cubicBezTo>
                  <a:pt x="843" y="82"/>
                  <a:pt x="843" y="83"/>
                  <a:pt x="844" y="83"/>
                </a:cubicBezTo>
                <a:cubicBezTo>
                  <a:pt x="845" y="83"/>
                  <a:pt x="845" y="85"/>
                  <a:pt x="845" y="85"/>
                </a:cubicBezTo>
                <a:cubicBezTo>
                  <a:pt x="846" y="85"/>
                  <a:pt x="847" y="86"/>
                  <a:pt x="847" y="86"/>
                </a:cubicBezTo>
                <a:cubicBezTo>
                  <a:pt x="848" y="86"/>
                  <a:pt x="849" y="87"/>
                  <a:pt x="850" y="88"/>
                </a:cubicBezTo>
                <a:cubicBezTo>
                  <a:pt x="852" y="92"/>
                  <a:pt x="855" y="93"/>
                  <a:pt x="859" y="95"/>
                </a:cubicBezTo>
                <a:cubicBezTo>
                  <a:pt x="858" y="97"/>
                  <a:pt x="856" y="95"/>
                  <a:pt x="855" y="95"/>
                </a:cubicBezTo>
                <a:cubicBezTo>
                  <a:pt x="854" y="95"/>
                  <a:pt x="852" y="94"/>
                  <a:pt x="853" y="92"/>
                </a:cubicBezTo>
                <a:cubicBezTo>
                  <a:pt x="848" y="91"/>
                  <a:pt x="848" y="86"/>
                  <a:pt x="842" y="85"/>
                </a:cubicBezTo>
                <a:cubicBezTo>
                  <a:pt x="842" y="84"/>
                  <a:pt x="841" y="84"/>
                  <a:pt x="841" y="82"/>
                </a:cubicBezTo>
                <a:cubicBezTo>
                  <a:pt x="839" y="83"/>
                  <a:pt x="839" y="80"/>
                  <a:pt x="838" y="80"/>
                </a:cubicBezTo>
                <a:cubicBezTo>
                  <a:pt x="837" y="79"/>
                  <a:pt x="836" y="79"/>
                  <a:pt x="836" y="77"/>
                </a:cubicBezTo>
                <a:cubicBezTo>
                  <a:pt x="835" y="78"/>
                  <a:pt x="834" y="77"/>
                  <a:pt x="834" y="78"/>
                </a:cubicBezTo>
                <a:cubicBezTo>
                  <a:pt x="833" y="77"/>
                  <a:pt x="832" y="77"/>
                  <a:pt x="832" y="75"/>
                </a:cubicBezTo>
                <a:cubicBezTo>
                  <a:pt x="831" y="74"/>
                  <a:pt x="831" y="74"/>
                  <a:pt x="830" y="74"/>
                </a:cubicBezTo>
                <a:cubicBezTo>
                  <a:pt x="830" y="73"/>
                  <a:pt x="830" y="72"/>
                  <a:pt x="829" y="73"/>
                </a:cubicBezTo>
                <a:cubicBezTo>
                  <a:pt x="829" y="73"/>
                  <a:pt x="828" y="74"/>
                  <a:pt x="828" y="73"/>
                </a:cubicBezTo>
                <a:cubicBezTo>
                  <a:pt x="828" y="72"/>
                  <a:pt x="828" y="73"/>
                  <a:pt x="826" y="73"/>
                </a:cubicBezTo>
                <a:cubicBezTo>
                  <a:pt x="826" y="72"/>
                  <a:pt x="826" y="71"/>
                  <a:pt x="826" y="70"/>
                </a:cubicBezTo>
                <a:cubicBezTo>
                  <a:pt x="824" y="70"/>
                  <a:pt x="823" y="69"/>
                  <a:pt x="822" y="68"/>
                </a:cubicBezTo>
                <a:cubicBezTo>
                  <a:pt x="821" y="67"/>
                  <a:pt x="818" y="66"/>
                  <a:pt x="817" y="65"/>
                </a:cubicBezTo>
                <a:cubicBezTo>
                  <a:pt x="817" y="65"/>
                  <a:pt x="816" y="64"/>
                  <a:pt x="816" y="64"/>
                </a:cubicBezTo>
                <a:cubicBezTo>
                  <a:pt x="815" y="63"/>
                  <a:pt x="815" y="63"/>
                  <a:pt x="814" y="63"/>
                </a:cubicBezTo>
                <a:cubicBezTo>
                  <a:pt x="814" y="62"/>
                  <a:pt x="814" y="62"/>
                  <a:pt x="813" y="61"/>
                </a:cubicBezTo>
                <a:cubicBezTo>
                  <a:pt x="813" y="61"/>
                  <a:pt x="812" y="61"/>
                  <a:pt x="812" y="60"/>
                </a:cubicBezTo>
                <a:cubicBezTo>
                  <a:pt x="810" y="60"/>
                  <a:pt x="810" y="58"/>
                  <a:pt x="809" y="59"/>
                </a:cubicBezTo>
                <a:cubicBezTo>
                  <a:pt x="809" y="56"/>
                  <a:pt x="805" y="57"/>
                  <a:pt x="806" y="55"/>
                </a:cubicBezTo>
                <a:cubicBezTo>
                  <a:pt x="804" y="54"/>
                  <a:pt x="804" y="56"/>
                  <a:pt x="803" y="56"/>
                </a:cubicBezTo>
                <a:cubicBezTo>
                  <a:pt x="802" y="55"/>
                  <a:pt x="802" y="54"/>
                  <a:pt x="802" y="53"/>
                </a:cubicBezTo>
                <a:cubicBezTo>
                  <a:pt x="800" y="55"/>
                  <a:pt x="800" y="51"/>
                  <a:pt x="797" y="50"/>
                </a:cubicBezTo>
                <a:cubicBezTo>
                  <a:pt x="797" y="49"/>
                  <a:pt x="799" y="50"/>
                  <a:pt x="800" y="50"/>
                </a:cubicBezTo>
                <a:close/>
                <a:moveTo>
                  <a:pt x="781" y="49"/>
                </a:moveTo>
                <a:cubicBezTo>
                  <a:pt x="784" y="50"/>
                  <a:pt x="785" y="52"/>
                  <a:pt x="789" y="52"/>
                </a:cubicBezTo>
                <a:cubicBezTo>
                  <a:pt x="788" y="54"/>
                  <a:pt x="789" y="54"/>
                  <a:pt x="789" y="55"/>
                </a:cubicBezTo>
                <a:cubicBezTo>
                  <a:pt x="791" y="55"/>
                  <a:pt x="793" y="56"/>
                  <a:pt x="794" y="58"/>
                </a:cubicBezTo>
                <a:cubicBezTo>
                  <a:pt x="795" y="60"/>
                  <a:pt x="793" y="58"/>
                  <a:pt x="793" y="58"/>
                </a:cubicBezTo>
                <a:cubicBezTo>
                  <a:pt x="791" y="57"/>
                  <a:pt x="790" y="56"/>
                  <a:pt x="788" y="55"/>
                </a:cubicBezTo>
                <a:cubicBezTo>
                  <a:pt x="787" y="55"/>
                  <a:pt x="786" y="54"/>
                  <a:pt x="785" y="53"/>
                </a:cubicBezTo>
                <a:cubicBezTo>
                  <a:pt x="784" y="52"/>
                  <a:pt x="783" y="51"/>
                  <a:pt x="781" y="50"/>
                </a:cubicBezTo>
                <a:cubicBezTo>
                  <a:pt x="780" y="50"/>
                  <a:pt x="780" y="50"/>
                  <a:pt x="780" y="50"/>
                </a:cubicBezTo>
                <a:cubicBezTo>
                  <a:pt x="780" y="49"/>
                  <a:pt x="781" y="49"/>
                  <a:pt x="781" y="49"/>
                </a:cubicBezTo>
                <a:close/>
                <a:moveTo>
                  <a:pt x="405" y="537"/>
                </a:moveTo>
                <a:cubicBezTo>
                  <a:pt x="407" y="537"/>
                  <a:pt x="409" y="538"/>
                  <a:pt x="411" y="537"/>
                </a:cubicBezTo>
                <a:cubicBezTo>
                  <a:pt x="412" y="535"/>
                  <a:pt x="410" y="535"/>
                  <a:pt x="410" y="534"/>
                </a:cubicBezTo>
                <a:cubicBezTo>
                  <a:pt x="407" y="534"/>
                  <a:pt x="404" y="534"/>
                  <a:pt x="405" y="537"/>
                </a:cubicBezTo>
                <a:close/>
                <a:moveTo>
                  <a:pt x="405" y="530"/>
                </a:moveTo>
                <a:cubicBezTo>
                  <a:pt x="405" y="532"/>
                  <a:pt x="405" y="532"/>
                  <a:pt x="405" y="532"/>
                </a:cubicBezTo>
                <a:cubicBezTo>
                  <a:pt x="407" y="532"/>
                  <a:pt x="407" y="532"/>
                  <a:pt x="407" y="532"/>
                </a:cubicBezTo>
                <a:cubicBezTo>
                  <a:pt x="407" y="531"/>
                  <a:pt x="407" y="530"/>
                  <a:pt x="405" y="530"/>
                </a:cubicBezTo>
                <a:close/>
                <a:moveTo>
                  <a:pt x="408" y="530"/>
                </a:moveTo>
                <a:cubicBezTo>
                  <a:pt x="407" y="532"/>
                  <a:pt x="407" y="532"/>
                  <a:pt x="407" y="532"/>
                </a:cubicBezTo>
                <a:cubicBezTo>
                  <a:pt x="409" y="532"/>
                  <a:pt x="409" y="532"/>
                  <a:pt x="409" y="532"/>
                </a:cubicBezTo>
                <a:cubicBezTo>
                  <a:pt x="409" y="530"/>
                  <a:pt x="409" y="530"/>
                  <a:pt x="408" y="530"/>
                </a:cubicBezTo>
                <a:close/>
                <a:moveTo>
                  <a:pt x="403" y="528"/>
                </a:moveTo>
                <a:cubicBezTo>
                  <a:pt x="403" y="529"/>
                  <a:pt x="402" y="529"/>
                  <a:pt x="403" y="530"/>
                </a:cubicBezTo>
                <a:cubicBezTo>
                  <a:pt x="404" y="530"/>
                  <a:pt x="404" y="530"/>
                  <a:pt x="404" y="530"/>
                </a:cubicBezTo>
                <a:cubicBezTo>
                  <a:pt x="404" y="529"/>
                  <a:pt x="404" y="528"/>
                  <a:pt x="403" y="528"/>
                </a:cubicBezTo>
                <a:close/>
                <a:moveTo>
                  <a:pt x="432" y="529"/>
                </a:moveTo>
                <a:cubicBezTo>
                  <a:pt x="430" y="529"/>
                  <a:pt x="430" y="529"/>
                  <a:pt x="430" y="529"/>
                </a:cubicBezTo>
                <a:cubicBezTo>
                  <a:pt x="430" y="530"/>
                  <a:pt x="431" y="530"/>
                  <a:pt x="430" y="532"/>
                </a:cubicBezTo>
                <a:cubicBezTo>
                  <a:pt x="434" y="532"/>
                  <a:pt x="432" y="531"/>
                  <a:pt x="432" y="529"/>
                </a:cubicBezTo>
                <a:close/>
                <a:moveTo>
                  <a:pt x="437" y="528"/>
                </a:moveTo>
                <a:cubicBezTo>
                  <a:pt x="437" y="528"/>
                  <a:pt x="437" y="529"/>
                  <a:pt x="436" y="529"/>
                </a:cubicBezTo>
                <a:cubicBezTo>
                  <a:pt x="436" y="528"/>
                  <a:pt x="435" y="528"/>
                  <a:pt x="434" y="528"/>
                </a:cubicBezTo>
                <a:cubicBezTo>
                  <a:pt x="434" y="532"/>
                  <a:pt x="440" y="529"/>
                  <a:pt x="437" y="528"/>
                </a:cubicBezTo>
                <a:close/>
                <a:moveTo>
                  <a:pt x="413" y="535"/>
                </a:moveTo>
                <a:cubicBezTo>
                  <a:pt x="414" y="536"/>
                  <a:pt x="417" y="534"/>
                  <a:pt x="417" y="532"/>
                </a:cubicBezTo>
                <a:cubicBezTo>
                  <a:pt x="416" y="532"/>
                  <a:pt x="415" y="531"/>
                  <a:pt x="415" y="529"/>
                </a:cubicBezTo>
                <a:cubicBezTo>
                  <a:pt x="415" y="529"/>
                  <a:pt x="414" y="529"/>
                  <a:pt x="414" y="530"/>
                </a:cubicBezTo>
                <a:cubicBezTo>
                  <a:pt x="414" y="531"/>
                  <a:pt x="414" y="533"/>
                  <a:pt x="415" y="534"/>
                </a:cubicBezTo>
                <a:cubicBezTo>
                  <a:pt x="414" y="534"/>
                  <a:pt x="412" y="533"/>
                  <a:pt x="413" y="535"/>
                </a:cubicBezTo>
                <a:close/>
                <a:moveTo>
                  <a:pt x="401" y="531"/>
                </a:moveTo>
                <a:cubicBezTo>
                  <a:pt x="400" y="533"/>
                  <a:pt x="402" y="534"/>
                  <a:pt x="403" y="534"/>
                </a:cubicBezTo>
                <a:cubicBezTo>
                  <a:pt x="403" y="532"/>
                  <a:pt x="403" y="531"/>
                  <a:pt x="401" y="531"/>
                </a:cubicBezTo>
                <a:close/>
                <a:moveTo>
                  <a:pt x="422" y="528"/>
                </a:moveTo>
                <a:cubicBezTo>
                  <a:pt x="422" y="531"/>
                  <a:pt x="423" y="530"/>
                  <a:pt x="424" y="531"/>
                </a:cubicBezTo>
                <a:cubicBezTo>
                  <a:pt x="424" y="531"/>
                  <a:pt x="424" y="532"/>
                  <a:pt x="424" y="533"/>
                </a:cubicBezTo>
                <a:cubicBezTo>
                  <a:pt x="425" y="533"/>
                  <a:pt x="426" y="532"/>
                  <a:pt x="427" y="533"/>
                </a:cubicBezTo>
                <a:cubicBezTo>
                  <a:pt x="427" y="532"/>
                  <a:pt x="427" y="530"/>
                  <a:pt x="429" y="530"/>
                </a:cubicBezTo>
                <a:cubicBezTo>
                  <a:pt x="429" y="529"/>
                  <a:pt x="429" y="526"/>
                  <a:pt x="428" y="526"/>
                </a:cubicBezTo>
                <a:cubicBezTo>
                  <a:pt x="427" y="529"/>
                  <a:pt x="425" y="530"/>
                  <a:pt x="422" y="528"/>
                </a:cubicBezTo>
                <a:close/>
                <a:moveTo>
                  <a:pt x="419" y="534"/>
                </a:moveTo>
                <a:cubicBezTo>
                  <a:pt x="420" y="533"/>
                  <a:pt x="420" y="531"/>
                  <a:pt x="418" y="531"/>
                </a:cubicBezTo>
                <a:cubicBezTo>
                  <a:pt x="418" y="533"/>
                  <a:pt x="419" y="533"/>
                  <a:pt x="419" y="534"/>
                </a:cubicBezTo>
                <a:close/>
                <a:moveTo>
                  <a:pt x="265" y="628"/>
                </a:moveTo>
                <a:cubicBezTo>
                  <a:pt x="267" y="629"/>
                  <a:pt x="269" y="626"/>
                  <a:pt x="269" y="624"/>
                </a:cubicBezTo>
                <a:cubicBezTo>
                  <a:pt x="268" y="623"/>
                  <a:pt x="268" y="623"/>
                  <a:pt x="268" y="623"/>
                </a:cubicBezTo>
                <a:cubicBezTo>
                  <a:pt x="268" y="626"/>
                  <a:pt x="265" y="625"/>
                  <a:pt x="265" y="628"/>
                </a:cubicBezTo>
                <a:close/>
                <a:moveTo>
                  <a:pt x="250" y="655"/>
                </a:moveTo>
                <a:cubicBezTo>
                  <a:pt x="250" y="656"/>
                  <a:pt x="250" y="656"/>
                  <a:pt x="251" y="657"/>
                </a:cubicBezTo>
                <a:cubicBezTo>
                  <a:pt x="251" y="656"/>
                  <a:pt x="251" y="655"/>
                  <a:pt x="250" y="655"/>
                </a:cubicBezTo>
                <a:close/>
                <a:moveTo>
                  <a:pt x="294" y="596"/>
                </a:moveTo>
                <a:cubicBezTo>
                  <a:pt x="294" y="594"/>
                  <a:pt x="295" y="594"/>
                  <a:pt x="296" y="593"/>
                </a:cubicBezTo>
                <a:cubicBezTo>
                  <a:pt x="296" y="593"/>
                  <a:pt x="296" y="592"/>
                  <a:pt x="296" y="592"/>
                </a:cubicBezTo>
                <a:cubicBezTo>
                  <a:pt x="296" y="592"/>
                  <a:pt x="297" y="592"/>
                  <a:pt x="297" y="592"/>
                </a:cubicBezTo>
                <a:cubicBezTo>
                  <a:pt x="297" y="592"/>
                  <a:pt x="297" y="591"/>
                  <a:pt x="298" y="590"/>
                </a:cubicBezTo>
                <a:cubicBezTo>
                  <a:pt x="296" y="589"/>
                  <a:pt x="296" y="591"/>
                  <a:pt x="295" y="591"/>
                </a:cubicBezTo>
                <a:cubicBezTo>
                  <a:pt x="295" y="592"/>
                  <a:pt x="294" y="592"/>
                  <a:pt x="294" y="592"/>
                </a:cubicBezTo>
                <a:cubicBezTo>
                  <a:pt x="293" y="593"/>
                  <a:pt x="293" y="594"/>
                  <a:pt x="293" y="595"/>
                </a:cubicBezTo>
                <a:cubicBezTo>
                  <a:pt x="293" y="595"/>
                  <a:pt x="292" y="595"/>
                  <a:pt x="292" y="595"/>
                </a:cubicBezTo>
                <a:cubicBezTo>
                  <a:pt x="292" y="595"/>
                  <a:pt x="292" y="595"/>
                  <a:pt x="292" y="596"/>
                </a:cubicBezTo>
                <a:cubicBezTo>
                  <a:pt x="292" y="596"/>
                  <a:pt x="292" y="596"/>
                  <a:pt x="291" y="596"/>
                </a:cubicBezTo>
                <a:cubicBezTo>
                  <a:pt x="291" y="597"/>
                  <a:pt x="291" y="598"/>
                  <a:pt x="291" y="599"/>
                </a:cubicBezTo>
                <a:cubicBezTo>
                  <a:pt x="291" y="599"/>
                  <a:pt x="290" y="599"/>
                  <a:pt x="289" y="599"/>
                </a:cubicBezTo>
                <a:cubicBezTo>
                  <a:pt x="289" y="600"/>
                  <a:pt x="290" y="600"/>
                  <a:pt x="290" y="600"/>
                </a:cubicBezTo>
                <a:cubicBezTo>
                  <a:pt x="291" y="601"/>
                  <a:pt x="291" y="599"/>
                  <a:pt x="292" y="599"/>
                </a:cubicBezTo>
                <a:cubicBezTo>
                  <a:pt x="292" y="599"/>
                  <a:pt x="293" y="599"/>
                  <a:pt x="293" y="599"/>
                </a:cubicBezTo>
                <a:cubicBezTo>
                  <a:pt x="293" y="599"/>
                  <a:pt x="293" y="599"/>
                  <a:pt x="293" y="599"/>
                </a:cubicBezTo>
                <a:cubicBezTo>
                  <a:pt x="294" y="599"/>
                  <a:pt x="294" y="598"/>
                  <a:pt x="294" y="598"/>
                </a:cubicBezTo>
                <a:cubicBezTo>
                  <a:pt x="294" y="597"/>
                  <a:pt x="294" y="597"/>
                  <a:pt x="294" y="596"/>
                </a:cubicBezTo>
                <a:close/>
                <a:moveTo>
                  <a:pt x="397" y="535"/>
                </a:moveTo>
                <a:cubicBezTo>
                  <a:pt x="397" y="535"/>
                  <a:pt x="398" y="535"/>
                  <a:pt x="398" y="535"/>
                </a:cubicBezTo>
                <a:cubicBezTo>
                  <a:pt x="398" y="535"/>
                  <a:pt x="398" y="535"/>
                  <a:pt x="398" y="535"/>
                </a:cubicBezTo>
                <a:cubicBezTo>
                  <a:pt x="398" y="535"/>
                  <a:pt x="398" y="535"/>
                  <a:pt x="399" y="535"/>
                </a:cubicBezTo>
                <a:cubicBezTo>
                  <a:pt x="399" y="535"/>
                  <a:pt x="399" y="534"/>
                  <a:pt x="399" y="534"/>
                </a:cubicBezTo>
                <a:cubicBezTo>
                  <a:pt x="399" y="534"/>
                  <a:pt x="399" y="533"/>
                  <a:pt x="399" y="533"/>
                </a:cubicBezTo>
                <a:cubicBezTo>
                  <a:pt x="399" y="533"/>
                  <a:pt x="399" y="533"/>
                  <a:pt x="399" y="533"/>
                </a:cubicBezTo>
                <a:cubicBezTo>
                  <a:pt x="399" y="533"/>
                  <a:pt x="398" y="533"/>
                  <a:pt x="398" y="533"/>
                </a:cubicBezTo>
                <a:cubicBezTo>
                  <a:pt x="398" y="533"/>
                  <a:pt x="398" y="533"/>
                  <a:pt x="397" y="533"/>
                </a:cubicBezTo>
                <a:cubicBezTo>
                  <a:pt x="397" y="534"/>
                  <a:pt x="397" y="534"/>
                  <a:pt x="397" y="534"/>
                </a:cubicBezTo>
                <a:cubicBezTo>
                  <a:pt x="397" y="534"/>
                  <a:pt x="397" y="534"/>
                  <a:pt x="396" y="534"/>
                </a:cubicBezTo>
                <a:cubicBezTo>
                  <a:pt x="396" y="535"/>
                  <a:pt x="396" y="534"/>
                  <a:pt x="396" y="534"/>
                </a:cubicBezTo>
                <a:cubicBezTo>
                  <a:pt x="395" y="534"/>
                  <a:pt x="394" y="535"/>
                  <a:pt x="394" y="535"/>
                </a:cubicBezTo>
                <a:cubicBezTo>
                  <a:pt x="394" y="535"/>
                  <a:pt x="392" y="534"/>
                  <a:pt x="392" y="536"/>
                </a:cubicBezTo>
                <a:cubicBezTo>
                  <a:pt x="393" y="536"/>
                  <a:pt x="394" y="536"/>
                  <a:pt x="395" y="536"/>
                </a:cubicBezTo>
                <a:cubicBezTo>
                  <a:pt x="395" y="536"/>
                  <a:pt x="395" y="536"/>
                  <a:pt x="395" y="536"/>
                </a:cubicBezTo>
                <a:cubicBezTo>
                  <a:pt x="396" y="535"/>
                  <a:pt x="397" y="535"/>
                  <a:pt x="397" y="535"/>
                </a:cubicBezTo>
                <a:cubicBezTo>
                  <a:pt x="397" y="535"/>
                  <a:pt x="397" y="535"/>
                  <a:pt x="397" y="535"/>
                </a:cubicBezTo>
                <a:close/>
                <a:moveTo>
                  <a:pt x="253" y="647"/>
                </a:moveTo>
                <a:cubicBezTo>
                  <a:pt x="253" y="647"/>
                  <a:pt x="253" y="647"/>
                  <a:pt x="253" y="646"/>
                </a:cubicBezTo>
                <a:cubicBezTo>
                  <a:pt x="253" y="646"/>
                  <a:pt x="253" y="646"/>
                  <a:pt x="253" y="646"/>
                </a:cubicBezTo>
                <a:cubicBezTo>
                  <a:pt x="253" y="646"/>
                  <a:pt x="253" y="646"/>
                  <a:pt x="253" y="646"/>
                </a:cubicBezTo>
                <a:cubicBezTo>
                  <a:pt x="253" y="646"/>
                  <a:pt x="253" y="645"/>
                  <a:pt x="254" y="644"/>
                </a:cubicBezTo>
                <a:cubicBezTo>
                  <a:pt x="255" y="644"/>
                  <a:pt x="254" y="642"/>
                  <a:pt x="253" y="643"/>
                </a:cubicBezTo>
                <a:cubicBezTo>
                  <a:pt x="253" y="643"/>
                  <a:pt x="252" y="643"/>
                  <a:pt x="252" y="644"/>
                </a:cubicBezTo>
                <a:cubicBezTo>
                  <a:pt x="251" y="644"/>
                  <a:pt x="251" y="648"/>
                  <a:pt x="253" y="647"/>
                </a:cubicBezTo>
                <a:close/>
                <a:moveTo>
                  <a:pt x="255" y="641"/>
                </a:moveTo>
                <a:cubicBezTo>
                  <a:pt x="255" y="642"/>
                  <a:pt x="255" y="642"/>
                  <a:pt x="256" y="642"/>
                </a:cubicBezTo>
                <a:cubicBezTo>
                  <a:pt x="256" y="642"/>
                  <a:pt x="256" y="642"/>
                  <a:pt x="256" y="642"/>
                </a:cubicBezTo>
                <a:cubicBezTo>
                  <a:pt x="257" y="641"/>
                  <a:pt x="257" y="639"/>
                  <a:pt x="258" y="638"/>
                </a:cubicBezTo>
                <a:cubicBezTo>
                  <a:pt x="258" y="638"/>
                  <a:pt x="258" y="638"/>
                  <a:pt x="258" y="638"/>
                </a:cubicBezTo>
                <a:cubicBezTo>
                  <a:pt x="258" y="638"/>
                  <a:pt x="258" y="638"/>
                  <a:pt x="258" y="638"/>
                </a:cubicBezTo>
                <a:cubicBezTo>
                  <a:pt x="258" y="638"/>
                  <a:pt x="258" y="638"/>
                  <a:pt x="258" y="638"/>
                </a:cubicBezTo>
                <a:cubicBezTo>
                  <a:pt x="258" y="637"/>
                  <a:pt x="259" y="637"/>
                  <a:pt x="259" y="637"/>
                </a:cubicBezTo>
                <a:cubicBezTo>
                  <a:pt x="259" y="636"/>
                  <a:pt x="260" y="634"/>
                  <a:pt x="258" y="635"/>
                </a:cubicBezTo>
                <a:cubicBezTo>
                  <a:pt x="258" y="637"/>
                  <a:pt x="256" y="637"/>
                  <a:pt x="256" y="638"/>
                </a:cubicBezTo>
                <a:cubicBezTo>
                  <a:pt x="256" y="638"/>
                  <a:pt x="256" y="639"/>
                  <a:pt x="256" y="640"/>
                </a:cubicBezTo>
                <a:cubicBezTo>
                  <a:pt x="256" y="640"/>
                  <a:pt x="255" y="640"/>
                  <a:pt x="255" y="641"/>
                </a:cubicBezTo>
                <a:close/>
                <a:moveTo>
                  <a:pt x="363" y="546"/>
                </a:moveTo>
                <a:cubicBezTo>
                  <a:pt x="364" y="547"/>
                  <a:pt x="365" y="547"/>
                  <a:pt x="366" y="547"/>
                </a:cubicBezTo>
                <a:cubicBezTo>
                  <a:pt x="366" y="547"/>
                  <a:pt x="366" y="547"/>
                  <a:pt x="367" y="547"/>
                </a:cubicBezTo>
                <a:cubicBezTo>
                  <a:pt x="367" y="547"/>
                  <a:pt x="367" y="546"/>
                  <a:pt x="367" y="546"/>
                </a:cubicBezTo>
                <a:cubicBezTo>
                  <a:pt x="367" y="545"/>
                  <a:pt x="365" y="544"/>
                  <a:pt x="365" y="543"/>
                </a:cubicBezTo>
                <a:cubicBezTo>
                  <a:pt x="365" y="543"/>
                  <a:pt x="364" y="543"/>
                  <a:pt x="364" y="543"/>
                </a:cubicBezTo>
                <a:cubicBezTo>
                  <a:pt x="365" y="544"/>
                  <a:pt x="363" y="545"/>
                  <a:pt x="363" y="546"/>
                </a:cubicBezTo>
                <a:close/>
                <a:moveTo>
                  <a:pt x="280" y="612"/>
                </a:moveTo>
                <a:cubicBezTo>
                  <a:pt x="279" y="612"/>
                  <a:pt x="277" y="613"/>
                  <a:pt x="275" y="613"/>
                </a:cubicBezTo>
                <a:cubicBezTo>
                  <a:pt x="274" y="614"/>
                  <a:pt x="274" y="615"/>
                  <a:pt x="274" y="616"/>
                </a:cubicBezTo>
                <a:cubicBezTo>
                  <a:pt x="273" y="617"/>
                  <a:pt x="272" y="617"/>
                  <a:pt x="272" y="619"/>
                </a:cubicBezTo>
                <a:cubicBezTo>
                  <a:pt x="274" y="620"/>
                  <a:pt x="274" y="618"/>
                  <a:pt x="275" y="617"/>
                </a:cubicBezTo>
                <a:cubicBezTo>
                  <a:pt x="276" y="617"/>
                  <a:pt x="276" y="616"/>
                  <a:pt x="277" y="616"/>
                </a:cubicBezTo>
                <a:cubicBezTo>
                  <a:pt x="277" y="616"/>
                  <a:pt x="278" y="615"/>
                  <a:pt x="279" y="615"/>
                </a:cubicBezTo>
                <a:cubicBezTo>
                  <a:pt x="280" y="613"/>
                  <a:pt x="283" y="614"/>
                  <a:pt x="283" y="610"/>
                </a:cubicBezTo>
                <a:cubicBezTo>
                  <a:pt x="281" y="610"/>
                  <a:pt x="281" y="610"/>
                  <a:pt x="281" y="610"/>
                </a:cubicBezTo>
                <a:cubicBezTo>
                  <a:pt x="281" y="611"/>
                  <a:pt x="280" y="611"/>
                  <a:pt x="280" y="612"/>
                </a:cubicBezTo>
                <a:close/>
                <a:moveTo>
                  <a:pt x="1103" y="860"/>
                </a:moveTo>
                <a:cubicBezTo>
                  <a:pt x="1102" y="861"/>
                  <a:pt x="1101" y="862"/>
                  <a:pt x="1101" y="863"/>
                </a:cubicBezTo>
                <a:cubicBezTo>
                  <a:pt x="1100" y="863"/>
                  <a:pt x="1099" y="865"/>
                  <a:pt x="1099" y="866"/>
                </a:cubicBezTo>
                <a:cubicBezTo>
                  <a:pt x="1099" y="866"/>
                  <a:pt x="1098" y="867"/>
                  <a:pt x="1098" y="867"/>
                </a:cubicBezTo>
                <a:cubicBezTo>
                  <a:pt x="1098" y="867"/>
                  <a:pt x="1098" y="866"/>
                  <a:pt x="1098" y="866"/>
                </a:cubicBezTo>
                <a:cubicBezTo>
                  <a:pt x="1098" y="866"/>
                  <a:pt x="1098" y="865"/>
                  <a:pt x="1099" y="865"/>
                </a:cubicBezTo>
                <a:cubicBezTo>
                  <a:pt x="1099" y="865"/>
                  <a:pt x="1099" y="864"/>
                  <a:pt x="1099" y="864"/>
                </a:cubicBezTo>
                <a:cubicBezTo>
                  <a:pt x="1099" y="864"/>
                  <a:pt x="1099" y="863"/>
                  <a:pt x="1099" y="863"/>
                </a:cubicBezTo>
                <a:cubicBezTo>
                  <a:pt x="1098" y="862"/>
                  <a:pt x="1100" y="862"/>
                  <a:pt x="1100" y="862"/>
                </a:cubicBezTo>
                <a:cubicBezTo>
                  <a:pt x="1100" y="862"/>
                  <a:pt x="1100" y="861"/>
                  <a:pt x="1099" y="861"/>
                </a:cubicBezTo>
                <a:cubicBezTo>
                  <a:pt x="1097" y="861"/>
                  <a:pt x="1098" y="863"/>
                  <a:pt x="1097" y="864"/>
                </a:cubicBezTo>
                <a:cubicBezTo>
                  <a:pt x="1096" y="864"/>
                  <a:pt x="1096" y="864"/>
                  <a:pt x="1095" y="864"/>
                </a:cubicBezTo>
                <a:cubicBezTo>
                  <a:pt x="1095" y="865"/>
                  <a:pt x="1095" y="866"/>
                  <a:pt x="1095" y="866"/>
                </a:cubicBezTo>
                <a:cubicBezTo>
                  <a:pt x="1093" y="866"/>
                  <a:pt x="1093" y="867"/>
                  <a:pt x="1092" y="868"/>
                </a:cubicBezTo>
                <a:cubicBezTo>
                  <a:pt x="1092" y="868"/>
                  <a:pt x="1091" y="868"/>
                  <a:pt x="1091" y="868"/>
                </a:cubicBezTo>
                <a:cubicBezTo>
                  <a:pt x="1091" y="868"/>
                  <a:pt x="1091" y="869"/>
                  <a:pt x="1091" y="869"/>
                </a:cubicBezTo>
                <a:cubicBezTo>
                  <a:pt x="1091" y="869"/>
                  <a:pt x="1090" y="869"/>
                  <a:pt x="1090" y="869"/>
                </a:cubicBezTo>
                <a:cubicBezTo>
                  <a:pt x="1089" y="869"/>
                  <a:pt x="1088" y="871"/>
                  <a:pt x="1088" y="871"/>
                </a:cubicBezTo>
                <a:cubicBezTo>
                  <a:pt x="1088" y="871"/>
                  <a:pt x="1087" y="871"/>
                  <a:pt x="1087" y="872"/>
                </a:cubicBezTo>
                <a:cubicBezTo>
                  <a:pt x="1086" y="872"/>
                  <a:pt x="1086" y="873"/>
                  <a:pt x="1085" y="873"/>
                </a:cubicBezTo>
                <a:cubicBezTo>
                  <a:pt x="1085" y="873"/>
                  <a:pt x="1085" y="873"/>
                  <a:pt x="1085" y="874"/>
                </a:cubicBezTo>
                <a:cubicBezTo>
                  <a:pt x="1083" y="875"/>
                  <a:pt x="1083" y="876"/>
                  <a:pt x="1082" y="877"/>
                </a:cubicBezTo>
                <a:cubicBezTo>
                  <a:pt x="1081" y="877"/>
                  <a:pt x="1080" y="877"/>
                  <a:pt x="1080" y="878"/>
                </a:cubicBezTo>
                <a:cubicBezTo>
                  <a:pt x="1080" y="878"/>
                  <a:pt x="1080" y="878"/>
                  <a:pt x="1080" y="879"/>
                </a:cubicBezTo>
                <a:cubicBezTo>
                  <a:pt x="1079" y="879"/>
                  <a:pt x="1078" y="880"/>
                  <a:pt x="1078" y="880"/>
                </a:cubicBezTo>
                <a:cubicBezTo>
                  <a:pt x="1078" y="880"/>
                  <a:pt x="1078" y="881"/>
                  <a:pt x="1077" y="881"/>
                </a:cubicBezTo>
                <a:cubicBezTo>
                  <a:pt x="1077" y="882"/>
                  <a:pt x="1076" y="881"/>
                  <a:pt x="1076" y="882"/>
                </a:cubicBezTo>
                <a:cubicBezTo>
                  <a:pt x="1075" y="883"/>
                  <a:pt x="1074" y="884"/>
                  <a:pt x="1074" y="884"/>
                </a:cubicBezTo>
                <a:cubicBezTo>
                  <a:pt x="1073" y="884"/>
                  <a:pt x="1074" y="884"/>
                  <a:pt x="1073" y="884"/>
                </a:cubicBezTo>
                <a:cubicBezTo>
                  <a:pt x="1073" y="884"/>
                  <a:pt x="1073" y="884"/>
                  <a:pt x="1072" y="885"/>
                </a:cubicBezTo>
                <a:cubicBezTo>
                  <a:pt x="1072" y="885"/>
                  <a:pt x="1071" y="886"/>
                  <a:pt x="1071" y="886"/>
                </a:cubicBezTo>
                <a:cubicBezTo>
                  <a:pt x="1071" y="886"/>
                  <a:pt x="1070" y="886"/>
                  <a:pt x="1070" y="886"/>
                </a:cubicBezTo>
                <a:cubicBezTo>
                  <a:pt x="1070" y="887"/>
                  <a:pt x="1070" y="887"/>
                  <a:pt x="1069" y="887"/>
                </a:cubicBezTo>
                <a:cubicBezTo>
                  <a:pt x="1069" y="888"/>
                  <a:pt x="1069" y="888"/>
                  <a:pt x="1068" y="889"/>
                </a:cubicBezTo>
                <a:cubicBezTo>
                  <a:pt x="1067" y="889"/>
                  <a:pt x="1066" y="889"/>
                  <a:pt x="1066" y="890"/>
                </a:cubicBezTo>
                <a:cubicBezTo>
                  <a:pt x="1065" y="890"/>
                  <a:pt x="1065" y="892"/>
                  <a:pt x="1064" y="892"/>
                </a:cubicBezTo>
                <a:cubicBezTo>
                  <a:pt x="1064" y="892"/>
                  <a:pt x="1063" y="892"/>
                  <a:pt x="1063" y="893"/>
                </a:cubicBezTo>
                <a:cubicBezTo>
                  <a:pt x="1063" y="893"/>
                  <a:pt x="1063" y="893"/>
                  <a:pt x="1063" y="893"/>
                </a:cubicBezTo>
                <a:cubicBezTo>
                  <a:pt x="1063" y="893"/>
                  <a:pt x="1062" y="893"/>
                  <a:pt x="1062" y="893"/>
                </a:cubicBezTo>
                <a:cubicBezTo>
                  <a:pt x="1062" y="893"/>
                  <a:pt x="1062" y="893"/>
                  <a:pt x="1062" y="893"/>
                </a:cubicBezTo>
                <a:cubicBezTo>
                  <a:pt x="1062" y="894"/>
                  <a:pt x="1062" y="893"/>
                  <a:pt x="1061" y="894"/>
                </a:cubicBezTo>
                <a:cubicBezTo>
                  <a:pt x="1061" y="894"/>
                  <a:pt x="1061" y="894"/>
                  <a:pt x="1061" y="894"/>
                </a:cubicBezTo>
                <a:cubicBezTo>
                  <a:pt x="1061" y="895"/>
                  <a:pt x="1060" y="895"/>
                  <a:pt x="1060" y="895"/>
                </a:cubicBezTo>
                <a:cubicBezTo>
                  <a:pt x="1059" y="895"/>
                  <a:pt x="1059" y="896"/>
                  <a:pt x="1059" y="896"/>
                </a:cubicBezTo>
                <a:cubicBezTo>
                  <a:pt x="1058" y="896"/>
                  <a:pt x="1058" y="896"/>
                  <a:pt x="1058" y="896"/>
                </a:cubicBezTo>
                <a:cubicBezTo>
                  <a:pt x="1058" y="896"/>
                  <a:pt x="1058" y="897"/>
                  <a:pt x="1058" y="897"/>
                </a:cubicBezTo>
                <a:cubicBezTo>
                  <a:pt x="1057" y="897"/>
                  <a:pt x="1057" y="897"/>
                  <a:pt x="1056" y="897"/>
                </a:cubicBezTo>
                <a:cubicBezTo>
                  <a:pt x="1054" y="899"/>
                  <a:pt x="1052" y="901"/>
                  <a:pt x="1049" y="902"/>
                </a:cubicBezTo>
                <a:cubicBezTo>
                  <a:pt x="1049" y="903"/>
                  <a:pt x="1047" y="904"/>
                  <a:pt x="1046" y="905"/>
                </a:cubicBezTo>
                <a:cubicBezTo>
                  <a:pt x="1046" y="905"/>
                  <a:pt x="1046" y="905"/>
                  <a:pt x="1045" y="906"/>
                </a:cubicBezTo>
                <a:cubicBezTo>
                  <a:pt x="1044" y="906"/>
                  <a:pt x="1043" y="906"/>
                  <a:pt x="1043" y="907"/>
                </a:cubicBezTo>
                <a:cubicBezTo>
                  <a:pt x="1043" y="907"/>
                  <a:pt x="1042" y="907"/>
                  <a:pt x="1042" y="907"/>
                </a:cubicBezTo>
                <a:cubicBezTo>
                  <a:pt x="1042" y="907"/>
                  <a:pt x="1042" y="907"/>
                  <a:pt x="1041" y="908"/>
                </a:cubicBezTo>
                <a:cubicBezTo>
                  <a:pt x="1041" y="908"/>
                  <a:pt x="1040" y="908"/>
                  <a:pt x="1039" y="909"/>
                </a:cubicBezTo>
                <a:cubicBezTo>
                  <a:pt x="1039" y="909"/>
                  <a:pt x="1039" y="909"/>
                  <a:pt x="1039" y="910"/>
                </a:cubicBezTo>
                <a:cubicBezTo>
                  <a:pt x="1038" y="910"/>
                  <a:pt x="1038" y="910"/>
                  <a:pt x="1037" y="910"/>
                </a:cubicBezTo>
                <a:cubicBezTo>
                  <a:pt x="1037" y="911"/>
                  <a:pt x="1036" y="911"/>
                  <a:pt x="1035" y="911"/>
                </a:cubicBezTo>
                <a:cubicBezTo>
                  <a:pt x="1035" y="911"/>
                  <a:pt x="1035" y="911"/>
                  <a:pt x="1035" y="911"/>
                </a:cubicBezTo>
                <a:cubicBezTo>
                  <a:pt x="1035" y="911"/>
                  <a:pt x="1034" y="911"/>
                  <a:pt x="1034" y="911"/>
                </a:cubicBezTo>
                <a:cubicBezTo>
                  <a:pt x="1034" y="912"/>
                  <a:pt x="1034" y="912"/>
                  <a:pt x="1033" y="912"/>
                </a:cubicBezTo>
                <a:cubicBezTo>
                  <a:pt x="1033" y="913"/>
                  <a:pt x="1033" y="912"/>
                  <a:pt x="1032" y="913"/>
                </a:cubicBezTo>
                <a:cubicBezTo>
                  <a:pt x="1032" y="913"/>
                  <a:pt x="1032" y="913"/>
                  <a:pt x="1031" y="913"/>
                </a:cubicBezTo>
                <a:cubicBezTo>
                  <a:pt x="1031" y="914"/>
                  <a:pt x="1029" y="914"/>
                  <a:pt x="1029" y="914"/>
                </a:cubicBezTo>
                <a:cubicBezTo>
                  <a:pt x="1029" y="914"/>
                  <a:pt x="1029" y="915"/>
                  <a:pt x="1029" y="915"/>
                </a:cubicBezTo>
                <a:cubicBezTo>
                  <a:pt x="1029" y="915"/>
                  <a:pt x="1028" y="915"/>
                  <a:pt x="1028" y="915"/>
                </a:cubicBezTo>
                <a:cubicBezTo>
                  <a:pt x="1028" y="915"/>
                  <a:pt x="1028" y="915"/>
                  <a:pt x="1028" y="915"/>
                </a:cubicBezTo>
                <a:cubicBezTo>
                  <a:pt x="1028" y="915"/>
                  <a:pt x="1027" y="915"/>
                  <a:pt x="1027" y="915"/>
                </a:cubicBezTo>
                <a:cubicBezTo>
                  <a:pt x="1027" y="915"/>
                  <a:pt x="1027" y="916"/>
                  <a:pt x="1027" y="916"/>
                </a:cubicBezTo>
                <a:cubicBezTo>
                  <a:pt x="1027" y="916"/>
                  <a:pt x="1026" y="916"/>
                  <a:pt x="1026" y="916"/>
                </a:cubicBezTo>
                <a:cubicBezTo>
                  <a:pt x="1026" y="916"/>
                  <a:pt x="1026" y="916"/>
                  <a:pt x="1025" y="917"/>
                </a:cubicBezTo>
                <a:cubicBezTo>
                  <a:pt x="1025" y="917"/>
                  <a:pt x="1024" y="917"/>
                  <a:pt x="1023" y="918"/>
                </a:cubicBezTo>
                <a:cubicBezTo>
                  <a:pt x="1023" y="918"/>
                  <a:pt x="1023" y="918"/>
                  <a:pt x="1023" y="918"/>
                </a:cubicBezTo>
                <a:cubicBezTo>
                  <a:pt x="1023" y="918"/>
                  <a:pt x="1022" y="918"/>
                  <a:pt x="1022" y="918"/>
                </a:cubicBezTo>
                <a:cubicBezTo>
                  <a:pt x="1022" y="918"/>
                  <a:pt x="1022" y="919"/>
                  <a:pt x="1021" y="919"/>
                </a:cubicBezTo>
                <a:cubicBezTo>
                  <a:pt x="1021" y="919"/>
                  <a:pt x="1020" y="920"/>
                  <a:pt x="1019" y="920"/>
                </a:cubicBezTo>
                <a:cubicBezTo>
                  <a:pt x="1019" y="920"/>
                  <a:pt x="1019" y="920"/>
                  <a:pt x="1019" y="920"/>
                </a:cubicBezTo>
                <a:cubicBezTo>
                  <a:pt x="1019" y="921"/>
                  <a:pt x="1017" y="920"/>
                  <a:pt x="1017" y="921"/>
                </a:cubicBezTo>
                <a:cubicBezTo>
                  <a:pt x="1017" y="921"/>
                  <a:pt x="1016" y="921"/>
                  <a:pt x="1015" y="922"/>
                </a:cubicBezTo>
                <a:cubicBezTo>
                  <a:pt x="1014" y="923"/>
                  <a:pt x="1014" y="923"/>
                  <a:pt x="1013" y="924"/>
                </a:cubicBezTo>
                <a:cubicBezTo>
                  <a:pt x="1011" y="923"/>
                  <a:pt x="1010" y="925"/>
                  <a:pt x="1008" y="925"/>
                </a:cubicBezTo>
                <a:cubicBezTo>
                  <a:pt x="1007" y="926"/>
                  <a:pt x="1007" y="925"/>
                  <a:pt x="1006" y="925"/>
                </a:cubicBezTo>
                <a:cubicBezTo>
                  <a:pt x="1006" y="926"/>
                  <a:pt x="1006" y="925"/>
                  <a:pt x="1005" y="926"/>
                </a:cubicBezTo>
                <a:cubicBezTo>
                  <a:pt x="1005" y="926"/>
                  <a:pt x="1005" y="926"/>
                  <a:pt x="1005" y="927"/>
                </a:cubicBezTo>
                <a:cubicBezTo>
                  <a:pt x="1004" y="927"/>
                  <a:pt x="1004" y="927"/>
                  <a:pt x="1003" y="927"/>
                </a:cubicBezTo>
                <a:cubicBezTo>
                  <a:pt x="1003" y="927"/>
                  <a:pt x="1003" y="927"/>
                  <a:pt x="1002" y="928"/>
                </a:cubicBezTo>
                <a:cubicBezTo>
                  <a:pt x="1001" y="928"/>
                  <a:pt x="1000" y="928"/>
                  <a:pt x="999" y="928"/>
                </a:cubicBezTo>
                <a:cubicBezTo>
                  <a:pt x="998" y="929"/>
                  <a:pt x="998" y="929"/>
                  <a:pt x="998" y="930"/>
                </a:cubicBezTo>
                <a:cubicBezTo>
                  <a:pt x="997" y="930"/>
                  <a:pt x="997" y="930"/>
                  <a:pt x="997" y="930"/>
                </a:cubicBezTo>
                <a:cubicBezTo>
                  <a:pt x="996" y="930"/>
                  <a:pt x="995" y="930"/>
                  <a:pt x="995" y="930"/>
                </a:cubicBezTo>
                <a:cubicBezTo>
                  <a:pt x="994" y="931"/>
                  <a:pt x="993" y="932"/>
                  <a:pt x="992" y="932"/>
                </a:cubicBezTo>
                <a:cubicBezTo>
                  <a:pt x="991" y="932"/>
                  <a:pt x="990" y="932"/>
                  <a:pt x="989" y="933"/>
                </a:cubicBezTo>
                <a:cubicBezTo>
                  <a:pt x="989" y="933"/>
                  <a:pt x="989" y="933"/>
                  <a:pt x="989" y="933"/>
                </a:cubicBezTo>
                <a:cubicBezTo>
                  <a:pt x="988" y="934"/>
                  <a:pt x="987" y="934"/>
                  <a:pt x="986" y="934"/>
                </a:cubicBezTo>
                <a:cubicBezTo>
                  <a:pt x="986" y="934"/>
                  <a:pt x="986" y="933"/>
                  <a:pt x="985" y="934"/>
                </a:cubicBezTo>
                <a:cubicBezTo>
                  <a:pt x="984" y="934"/>
                  <a:pt x="983" y="934"/>
                  <a:pt x="982" y="935"/>
                </a:cubicBezTo>
                <a:cubicBezTo>
                  <a:pt x="981" y="935"/>
                  <a:pt x="979" y="936"/>
                  <a:pt x="978" y="936"/>
                </a:cubicBezTo>
                <a:cubicBezTo>
                  <a:pt x="977" y="936"/>
                  <a:pt x="976" y="936"/>
                  <a:pt x="975" y="937"/>
                </a:cubicBezTo>
                <a:cubicBezTo>
                  <a:pt x="972" y="938"/>
                  <a:pt x="967" y="940"/>
                  <a:pt x="963" y="940"/>
                </a:cubicBezTo>
                <a:cubicBezTo>
                  <a:pt x="962" y="940"/>
                  <a:pt x="960" y="940"/>
                  <a:pt x="959" y="940"/>
                </a:cubicBezTo>
                <a:cubicBezTo>
                  <a:pt x="959" y="941"/>
                  <a:pt x="959" y="941"/>
                  <a:pt x="959" y="941"/>
                </a:cubicBezTo>
                <a:cubicBezTo>
                  <a:pt x="909" y="951"/>
                  <a:pt x="849" y="950"/>
                  <a:pt x="813" y="939"/>
                </a:cubicBezTo>
                <a:cubicBezTo>
                  <a:pt x="795" y="933"/>
                  <a:pt x="775" y="927"/>
                  <a:pt x="759" y="916"/>
                </a:cubicBezTo>
                <a:cubicBezTo>
                  <a:pt x="745" y="906"/>
                  <a:pt x="732" y="891"/>
                  <a:pt x="732" y="873"/>
                </a:cubicBezTo>
                <a:cubicBezTo>
                  <a:pt x="732" y="858"/>
                  <a:pt x="740" y="839"/>
                  <a:pt x="754" y="834"/>
                </a:cubicBezTo>
                <a:cubicBezTo>
                  <a:pt x="762" y="831"/>
                  <a:pt x="770" y="830"/>
                  <a:pt x="777" y="833"/>
                </a:cubicBezTo>
                <a:cubicBezTo>
                  <a:pt x="781" y="835"/>
                  <a:pt x="784" y="837"/>
                  <a:pt x="786" y="840"/>
                </a:cubicBezTo>
                <a:cubicBezTo>
                  <a:pt x="787" y="843"/>
                  <a:pt x="787" y="849"/>
                  <a:pt x="787" y="849"/>
                </a:cubicBezTo>
                <a:cubicBezTo>
                  <a:pt x="787" y="849"/>
                  <a:pt x="785" y="846"/>
                  <a:pt x="779" y="845"/>
                </a:cubicBezTo>
                <a:cubicBezTo>
                  <a:pt x="772" y="843"/>
                  <a:pt x="769" y="844"/>
                  <a:pt x="766" y="845"/>
                </a:cubicBezTo>
                <a:cubicBezTo>
                  <a:pt x="759" y="848"/>
                  <a:pt x="758" y="850"/>
                  <a:pt x="756" y="855"/>
                </a:cubicBezTo>
                <a:cubicBezTo>
                  <a:pt x="749" y="874"/>
                  <a:pt x="758" y="887"/>
                  <a:pt x="773" y="894"/>
                </a:cubicBezTo>
                <a:cubicBezTo>
                  <a:pt x="802" y="906"/>
                  <a:pt x="833" y="880"/>
                  <a:pt x="839" y="852"/>
                </a:cubicBezTo>
                <a:cubicBezTo>
                  <a:pt x="841" y="839"/>
                  <a:pt x="842" y="826"/>
                  <a:pt x="838" y="814"/>
                </a:cubicBezTo>
                <a:cubicBezTo>
                  <a:pt x="833" y="797"/>
                  <a:pt x="822" y="779"/>
                  <a:pt x="806" y="771"/>
                </a:cubicBezTo>
                <a:cubicBezTo>
                  <a:pt x="789" y="763"/>
                  <a:pt x="772" y="762"/>
                  <a:pt x="757" y="774"/>
                </a:cubicBezTo>
                <a:cubicBezTo>
                  <a:pt x="760" y="771"/>
                  <a:pt x="756" y="760"/>
                  <a:pt x="755" y="758"/>
                </a:cubicBezTo>
                <a:cubicBezTo>
                  <a:pt x="735" y="725"/>
                  <a:pt x="680" y="724"/>
                  <a:pt x="653" y="747"/>
                </a:cubicBezTo>
                <a:cubicBezTo>
                  <a:pt x="633" y="765"/>
                  <a:pt x="623" y="792"/>
                  <a:pt x="630" y="819"/>
                </a:cubicBezTo>
                <a:cubicBezTo>
                  <a:pt x="631" y="823"/>
                  <a:pt x="628" y="822"/>
                  <a:pt x="617" y="829"/>
                </a:cubicBezTo>
                <a:cubicBezTo>
                  <a:pt x="595" y="845"/>
                  <a:pt x="600" y="878"/>
                  <a:pt x="611" y="899"/>
                </a:cubicBezTo>
                <a:cubicBezTo>
                  <a:pt x="622" y="919"/>
                  <a:pt x="640" y="935"/>
                  <a:pt x="660" y="946"/>
                </a:cubicBezTo>
                <a:cubicBezTo>
                  <a:pt x="701" y="968"/>
                  <a:pt x="748" y="978"/>
                  <a:pt x="794" y="984"/>
                </a:cubicBezTo>
                <a:cubicBezTo>
                  <a:pt x="827" y="989"/>
                  <a:pt x="861" y="990"/>
                  <a:pt x="894" y="985"/>
                </a:cubicBezTo>
                <a:cubicBezTo>
                  <a:pt x="905" y="984"/>
                  <a:pt x="917" y="981"/>
                  <a:pt x="929" y="978"/>
                </a:cubicBezTo>
                <a:cubicBezTo>
                  <a:pt x="944" y="975"/>
                  <a:pt x="958" y="970"/>
                  <a:pt x="972" y="966"/>
                </a:cubicBezTo>
                <a:cubicBezTo>
                  <a:pt x="973" y="965"/>
                  <a:pt x="974" y="965"/>
                  <a:pt x="975" y="964"/>
                </a:cubicBezTo>
                <a:cubicBezTo>
                  <a:pt x="976" y="964"/>
                  <a:pt x="976" y="964"/>
                  <a:pt x="977" y="964"/>
                </a:cubicBezTo>
                <a:cubicBezTo>
                  <a:pt x="976" y="964"/>
                  <a:pt x="976" y="965"/>
                  <a:pt x="975" y="965"/>
                </a:cubicBezTo>
                <a:cubicBezTo>
                  <a:pt x="974" y="965"/>
                  <a:pt x="974" y="965"/>
                  <a:pt x="973" y="966"/>
                </a:cubicBezTo>
                <a:cubicBezTo>
                  <a:pt x="973" y="966"/>
                  <a:pt x="972" y="966"/>
                  <a:pt x="972" y="966"/>
                </a:cubicBezTo>
                <a:cubicBezTo>
                  <a:pt x="970" y="967"/>
                  <a:pt x="969" y="967"/>
                  <a:pt x="968" y="968"/>
                </a:cubicBezTo>
                <a:cubicBezTo>
                  <a:pt x="968" y="968"/>
                  <a:pt x="967" y="968"/>
                  <a:pt x="967" y="969"/>
                </a:cubicBezTo>
                <a:cubicBezTo>
                  <a:pt x="965" y="969"/>
                  <a:pt x="964" y="969"/>
                  <a:pt x="963" y="970"/>
                </a:cubicBezTo>
                <a:cubicBezTo>
                  <a:pt x="962" y="970"/>
                  <a:pt x="961" y="971"/>
                  <a:pt x="960" y="971"/>
                </a:cubicBezTo>
                <a:cubicBezTo>
                  <a:pt x="960" y="971"/>
                  <a:pt x="959" y="972"/>
                  <a:pt x="959" y="972"/>
                </a:cubicBezTo>
                <a:cubicBezTo>
                  <a:pt x="958" y="972"/>
                  <a:pt x="957" y="972"/>
                  <a:pt x="957" y="972"/>
                </a:cubicBezTo>
                <a:cubicBezTo>
                  <a:pt x="956" y="972"/>
                  <a:pt x="956" y="973"/>
                  <a:pt x="955" y="973"/>
                </a:cubicBezTo>
                <a:cubicBezTo>
                  <a:pt x="955" y="973"/>
                  <a:pt x="954" y="973"/>
                  <a:pt x="953" y="974"/>
                </a:cubicBezTo>
                <a:cubicBezTo>
                  <a:pt x="953" y="974"/>
                  <a:pt x="952" y="974"/>
                  <a:pt x="952" y="974"/>
                </a:cubicBezTo>
                <a:cubicBezTo>
                  <a:pt x="951" y="975"/>
                  <a:pt x="951" y="975"/>
                  <a:pt x="950" y="975"/>
                </a:cubicBezTo>
                <a:cubicBezTo>
                  <a:pt x="950" y="975"/>
                  <a:pt x="949" y="976"/>
                  <a:pt x="949" y="976"/>
                </a:cubicBezTo>
                <a:cubicBezTo>
                  <a:pt x="948" y="976"/>
                  <a:pt x="947" y="976"/>
                  <a:pt x="947" y="976"/>
                </a:cubicBezTo>
                <a:cubicBezTo>
                  <a:pt x="946" y="976"/>
                  <a:pt x="946" y="977"/>
                  <a:pt x="945" y="977"/>
                </a:cubicBezTo>
                <a:cubicBezTo>
                  <a:pt x="945" y="977"/>
                  <a:pt x="944" y="977"/>
                  <a:pt x="943" y="977"/>
                </a:cubicBezTo>
                <a:cubicBezTo>
                  <a:pt x="943" y="977"/>
                  <a:pt x="942" y="978"/>
                  <a:pt x="942" y="978"/>
                </a:cubicBezTo>
                <a:cubicBezTo>
                  <a:pt x="941" y="978"/>
                  <a:pt x="940" y="978"/>
                  <a:pt x="940" y="979"/>
                </a:cubicBezTo>
                <a:cubicBezTo>
                  <a:pt x="940" y="979"/>
                  <a:pt x="939" y="979"/>
                  <a:pt x="938" y="979"/>
                </a:cubicBezTo>
                <a:cubicBezTo>
                  <a:pt x="938" y="980"/>
                  <a:pt x="937" y="980"/>
                  <a:pt x="937" y="980"/>
                </a:cubicBezTo>
                <a:cubicBezTo>
                  <a:pt x="936" y="980"/>
                  <a:pt x="936" y="981"/>
                  <a:pt x="935" y="981"/>
                </a:cubicBezTo>
                <a:cubicBezTo>
                  <a:pt x="934" y="981"/>
                  <a:pt x="932" y="981"/>
                  <a:pt x="931" y="981"/>
                </a:cubicBezTo>
                <a:cubicBezTo>
                  <a:pt x="931" y="982"/>
                  <a:pt x="930" y="982"/>
                  <a:pt x="930" y="982"/>
                </a:cubicBezTo>
                <a:cubicBezTo>
                  <a:pt x="929" y="983"/>
                  <a:pt x="928" y="982"/>
                  <a:pt x="928" y="983"/>
                </a:cubicBezTo>
                <a:cubicBezTo>
                  <a:pt x="927" y="983"/>
                  <a:pt x="926" y="983"/>
                  <a:pt x="925" y="984"/>
                </a:cubicBezTo>
                <a:cubicBezTo>
                  <a:pt x="924" y="984"/>
                  <a:pt x="923" y="984"/>
                  <a:pt x="923" y="984"/>
                </a:cubicBezTo>
                <a:cubicBezTo>
                  <a:pt x="922" y="984"/>
                  <a:pt x="922" y="985"/>
                  <a:pt x="921" y="985"/>
                </a:cubicBezTo>
                <a:cubicBezTo>
                  <a:pt x="919" y="986"/>
                  <a:pt x="917" y="986"/>
                  <a:pt x="915" y="986"/>
                </a:cubicBezTo>
                <a:cubicBezTo>
                  <a:pt x="915" y="986"/>
                  <a:pt x="914" y="987"/>
                  <a:pt x="914" y="987"/>
                </a:cubicBezTo>
                <a:cubicBezTo>
                  <a:pt x="913" y="987"/>
                  <a:pt x="911" y="988"/>
                  <a:pt x="910" y="988"/>
                </a:cubicBezTo>
                <a:cubicBezTo>
                  <a:pt x="910" y="988"/>
                  <a:pt x="909" y="989"/>
                  <a:pt x="909" y="989"/>
                </a:cubicBezTo>
                <a:cubicBezTo>
                  <a:pt x="908" y="989"/>
                  <a:pt x="908" y="989"/>
                  <a:pt x="908" y="989"/>
                </a:cubicBezTo>
                <a:cubicBezTo>
                  <a:pt x="907" y="989"/>
                  <a:pt x="907" y="989"/>
                  <a:pt x="907" y="989"/>
                </a:cubicBezTo>
                <a:cubicBezTo>
                  <a:pt x="906" y="989"/>
                  <a:pt x="904" y="989"/>
                  <a:pt x="903" y="990"/>
                </a:cubicBezTo>
                <a:cubicBezTo>
                  <a:pt x="903" y="990"/>
                  <a:pt x="902" y="991"/>
                  <a:pt x="902" y="991"/>
                </a:cubicBezTo>
                <a:cubicBezTo>
                  <a:pt x="901" y="991"/>
                  <a:pt x="901" y="991"/>
                  <a:pt x="900" y="991"/>
                </a:cubicBezTo>
                <a:cubicBezTo>
                  <a:pt x="900" y="991"/>
                  <a:pt x="900" y="991"/>
                  <a:pt x="900" y="991"/>
                </a:cubicBezTo>
                <a:cubicBezTo>
                  <a:pt x="895" y="992"/>
                  <a:pt x="889" y="991"/>
                  <a:pt x="885" y="992"/>
                </a:cubicBezTo>
                <a:cubicBezTo>
                  <a:pt x="884" y="992"/>
                  <a:pt x="884" y="993"/>
                  <a:pt x="884" y="993"/>
                </a:cubicBezTo>
                <a:cubicBezTo>
                  <a:pt x="883" y="993"/>
                  <a:pt x="883" y="992"/>
                  <a:pt x="883" y="993"/>
                </a:cubicBezTo>
                <a:cubicBezTo>
                  <a:pt x="882" y="993"/>
                  <a:pt x="882" y="993"/>
                  <a:pt x="881" y="993"/>
                </a:cubicBezTo>
                <a:cubicBezTo>
                  <a:pt x="881" y="994"/>
                  <a:pt x="880" y="993"/>
                  <a:pt x="880" y="993"/>
                </a:cubicBezTo>
                <a:cubicBezTo>
                  <a:pt x="880" y="993"/>
                  <a:pt x="880" y="994"/>
                  <a:pt x="879" y="994"/>
                </a:cubicBezTo>
                <a:cubicBezTo>
                  <a:pt x="876" y="995"/>
                  <a:pt x="873" y="995"/>
                  <a:pt x="870" y="996"/>
                </a:cubicBezTo>
                <a:cubicBezTo>
                  <a:pt x="865" y="997"/>
                  <a:pt x="809" y="995"/>
                  <a:pt x="769" y="991"/>
                </a:cubicBezTo>
                <a:cubicBezTo>
                  <a:pt x="730" y="987"/>
                  <a:pt x="667" y="969"/>
                  <a:pt x="665" y="969"/>
                </a:cubicBezTo>
                <a:cubicBezTo>
                  <a:pt x="665" y="969"/>
                  <a:pt x="663" y="968"/>
                  <a:pt x="663" y="968"/>
                </a:cubicBezTo>
                <a:cubicBezTo>
                  <a:pt x="661" y="967"/>
                  <a:pt x="659" y="968"/>
                  <a:pt x="657" y="967"/>
                </a:cubicBezTo>
                <a:cubicBezTo>
                  <a:pt x="657" y="967"/>
                  <a:pt x="654" y="966"/>
                  <a:pt x="652" y="966"/>
                </a:cubicBezTo>
                <a:cubicBezTo>
                  <a:pt x="651" y="966"/>
                  <a:pt x="651" y="966"/>
                  <a:pt x="651" y="966"/>
                </a:cubicBezTo>
                <a:cubicBezTo>
                  <a:pt x="650" y="966"/>
                  <a:pt x="650" y="966"/>
                  <a:pt x="650" y="966"/>
                </a:cubicBezTo>
                <a:cubicBezTo>
                  <a:pt x="649" y="965"/>
                  <a:pt x="648" y="966"/>
                  <a:pt x="647" y="965"/>
                </a:cubicBezTo>
                <a:cubicBezTo>
                  <a:pt x="646" y="965"/>
                  <a:pt x="646" y="965"/>
                  <a:pt x="645" y="964"/>
                </a:cubicBezTo>
                <a:cubicBezTo>
                  <a:pt x="644" y="964"/>
                  <a:pt x="643" y="964"/>
                  <a:pt x="642" y="964"/>
                </a:cubicBezTo>
                <a:cubicBezTo>
                  <a:pt x="640" y="964"/>
                  <a:pt x="639" y="964"/>
                  <a:pt x="637" y="964"/>
                </a:cubicBezTo>
                <a:cubicBezTo>
                  <a:pt x="636" y="964"/>
                  <a:pt x="635" y="964"/>
                  <a:pt x="635" y="964"/>
                </a:cubicBezTo>
                <a:cubicBezTo>
                  <a:pt x="634" y="964"/>
                  <a:pt x="634" y="964"/>
                  <a:pt x="633" y="964"/>
                </a:cubicBezTo>
                <a:cubicBezTo>
                  <a:pt x="632" y="964"/>
                  <a:pt x="632" y="963"/>
                  <a:pt x="631" y="963"/>
                </a:cubicBezTo>
                <a:cubicBezTo>
                  <a:pt x="627" y="962"/>
                  <a:pt x="628" y="962"/>
                  <a:pt x="625" y="961"/>
                </a:cubicBezTo>
                <a:cubicBezTo>
                  <a:pt x="623" y="961"/>
                  <a:pt x="622" y="960"/>
                  <a:pt x="621" y="960"/>
                </a:cubicBezTo>
                <a:cubicBezTo>
                  <a:pt x="618" y="960"/>
                  <a:pt x="615" y="960"/>
                  <a:pt x="612" y="959"/>
                </a:cubicBezTo>
                <a:cubicBezTo>
                  <a:pt x="611" y="960"/>
                  <a:pt x="608" y="959"/>
                  <a:pt x="607" y="960"/>
                </a:cubicBezTo>
                <a:cubicBezTo>
                  <a:pt x="605" y="959"/>
                  <a:pt x="605" y="958"/>
                  <a:pt x="603" y="958"/>
                </a:cubicBezTo>
                <a:cubicBezTo>
                  <a:pt x="601" y="958"/>
                  <a:pt x="601" y="960"/>
                  <a:pt x="599" y="959"/>
                </a:cubicBezTo>
                <a:cubicBezTo>
                  <a:pt x="595" y="959"/>
                  <a:pt x="591" y="958"/>
                  <a:pt x="589" y="958"/>
                </a:cubicBezTo>
                <a:cubicBezTo>
                  <a:pt x="588" y="958"/>
                  <a:pt x="588" y="958"/>
                  <a:pt x="587" y="958"/>
                </a:cubicBezTo>
                <a:cubicBezTo>
                  <a:pt x="586" y="959"/>
                  <a:pt x="585" y="959"/>
                  <a:pt x="585" y="959"/>
                </a:cubicBezTo>
                <a:cubicBezTo>
                  <a:pt x="584" y="959"/>
                  <a:pt x="584" y="959"/>
                  <a:pt x="584" y="959"/>
                </a:cubicBezTo>
                <a:cubicBezTo>
                  <a:pt x="583" y="959"/>
                  <a:pt x="580" y="959"/>
                  <a:pt x="579" y="960"/>
                </a:cubicBezTo>
                <a:cubicBezTo>
                  <a:pt x="578" y="960"/>
                  <a:pt x="577" y="960"/>
                  <a:pt x="576" y="960"/>
                </a:cubicBezTo>
                <a:cubicBezTo>
                  <a:pt x="574" y="960"/>
                  <a:pt x="573" y="962"/>
                  <a:pt x="572" y="961"/>
                </a:cubicBezTo>
                <a:cubicBezTo>
                  <a:pt x="571" y="963"/>
                  <a:pt x="573" y="963"/>
                  <a:pt x="572" y="964"/>
                </a:cubicBezTo>
                <a:cubicBezTo>
                  <a:pt x="570" y="964"/>
                  <a:pt x="568" y="964"/>
                  <a:pt x="567" y="964"/>
                </a:cubicBezTo>
                <a:cubicBezTo>
                  <a:pt x="565" y="966"/>
                  <a:pt x="562" y="965"/>
                  <a:pt x="559" y="965"/>
                </a:cubicBezTo>
                <a:cubicBezTo>
                  <a:pt x="559" y="965"/>
                  <a:pt x="559" y="966"/>
                  <a:pt x="559" y="966"/>
                </a:cubicBezTo>
                <a:cubicBezTo>
                  <a:pt x="559" y="966"/>
                  <a:pt x="558" y="965"/>
                  <a:pt x="558" y="965"/>
                </a:cubicBezTo>
                <a:cubicBezTo>
                  <a:pt x="558" y="965"/>
                  <a:pt x="557" y="966"/>
                  <a:pt x="557" y="966"/>
                </a:cubicBezTo>
                <a:cubicBezTo>
                  <a:pt x="556" y="966"/>
                  <a:pt x="555" y="966"/>
                  <a:pt x="554" y="966"/>
                </a:cubicBezTo>
                <a:cubicBezTo>
                  <a:pt x="554" y="966"/>
                  <a:pt x="554" y="966"/>
                  <a:pt x="554" y="966"/>
                </a:cubicBezTo>
                <a:cubicBezTo>
                  <a:pt x="553" y="967"/>
                  <a:pt x="551" y="966"/>
                  <a:pt x="551" y="966"/>
                </a:cubicBezTo>
                <a:cubicBezTo>
                  <a:pt x="549" y="967"/>
                  <a:pt x="548" y="968"/>
                  <a:pt x="546" y="968"/>
                </a:cubicBezTo>
                <a:cubicBezTo>
                  <a:pt x="542" y="970"/>
                  <a:pt x="539" y="971"/>
                  <a:pt x="536" y="973"/>
                </a:cubicBezTo>
                <a:cubicBezTo>
                  <a:pt x="534" y="973"/>
                  <a:pt x="533" y="975"/>
                  <a:pt x="531" y="975"/>
                </a:cubicBezTo>
                <a:cubicBezTo>
                  <a:pt x="530" y="977"/>
                  <a:pt x="528" y="978"/>
                  <a:pt x="525" y="979"/>
                </a:cubicBezTo>
                <a:cubicBezTo>
                  <a:pt x="525" y="980"/>
                  <a:pt x="523" y="980"/>
                  <a:pt x="523" y="982"/>
                </a:cubicBezTo>
                <a:cubicBezTo>
                  <a:pt x="521" y="982"/>
                  <a:pt x="519" y="984"/>
                  <a:pt x="518" y="982"/>
                </a:cubicBezTo>
                <a:cubicBezTo>
                  <a:pt x="518" y="980"/>
                  <a:pt x="520" y="981"/>
                  <a:pt x="521" y="979"/>
                </a:cubicBezTo>
                <a:cubicBezTo>
                  <a:pt x="522" y="978"/>
                  <a:pt x="523" y="977"/>
                  <a:pt x="523" y="976"/>
                </a:cubicBezTo>
                <a:cubicBezTo>
                  <a:pt x="526" y="976"/>
                  <a:pt x="527" y="974"/>
                  <a:pt x="528" y="973"/>
                </a:cubicBezTo>
                <a:cubicBezTo>
                  <a:pt x="529" y="973"/>
                  <a:pt x="530" y="973"/>
                  <a:pt x="530" y="973"/>
                </a:cubicBezTo>
                <a:cubicBezTo>
                  <a:pt x="531" y="972"/>
                  <a:pt x="531" y="971"/>
                  <a:pt x="531" y="971"/>
                </a:cubicBezTo>
                <a:cubicBezTo>
                  <a:pt x="533" y="970"/>
                  <a:pt x="536" y="970"/>
                  <a:pt x="537" y="969"/>
                </a:cubicBezTo>
                <a:cubicBezTo>
                  <a:pt x="539" y="970"/>
                  <a:pt x="539" y="968"/>
                  <a:pt x="540" y="969"/>
                </a:cubicBezTo>
                <a:cubicBezTo>
                  <a:pt x="542" y="968"/>
                  <a:pt x="543" y="966"/>
                  <a:pt x="544" y="966"/>
                </a:cubicBezTo>
                <a:cubicBezTo>
                  <a:pt x="545" y="966"/>
                  <a:pt x="546" y="966"/>
                  <a:pt x="547" y="966"/>
                </a:cubicBezTo>
                <a:cubicBezTo>
                  <a:pt x="547" y="966"/>
                  <a:pt x="547" y="965"/>
                  <a:pt x="547" y="965"/>
                </a:cubicBezTo>
                <a:cubicBezTo>
                  <a:pt x="548" y="965"/>
                  <a:pt x="549" y="965"/>
                  <a:pt x="549" y="965"/>
                </a:cubicBezTo>
                <a:cubicBezTo>
                  <a:pt x="550" y="965"/>
                  <a:pt x="550" y="964"/>
                  <a:pt x="551" y="964"/>
                </a:cubicBezTo>
                <a:cubicBezTo>
                  <a:pt x="552" y="964"/>
                  <a:pt x="552" y="964"/>
                  <a:pt x="553" y="964"/>
                </a:cubicBezTo>
                <a:cubicBezTo>
                  <a:pt x="553" y="964"/>
                  <a:pt x="554" y="964"/>
                  <a:pt x="554" y="964"/>
                </a:cubicBezTo>
                <a:cubicBezTo>
                  <a:pt x="555" y="963"/>
                  <a:pt x="556" y="964"/>
                  <a:pt x="556" y="963"/>
                </a:cubicBezTo>
                <a:cubicBezTo>
                  <a:pt x="557" y="963"/>
                  <a:pt x="557" y="963"/>
                  <a:pt x="558" y="963"/>
                </a:cubicBezTo>
                <a:cubicBezTo>
                  <a:pt x="559" y="963"/>
                  <a:pt x="559" y="963"/>
                  <a:pt x="560" y="963"/>
                </a:cubicBezTo>
                <a:cubicBezTo>
                  <a:pt x="561" y="963"/>
                  <a:pt x="562" y="962"/>
                  <a:pt x="564" y="961"/>
                </a:cubicBezTo>
                <a:cubicBezTo>
                  <a:pt x="566" y="962"/>
                  <a:pt x="568" y="962"/>
                  <a:pt x="568" y="960"/>
                </a:cubicBezTo>
                <a:cubicBezTo>
                  <a:pt x="567" y="960"/>
                  <a:pt x="567" y="961"/>
                  <a:pt x="566" y="961"/>
                </a:cubicBezTo>
                <a:cubicBezTo>
                  <a:pt x="564" y="961"/>
                  <a:pt x="563" y="960"/>
                  <a:pt x="562" y="961"/>
                </a:cubicBezTo>
                <a:cubicBezTo>
                  <a:pt x="561" y="961"/>
                  <a:pt x="561" y="961"/>
                  <a:pt x="560" y="961"/>
                </a:cubicBezTo>
                <a:cubicBezTo>
                  <a:pt x="560" y="961"/>
                  <a:pt x="559" y="961"/>
                  <a:pt x="559" y="961"/>
                </a:cubicBezTo>
                <a:cubicBezTo>
                  <a:pt x="558" y="961"/>
                  <a:pt x="557" y="962"/>
                  <a:pt x="556" y="962"/>
                </a:cubicBezTo>
                <a:cubicBezTo>
                  <a:pt x="555" y="962"/>
                  <a:pt x="554" y="961"/>
                  <a:pt x="553" y="962"/>
                </a:cubicBezTo>
                <a:cubicBezTo>
                  <a:pt x="551" y="962"/>
                  <a:pt x="550" y="963"/>
                  <a:pt x="549" y="963"/>
                </a:cubicBezTo>
                <a:cubicBezTo>
                  <a:pt x="546" y="963"/>
                  <a:pt x="545" y="964"/>
                  <a:pt x="543" y="964"/>
                </a:cubicBezTo>
                <a:cubicBezTo>
                  <a:pt x="541" y="965"/>
                  <a:pt x="541" y="966"/>
                  <a:pt x="539" y="966"/>
                </a:cubicBezTo>
                <a:cubicBezTo>
                  <a:pt x="537" y="966"/>
                  <a:pt x="536" y="967"/>
                  <a:pt x="534" y="967"/>
                </a:cubicBezTo>
                <a:cubicBezTo>
                  <a:pt x="533" y="968"/>
                  <a:pt x="532" y="969"/>
                  <a:pt x="531" y="970"/>
                </a:cubicBezTo>
                <a:cubicBezTo>
                  <a:pt x="530" y="969"/>
                  <a:pt x="529" y="970"/>
                  <a:pt x="529" y="970"/>
                </a:cubicBezTo>
                <a:cubicBezTo>
                  <a:pt x="528" y="970"/>
                  <a:pt x="527" y="971"/>
                  <a:pt x="526" y="970"/>
                </a:cubicBezTo>
                <a:cubicBezTo>
                  <a:pt x="524" y="973"/>
                  <a:pt x="522" y="974"/>
                  <a:pt x="518" y="975"/>
                </a:cubicBezTo>
                <a:cubicBezTo>
                  <a:pt x="518" y="977"/>
                  <a:pt x="517" y="977"/>
                  <a:pt x="517" y="978"/>
                </a:cubicBezTo>
                <a:cubicBezTo>
                  <a:pt x="515" y="978"/>
                  <a:pt x="513" y="979"/>
                  <a:pt x="512" y="979"/>
                </a:cubicBezTo>
                <a:cubicBezTo>
                  <a:pt x="511" y="983"/>
                  <a:pt x="508" y="983"/>
                  <a:pt x="509" y="985"/>
                </a:cubicBezTo>
                <a:cubicBezTo>
                  <a:pt x="507" y="985"/>
                  <a:pt x="507" y="986"/>
                  <a:pt x="505" y="987"/>
                </a:cubicBezTo>
                <a:cubicBezTo>
                  <a:pt x="505" y="989"/>
                  <a:pt x="503" y="990"/>
                  <a:pt x="502" y="991"/>
                </a:cubicBezTo>
                <a:cubicBezTo>
                  <a:pt x="495" y="997"/>
                  <a:pt x="495" y="1007"/>
                  <a:pt x="495" y="1009"/>
                </a:cubicBezTo>
                <a:cubicBezTo>
                  <a:pt x="494" y="1009"/>
                  <a:pt x="494" y="1012"/>
                  <a:pt x="494" y="1013"/>
                </a:cubicBezTo>
                <a:cubicBezTo>
                  <a:pt x="495" y="1014"/>
                  <a:pt x="495" y="1015"/>
                  <a:pt x="495" y="1015"/>
                </a:cubicBezTo>
                <a:cubicBezTo>
                  <a:pt x="495" y="1016"/>
                  <a:pt x="496" y="1019"/>
                  <a:pt x="496" y="1020"/>
                </a:cubicBezTo>
                <a:cubicBezTo>
                  <a:pt x="498" y="1025"/>
                  <a:pt x="498" y="1025"/>
                  <a:pt x="498" y="1025"/>
                </a:cubicBezTo>
                <a:cubicBezTo>
                  <a:pt x="467" y="1031"/>
                  <a:pt x="440" y="1057"/>
                  <a:pt x="452" y="1107"/>
                </a:cubicBezTo>
                <a:cubicBezTo>
                  <a:pt x="466" y="1164"/>
                  <a:pt x="521" y="1151"/>
                  <a:pt x="521" y="1151"/>
                </a:cubicBezTo>
                <a:cubicBezTo>
                  <a:pt x="520" y="1152"/>
                  <a:pt x="523" y="1159"/>
                  <a:pt x="523" y="1161"/>
                </a:cubicBezTo>
                <a:cubicBezTo>
                  <a:pt x="524" y="1167"/>
                  <a:pt x="526" y="1173"/>
                  <a:pt x="530" y="1178"/>
                </a:cubicBezTo>
                <a:cubicBezTo>
                  <a:pt x="542" y="1195"/>
                  <a:pt x="565" y="1201"/>
                  <a:pt x="584" y="1201"/>
                </a:cubicBezTo>
                <a:cubicBezTo>
                  <a:pt x="594" y="1201"/>
                  <a:pt x="605" y="1201"/>
                  <a:pt x="615" y="1198"/>
                </a:cubicBezTo>
                <a:cubicBezTo>
                  <a:pt x="640" y="1193"/>
                  <a:pt x="664" y="1177"/>
                  <a:pt x="673" y="1152"/>
                </a:cubicBezTo>
                <a:cubicBezTo>
                  <a:pt x="683" y="1127"/>
                  <a:pt x="677" y="1094"/>
                  <a:pt x="652" y="1082"/>
                </a:cubicBezTo>
                <a:cubicBezTo>
                  <a:pt x="647" y="1079"/>
                  <a:pt x="642" y="1078"/>
                  <a:pt x="637" y="1077"/>
                </a:cubicBezTo>
                <a:cubicBezTo>
                  <a:pt x="621" y="1076"/>
                  <a:pt x="601" y="1088"/>
                  <a:pt x="595" y="1103"/>
                </a:cubicBezTo>
                <a:cubicBezTo>
                  <a:pt x="592" y="1111"/>
                  <a:pt x="592" y="1121"/>
                  <a:pt x="598" y="1127"/>
                </a:cubicBezTo>
                <a:cubicBezTo>
                  <a:pt x="602" y="1131"/>
                  <a:pt x="607" y="1133"/>
                  <a:pt x="612" y="1133"/>
                </a:cubicBezTo>
                <a:cubicBezTo>
                  <a:pt x="615" y="1132"/>
                  <a:pt x="626" y="1131"/>
                  <a:pt x="628" y="1128"/>
                </a:cubicBezTo>
                <a:cubicBezTo>
                  <a:pt x="629" y="1128"/>
                  <a:pt x="629" y="1126"/>
                  <a:pt x="630" y="1128"/>
                </a:cubicBezTo>
                <a:cubicBezTo>
                  <a:pt x="631" y="1135"/>
                  <a:pt x="624" y="1144"/>
                  <a:pt x="619" y="1148"/>
                </a:cubicBezTo>
                <a:cubicBezTo>
                  <a:pt x="611" y="1153"/>
                  <a:pt x="599" y="1152"/>
                  <a:pt x="590" y="1149"/>
                </a:cubicBezTo>
                <a:cubicBezTo>
                  <a:pt x="585" y="1148"/>
                  <a:pt x="580" y="1145"/>
                  <a:pt x="577" y="1141"/>
                </a:cubicBezTo>
                <a:cubicBezTo>
                  <a:pt x="570" y="1135"/>
                  <a:pt x="568" y="1125"/>
                  <a:pt x="567" y="1116"/>
                </a:cubicBezTo>
                <a:cubicBezTo>
                  <a:pt x="566" y="1105"/>
                  <a:pt x="568" y="1094"/>
                  <a:pt x="572" y="1084"/>
                </a:cubicBezTo>
                <a:cubicBezTo>
                  <a:pt x="579" y="1065"/>
                  <a:pt x="595" y="1056"/>
                  <a:pt x="612" y="1050"/>
                </a:cubicBezTo>
                <a:cubicBezTo>
                  <a:pt x="626" y="1044"/>
                  <a:pt x="641" y="1043"/>
                  <a:pt x="655" y="1042"/>
                </a:cubicBezTo>
                <a:cubicBezTo>
                  <a:pt x="664" y="1042"/>
                  <a:pt x="672" y="1042"/>
                  <a:pt x="680" y="1042"/>
                </a:cubicBezTo>
                <a:cubicBezTo>
                  <a:pt x="694" y="1041"/>
                  <a:pt x="707" y="1042"/>
                  <a:pt x="721" y="1043"/>
                </a:cubicBezTo>
                <a:cubicBezTo>
                  <a:pt x="732" y="1044"/>
                  <a:pt x="744" y="1044"/>
                  <a:pt x="755" y="1045"/>
                </a:cubicBezTo>
                <a:cubicBezTo>
                  <a:pt x="775" y="1045"/>
                  <a:pt x="795" y="1044"/>
                  <a:pt x="815" y="1042"/>
                </a:cubicBezTo>
                <a:cubicBezTo>
                  <a:pt x="832" y="1040"/>
                  <a:pt x="850" y="1037"/>
                  <a:pt x="867" y="1034"/>
                </a:cubicBezTo>
                <a:cubicBezTo>
                  <a:pt x="885" y="1030"/>
                  <a:pt x="901" y="1025"/>
                  <a:pt x="917" y="1018"/>
                </a:cubicBezTo>
                <a:cubicBezTo>
                  <a:pt x="918" y="1018"/>
                  <a:pt x="918" y="1017"/>
                  <a:pt x="919" y="1018"/>
                </a:cubicBezTo>
                <a:cubicBezTo>
                  <a:pt x="920" y="1018"/>
                  <a:pt x="920" y="1017"/>
                  <a:pt x="921" y="1017"/>
                </a:cubicBezTo>
                <a:cubicBezTo>
                  <a:pt x="921" y="1017"/>
                  <a:pt x="921" y="1016"/>
                  <a:pt x="921" y="1016"/>
                </a:cubicBezTo>
                <a:cubicBezTo>
                  <a:pt x="923" y="1016"/>
                  <a:pt x="927" y="1015"/>
                  <a:pt x="928" y="1014"/>
                </a:cubicBezTo>
                <a:cubicBezTo>
                  <a:pt x="929" y="1014"/>
                  <a:pt x="930" y="1013"/>
                  <a:pt x="931" y="1013"/>
                </a:cubicBezTo>
                <a:cubicBezTo>
                  <a:pt x="931" y="1012"/>
                  <a:pt x="932" y="1012"/>
                  <a:pt x="932" y="1012"/>
                </a:cubicBezTo>
                <a:cubicBezTo>
                  <a:pt x="933" y="1012"/>
                  <a:pt x="935" y="1009"/>
                  <a:pt x="935" y="1010"/>
                </a:cubicBezTo>
                <a:cubicBezTo>
                  <a:pt x="935" y="1010"/>
                  <a:pt x="935" y="1011"/>
                  <a:pt x="935" y="1011"/>
                </a:cubicBezTo>
                <a:cubicBezTo>
                  <a:pt x="936" y="1011"/>
                  <a:pt x="938" y="1010"/>
                  <a:pt x="938" y="1010"/>
                </a:cubicBezTo>
                <a:cubicBezTo>
                  <a:pt x="939" y="1010"/>
                  <a:pt x="938" y="1010"/>
                  <a:pt x="939" y="1010"/>
                </a:cubicBezTo>
                <a:cubicBezTo>
                  <a:pt x="941" y="1009"/>
                  <a:pt x="941" y="1009"/>
                  <a:pt x="943" y="1008"/>
                </a:cubicBezTo>
                <a:cubicBezTo>
                  <a:pt x="944" y="1008"/>
                  <a:pt x="945" y="1007"/>
                  <a:pt x="946" y="1007"/>
                </a:cubicBezTo>
                <a:cubicBezTo>
                  <a:pt x="947" y="1006"/>
                  <a:pt x="949" y="1005"/>
                  <a:pt x="950" y="1005"/>
                </a:cubicBezTo>
                <a:cubicBezTo>
                  <a:pt x="952" y="1004"/>
                  <a:pt x="954" y="1003"/>
                  <a:pt x="955" y="1002"/>
                </a:cubicBezTo>
                <a:cubicBezTo>
                  <a:pt x="958" y="1001"/>
                  <a:pt x="961" y="1000"/>
                  <a:pt x="963" y="998"/>
                </a:cubicBezTo>
                <a:cubicBezTo>
                  <a:pt x="965" y="998"/>
                  <a:pt x="966" y="997"/>
                  <a:pt x="967" y="996"/>
                </a:cubicBezTo>
                <a:cubicBezTo>
                  <a:pt x="969" y="995"/>
                  <a:pt x="971" y="994"/>
                  <a:pt x="972" y="994"/>
                </a:cubicBezTo>
                <a:cubicBezTo>
                  <a:pt x="972" y="993"/>
                  <a:pt x="973" y="994"/>
                  <a:pt x="973" y="994"/>
                </a:cubicBezTo>
                <a:cubicBezTo>
                  <a:pt x="973" y="994"/>
                  <a:pt x="974" y="993"/>
                  <a:pt x="974" y="993"/>
                </a:cubicBezTo>
                <a:cubicBezTo>
                  <a:pt x="974" y="993"/>
                  <a:pt x="975" y="993"/>
                  <a:pt x="975" y="993"/>
                </a:cubicBezTo>
                <a:cubicBezTo>
                  <a:pt x="976" y="992"/>
                  <a:pt x="977" y="991"/>
                  <a:pt x="977" y="992"/>
                </a:cubicBezTo>
                <a:cubicBezTo>
                  <a:pt x="978" y="992"/>
                  <a:pt x="978" y="990"/>
                  <a:pt x="978" y="989"/>
                </a:cubicBezTo>
                <a:cubicBezTo>
                  <a:pt x="980" y="989"/>
                  <a:pt x="982" y="987"/>
                  <a:pt x="983" y="987"/>
                </a:cubicBezTo>
                <a:cubicBezTo>
                  <a:pt x="984" y="987"/>
                  <a:pt x="985" y="986"/>
                  <a:pt x="985" y="986"/>
                </a:cubicBezTo>
                <a:cubicBezTo>
                  <a:pt x="986" y="986"/>
                  <a:pt x="986" y="986"/>
                  <a:pt x="987" y="986"/>
                </a:cubicBezTo>
                <a:cubicBezTo>
                  <a:pt x="992" y="983"/>
                  <a:pt x="990" y="981"/>
                  <a:pt x="994" y="981"/>
                </a:cubicBezTo>
                <a:cubicBezTo>
                  <a:pt x="995" y="979"/>
                  <a:pt x="997" y="978"/>
                  <a:pt x="998" y="977"/>
                </a:cubicBezTo>
                <a:cubicBezTo>
                  <a:pt x="1004" y="974"/>
                  <a:pt x="1008" y="974"/>
                  <a:pt x="1013" y="971"/>
                </a:cubicBezTo>
                <a:cubicBezTo>
                  <a:pt x="1018" y="967"/>
                  <a:pt x="1022" y="962"/>
                  <a:pt x="1027" y="959"/>
                </a:cubicBezTo>
                <a:cubicBezTo>
                  <a:pt x="1031" y="956"/>
                  <a:pt x="1036" y="952"/>
                  <a:pt x="1040" y="949"/>
                </a:cubicBezTo>
                <a:cubicBezTo>
                  <a:pt x="1040" y="948"/>
                  <a:pt x="1040" y="948"/>
                  <a:pt x="1041" y="947"/>
                </a:cubicBezTo>
                <a:cubicBezTo>
                  <a:pt x="1042" y="946"/>
                  <a:pt x="1043" y="945"/>
                  <a:pt x="1044" y="944"/>
                </a:cubicBezTo>
                <a:cubicBezTo>
                  <a:pt x="1044" y="944"/>
                  <a:pt x="1045" y="944"/>
                  <a:pt x="1045" y="944"/>
                </a:cubicBezTo>
                <a:cubicBezTo>
                  <a:pt x="1046" y="943"/>
                  <a:pt x="1047" y="943"/>
                  <a:pt x="1047" y="942"/>
                </a:cubicBezTo>
                <a:cubicBezTo>
                  <a:pt x="1048" y="941"/>
                  <a:pt x="1049" y="940"/>
                  <a:pt x="1049" y="939"/>
                </a:cubicBezTo>
                <a:cubicBezTo>
                  <a:pt x="1050" y="938"/>
                  <a:pt x="1051" y="937"/>
                  <a:pt x="1051" y="937"/>
                </a:cubicBezTo>
                <a:cubicBezTo>
                  <a:pt x="1052" y="937"/>
                  <a:pt x="1051" y="936"/>
                  <a:pt x="1052" y="936"/>
                </a:cubicBezTo>
                <a:cubicBezTo>
                  <a:pt x="1052" y="936"/>
                  <a:pt x="1053" y="935"/>
                  <a:pt x="1053" y="935"/>
                </a:cubicBezTo>
                <a:cubicBezTo>
                  <a:pt x="1054" y="934"/>
                  <a:pt x="1055" y="934"/>
                  <a:pt x="1055" y="933"/>
                </a:cubicBezTo>
                <a:cubicBezTo>
                  <a:pt x="1056" y="932"/>
                  <a:pt x="1056" y="931"/>
                  <a:pt x="1057" y="931"/>
                </a:cubicBezTo>
                <a:cubicBezTo>
                  <a:pt x="1057" y="931"/>
                  <a:pt x="1057" y="930"/>
                  <a:pt x="1057" y="930"/>
                </a:cubicBezTo>
                <a:cubicBezTo>
                  <a:pt x="1058" y="929"/>
                  <a:pt x="1058" y="929"/>
                  <a:pt x="1059" y="929"/>
                </a:cubicBezTo>
                <a:cubicBezTo>
                  <a:pt x="1060" y="928"/>
                  <a:pt x="1062" y="926"/>
                  <a:pt x="1063" y="926"/>
                </a:cubicBezTo>
                <a:cubicBezTo>
                  <a:pt x="1064" y="925"/>
                  <a:pt x="1065" y="923"/>
                  <a:pt x="1065" y="921"/>
                </a:cubicBezTo>
                <a:cubicBezTo>
                  <a:pt x="1066" y="921"/>
                  <a:pt x="1067" y="919"/>
                  <a:pt x="1068" y="918"/>
                </a:cubicBezTo>
                <a:cubicBezTo>
                  <a:pt x="1069" y="917"/>
                  <a:pt x="1070" y="916"/>
                  <a:pt x="1071" y="915"/>
                </a:cubicBezTo>
                <a:cubicBezTo>
                  <a:pt x="1074" y="911"/>
                  <a:pt x="1076" y="906"/>
                  <a:pt x="1078" y="903"/>
                </a:cubicBezTo>
                <a:cubicBezTo>
                  <a:pt x="1078" y="902"/>
                  <a:pt x="1078" y="901"/>
                  <a:pt x="1079" y="901"/>
                </a:cubicBezTo>
                <a:cubicBezTo>
                  <a:pt x="1080" y="899"/>
                  <a:pt x="1082" y="897"/>
                  <a:pt x="1083" y="895"/>
                </a:cubicBezTo>
                <a:cubicBezTo>
                  <a:pt x="1083" y="895"/>
                  <a:pt x="1083" y="895"/>
                  <a:pt x="1083" y="895"/>
                </a:cubicBezTo>
                <a:cubicBezTo>
                  <a:pt x="1084" y="893"/>
                  <a:pt x="1085" y="892"/>
                  <a:pt x="1086" y="891"/>
                </a:cubicBezTo>
                <a:cubicBezTo>
                  <a:pt x="1086" y="890"/>
                  <a:pt x="1086" y="890"/>
                  <a:pt x="1086" y="890"/>
                </a:cubicBezTo>
                <a:cubicBezTo>
                  <a:pt x="1087" y="889"/>
                  <a:pt x="1087" y="889"/>
                  <a:pt x="1088" y="888"/>
                </a:cubicBezTo>
                <a:cubicBezTo>
                  <a:pt x="1088" y="887"/>
                  <a:pt x="1088" y="887"/>
                  <a:pt x="1088" y="887"/>
                </a:cubicBezTo>
                <a:cubicBezTo>
                  <a:pt x="1087" y="890"/>
                  <a:pt x="1085" y="893"/>
                  <a:pt x="1084" y="896"/>
                </a:cubicBezTo>
                <a:cubicBezTo>
                  <a:pt x="1077" y="909"/>
                  <a:pt x="1069" y="922"/>
                  <a:pt x="1060" y="934"/>
                </a:cubicBezTo>
                <a:cubicBezTo>
                  <a:pt x="1051" y="944"/>
                  <a:pt x="1041" y="953"/>
                  <a:pt x="1031" y="962"/>
                </a:cubicBezTo>
                <a:cubicBezTo>
                  <a:pt x="1026" y="968"/>
                  <a:pt x="1021" y="972"/>
                  <a:pt x="1016" y="977"/>
                </a:cubicBezTo>
                <a:cubicBezTo>
                  <a:pt x="976" y="1010"/>
                  <a:pt x="926" y="1030"/>
                  <a:pt x="876" y="1040"/>
                </a:cubicBezTo>
                <a:cubicBezTo>
                  <a:pt x="870" y="1041"/>
                  <a:pt x="864" y="1042"/>
                  <a:pt x="858" y="1043"/>
                </a:cubicBezTo>
                <a:cubicBezTo>
                  <a:pt x="837" y="1045"/>
                  <a:pt x="817" y="1046"/>
                  <a:pt x="796" y="1049"/>
                </a:cubicBezTo>
                <a:cubicBezTo>
                  <a:pt x="787" y="1050"/>
                  <a:pt x="778" y="1052"/>
                  <a:pt x="769" y="1054"/>
                </a:cubicBezTo>
                <a:cubicBezTo>
                  <a:pt x="759" y="1056"/>
                  <a:pt x="748" y="1060"/>
                  <a:pt x="740" y="1068"/>
                </a:cubicBezTo>
                <a:cubicBezTo>
                  <a:pt x="732" y="1076"/>
                  <a:pt x="732" y="1088"/>
                  <a:pt x="737" y="1098"/>
                </a:cubicBezTo>
                <a:cubicBezTo>
                  <a:pt x="737" y="1099"/>
                  <a:pt x="738" y="1099"/>
                  <a:pt x="739" y="1101"/>
                </a:cubicBezTo>
                <a:cubicBezTo>
                  <a:pt x="739" y="1101"/>
                  <a:pt x="708" y="1115"/>
                  <a:pt x="720" y="1146"/>
                </a:cubicBezTo>
                <a:cubicBezTo>
                  <a:pt x="732" y="1178"/>
                  <a:pt x="763" y="1167"/>
                  <a:pt x="774" y="1162"/>
                </a:cubicBezTo>
                <a:cubicBezTo>
                  <a:pt x="774" y="1162"/>
                  <a:pt x="786" y="1202"/>
                  <a:pt x="840" y="1176"/>
                </a:cubicBezTo>
                <a:cubicBezTo>
                  <a:pt x="846" y="1173"/>
                  <a:pt x="852" y="1169"/>
                  <a:pt x="857" y="1165"/>
                </a:cubicBezTo>
                <a:cubicBezTo>
                  <a:pt x="876" y="1150"/>
                  <a:pt x="884" y="1118"/>
                  <a:pt x="863" y="1101"/>
                </a:cubicBezTo>
                <a:cubicBezTo>
                  <a:pt x="849" y="1089"/>
                  <a:pt x="820" y="1095"/>
                  <a:pt x="815" y="1115"/>
                </a:cubicBezTo>
                <a:cubicBezTo>
                  <a:pt x="812" y="1123"/>
                  <a:pt x="814" y="1134"/>
                  <a:pt x="822" y="1137"/>
                </a:cubicBezTo>
                <a:cubicBezTo>
                  <a:pt x="829" y="1141"/>
                  <a:pt x="833" y="1141"/>
                  <a:pt x="839" y="1138"/>
                </a:cubicBezTo>
                <a:cubicBezTo>
                  <a:pt x="839" y="1138"/>
                  <a:pt x="815" y="1163"/>
                  <a:pt x="796" y="1141"/>
                </a:cubicBezTo>
                <a:cubicBezTo>
                  <a:pt x="788" y="1132"/>
                  <a:pt x="790" y="1120"/>
                  <a:pt x="796" y="1111"/>
                </a:cubicBezTo>
                <a:cubicBezTo>
                  <a:pt x="806" y="1093"/>
                  <a:pt x="826" y="1084"/>
                  <a:pt x="845" y="1078"/>
                </a:cubicBezTo>
                <a:cubicBezTo>
                  <a:pt x="862" y="1073"/>
                  <a:pt x="879" y="1070"/>
                  <a:pt x="896" y="1065"/>
                </a:cubicBezTo>
                <a:cubicBezTo>
                  <a:pt x="908" y="1062"/>
                  <a:pt x="920" y="1057"/>
                  <a:pt x="931" y="1052"/>
                </a:cubicBezTo>
                <a:cubicBezTo>
                  <a:pt x="965" y="1036"/>
                  <a:pt x="999" y="1015"/>
                  <a:pt x="1026" y="989"/>
                </a:cubicBezTo>
                <a:cubicBezTo>
                  <a:pt x="1035" y="980"/>
                  <a:pt x="1043" y="971"/>
                  <a:pt x="1051" y="961"/>
                </a:cubicBezTo>
                <a:cubicBezTo>
                  <a:pt x="1058" y="950"/>
                  <a:pt x="1065" y="939"/>
                  <a:pt x="1071" y="928"/>
                </a:cubicBezTo>
                <a:cubicBezTo>
                  <a:pt x="1078" y="916"/>
                  <a:pt x="1083" y="904"/>
                  <a:pt x="1088" y="892"/>
                </a:cubicBezTo>
                <a:cubicBezTo>
                  <a:pt x="1090" y="887"/>
                  <a:pt x="1091" y="884"/>
                  <a:pt x="1092" y="881"/>
                </a:cubicBezTo>
                <a:cubicBezTo>
                  <a:pt x="1092" y="881"/>
                  <a:pt x="1092" y="881"/>
                  <a:pt x="1092" y="881"/>
                </a:cubicBezTo>
                <a:cubicBezTo>
                  <a:pt x="1093" y="881"/>
                  <a:pt x="1093" y="881"/>
                  <a:pt x="1093" y="880"/>
                </a:cubicBezTo>
                <a:cubicBezTo>
                  <a:pt x="1093" y="880"/>
                  <a:pt x="1093" y="880"/>
                  <a:pt x="1093" y="880"/>
                </a:cubicBezTo>
                <a:cubicBezTo>
                  <a:pt x="1093" y="879"/>
                  <a:pt x="1094" y="879"/>
                  <a:pt x="1094" y="877"/>
                </a:cubicBezTo>
                <a:cubicBezTo>
                  <a:pt x="1094" y="877"/>
                  <a:pt x="1095" y="877"/>
                  <a:pt x="1095" y="877"/>
                </a:cubicBezTo>
                <a:cubicBezTo>
                  <a:pt x="1095" y="876"/>
                  <a:pt x="1096" y="874"/>
                  <a:pt x="1096" y="873"/>
                </a:cubicBezTo>
                <a:cubicBezTo>
                  <a:pt x="1096" y="873"/>
                  <a:pt x="1097" y="873"/>
                  <a:pt x="1097" y="873"/>
                </a:cubicBezTo>
                <a:cubicBezTo>
                  <a:pt x="1100" y="867"/>
                  <a:pt x="1102" y="863"/>
                  <a:pt x="1105" y="858"/>
                </a:cubicBezTo>
                <a:cubicBezTo>
                  <a:pt x="1104" y="857"/>
                  <a:pt x="1103" y="859"/>
                  <a:pt x="1103" y="860"/>
                </a:cubicBezTo>
                <a:close/>
                <a:moveTo>
                  <a:pt x="723" y="738"/>
                </a:moveTo>
                <a:cubicBezTo>
                  <a:pt x="723" y="738"/>
                  <a:pt x="724" y="739"/>
                  <a:pt x="724" y="739"/>
                </a:cubicBezTo>
                <a:cubicBezTo>
                  <a:pt x="725" y="739"/>
                  <a:pt x="725" y="739"/>
                  <a:pt x="725" y="739"/>
                </a:cubicBezTo>
                <a:cubicBezTo>
                  <a:pt x="726" y="738"/>
                  <a:pt x="728" y="739"/>
                  <a:pt x="728" y="739"/>
                </a:cubicBezTo>
                <a:cubicBezTo>
                  <a:pt x="728" y="739"/>
                  <a:pt x="729" y="740"/>
                  <a:pt x="730" y="741"/>
                </a:cubicBezTo>
                <a:cubicBezTo>
                  <a:pt x="729" y="741"/>
                  <a:pt x="727" y="741"/>
                  <a:pt x="727" y="741"/>
                </a:cubicBezTo>
                <a:cubicBezTo>
                  <a:pt x="727" y="741"/>
                  <a:pt x="722" y="740"/>
                  <a:pt x="722" y="739"/>
                </a:cubicBezTo>
                <a:cubicBezTo>
                  <a:pt x="722" y="738"/>
                  <a:pt x="723" y="738"/>
                  <a:pt x="723" y="738"/>
                </a:cubicBezTo>
                <a:close/>
                <a:moveTo>
                  <a:pt x="726" y="743"/>
                </a:moveTo>
                <a:cubicBezTo>
                  <a:pt x="726" y="743"/>
                  <a:pt x="727" y="743"/>
                  <a:pt x="727" y="743"/>
                </a:cubicBezTo>
                <a:cubicBezTo>
                  <a:pt x="727" y="743"/>
                  <a:pt x="729" y="745"/>
                  <a:pt x="730" y="745"/>
                </a:cubicBezTo>
                <a:cubicBezTo>
                  <a:pt x="732" y="745"/>
                  <a:pt x="737" y="745"/>
                  <a:pt x="739" y="746"/>
                </a:cubicBezTo>
                <a:cubicBezTo>
                  <a:pt x="740" y="747"/>
                  <a:pt x="742" y="749"/>
                  <a:pt x="743" y="751"/>
                </a:cubicBezTo>
                <a:cubicBezTo>
                  <a:pt x="745" y="751"/>
                  <a:pt x="745" y="751"/>
                  <a:pt x="746" y="751"/>
                </a:cubicBezTo>
                <a:cubicBezTo>
                  <a:pt x="747" y="754"/>
                  <a:pt x="750" y="754"/>
                  <a:pt x="751" y="755"/>
                </a:cubicBezTo>
                <a:cubicBezTo>
                  <a:pt x="751" y="756"/>
                  <a:pt x="751" y="757"/>
                  <a:pt x="751" y="757"/>
                </a:cubicBezTo>
                <a:cubicBezTo>
                  <a:pt x="751" y="758"/>
                  <a:pt x="754" y="762"/>
                  <a:pt x="754" y="762"/>
                </a:cubicBezTo>
                <a:cubicBezTo>
                  <a:pt x="754" y="762"/>
                  <a:pt x="750" y="759"/>
                  <a:pt x="749" y="757"/>
                </a:cubicBezTo>
                <a:cubicBezTo>
                  <a:pt x="749" y="757"/>
                  <a:pt x="747" y="757"/>
                  <a:pt x="747" y="756"/>
                </a:cubicBezTo>
                <a:cubicBezTo>
                  <a:pt x="747" y="755"/>
                  <a:pt x="746" y="754"/>
                  <a:pt x="746" y="753"/>
                </a:cubicBezTo>
                <a:cubicBezTo>
                  <a:pt x="746" y="753"/>
                  <a:pt x="740" y="752"/>
                  <a:pt x="739" y="751"/>
                </a:cubicBezTo>
                <a:cubicBezTo>
                  <a:pt x="739" y="751"/>
                  <a:pt x="735" y="747"/>
                  <a:pt x="734" y="746"/>
                </a:cubicBezTo>
                <a:cubicBezTo>
                  <a:pt x="734" y="746"/>
                  <a:pt x="732" y="746"/>
                  <a:pt x="732" y="746"/>
                </a:cubicBezTo>
                <a:cubicBezTo>
                  <a:pt x="731" y="746"/>
                  <a:pt x="730" y="746"/>
                  <a:pt x="729" y="746"/>
                </a:cubicBezTo>
                <a:cubicBezTo>
                  <a:pt x="728" y="746"/>
                  <a:pt x="727" y="745"/>
                  <a:pt x="727" y="744"/>
                </a:cubicBezTo>
                <a:cubicBezTo>
                  <a:pt x="724" y="744"/>
                  <a:pt x="721" y="744"/>
                  <a:pt x="720" y="743"/>
                </a:cubicBezTo>
                <a:cubicBezTo>
                  <a:pt x="720" y="742"/>
                  <a:pt x="721" y="742"/>
                  <a:pt x="721" y="742"/>
                </a:cubicBezTo>
                <a:cubicBezTo>
                  <a:pt x="723" y="742"/>
                  <a:pt x="724" y="743"/>
                  <a:pt x="726" y="743"/>
                </a:cubicBezTo>
                <a:close/>
                <a:moveTo>
                  <a:pt x="705" y="733"/>
                </a:moveTo>
                <a:cubicBezTo>
                  <a:pt x="705" y="733"/>
                  <a:pt x="706" y="734"/>
                  <a:pt x="707" y="734"/>
                </a:cubicBezTo>
                <a:cubicBezTo>
                  <a:pt x="707" y="734"/>
                  <a:pt x="708" y="734"/>
                  <a:pt x="708" y="734"/>
                </a:cubicBezTo>
                <a:cubicBezTo>
                  <a:pt x="708" y="734"/>
                  <a:pt x="708" y="734"/>
                  <a:pt x="708" y="734"/>
                </a:cubicBezTo>
                <a:cubicBezTo>
                  <a:pt x="709" y="734"/>
                  <a:pt x="710" y="735"/>
                  <a:pt x="711" y="735"/>
                </a:cubicBezTo>
                <a:cubicBezTo>
                  <a:pt x="711" y="735"/>
                  <a:pt x="712" y="735"/>
                  <a:pt x="712" y="735"/>
                </a:cubicBezTo>
                <a:cubicBezTo>
                  <a:pt x="712" y="735"/>
                  <a:pt x="713" y="736"/>
                  <a:pt x="713" y="736"/>
                </a:cubicBezTo>
                <a:cubicBezTo>
                  <a:pt x="714" y="736"/>
                  <a:pt x="715" y="736"/>
                  <a:pt x="716" y="736"/>
                </a:cubicBezTo>
                <a:cubicBezTo>
                  <a:pt x="716" y="736"/>
                  <a:pt x="718" y="737"/>
                  <a:pt x="718" y="738"/>
                </a:cubicBezTo>
                <a:cubicBezTo>
                  <a:pt x="718" y="738"/>
                  <a:pt x="718" y="738"/>
                  <a:pt x="718" y="738"/>
                </a:cubicBezTo>
                <a:cubicBezTo>
                  <a:pt x="718" y="738"/>
                  <a:pt x="719" y="737"/>
                  <a:pt x="719" y="737"/>
                </a:cubicBezTo>
                <a:cubicBezTo>
                  <a:pt x="719" y="737"/>
                  <a:pt x="719" y="738"/>
                  <a:pt x="719" y="739"/>
                </a:cubicBezTo>
                <a:cubicBezTo>
                  <a:pt x="720" y="739"/>
                  <a:pt x="721" y="739"/>
                  <a:pt x="721" y="739"/>
                </a:cubicBezTo>
                <a:cubicBezTo>
                  <a:pt x="721" y="740"/>
                  <a:pt x="720" y="740"/>
                  <a:pt x="720" y="740"/>
                </a:cubicBezTo>
                <a:cubicBezTo>
                  <a:pt x="720" y="740"/>
                  <a:pt x="718" y="738"/>
                  <a:pt x="717" y="738"/>
                </a:cubicBezTo>
                <a:cubicBezTo>
                  <a:pt x="716" y="737"/>
                  <a:pt x="713" y="737"/>
                  <a:pt x="711" y="737"/>
                </a:cubicBezTo>
                <a:cubicBezTo>
                  <a:pt x="711" y="736"/>
                  <a:pt x="711" y="737"/>
                  <a:pt x="710" y="736"/>
                </a:cubicBezTo>
                <a:cubicBezTo>
                  <a:pt x="709" y="736"/>
                  <a:pt x="708" y="736"/>
                  <a:pt x="707" y="735"/>
                </a:cubicBezTo>
                <a:cubicBezTo>
                  <a:pt x="707" y="735"/>
                  <a:pt x="706" y="735"/>
                  <a:pt x="705" y="735"/>
                </a:cubicBezTo>
                <a:cubicBezTo>
                  <a:pt x="705" y="735"/>
                  <a:pt x="704" y="735"/>
                  <a:pt x="704" y="734"/>
                </a:cubicBezTo>
                <a:cubicBezTo>
                  <a:pt x="704" y="734"/>
                  <a:pt x="705" y="733"/>
                  <a:pt x="705" y="733"/>
                </a:cubicBezTo>
                <a:close/>
                <a:moveTo>
                  <a:pt x="655" y="754"/>
                </a:moveTo>
                <a:cubicBezTo>
                  <a:pt x="655" y="754"/>
                  <a:pt x="654" y="755"/>
                  <a:pt x="653" y="755"/>
                </a:cubicBezTo>
                <a:cubicBezTo>
                  <a:pt x="652" y="755"/>
                  <a:pt x="651" y="755"/>
                  <a:pt x="651" y="755"/>
                </a:cubicBezTo>
                <a:cubicBezTo>
                  <a:pt x="651" y="755"/>
                  <a:pt x="650" y="757"/>
                  <a:pt x="649" y="757"/>
                </a:cubicBezTo>
                <a:cubicBezTo>
                  <a:pt x="649" y="758"/>
                  <a:pt x="649" y="757"/>
                  <a:pt x="648" y="758"/>
                </a:cubicBezTo>
                <a:cubicBezTo>
                  <a:pt x="648" y="758"/>
                  <a:pt x="648" y="758"/>
                  <a:pt x="648" y="758"/>
                </a:cubicBezTo>
                <a:cubicBezTo>
                  <a:pt x="647" y="758"/>
                  <a:pt x="647" y="759"/>
                  <a:pt x="647" y="759"/>
                </a:cubicBezTo>
                <a:cubicBezTo>
                  <a:pt x="646" y="759"/>
                  <a:pt x="645" y="761"/>
                  <a:pt x="644" y="761"/>
                </a:cubicBezTo>
                <a:cubicBezTo>
                  <a:pt x="643" y="762"/>
                  <a:pt x="643" y="762"/>
                  <a:pt x="643" y="762"/>
                </a:cubicBezTo>
                <a:cubicBezTo>
                  <a:pt x="642" y="763"/>
                  <a:pt x="641" y="764"/>
                  <a:pt x="641" y="763"/>
                </a:cubicBezTo>
                <a:cubicBezTo>
                  <a:pt x="641" y="763"/>
                  <a:pt x="642" y="761"/>
                  <a:pt x="643" y="761"/>
                </a:cubicBezTo>
                <a:cubicBezTo>
                  <a:pt x="643" y="761"/>
                  <a:pt x="644" y="760"/>
                  <a:pt x="644" y="760"/>
                </a:cubicBezTo>
                <a:cubicBezTo>
                  <a:pt x="644" y="760"/>
                  <a:pt x="644" y="760"/>
                  <a:pt x="644" y="760"/>
                </a:cubicBezTo>
                <a:cubicBezTo>
                  <a:pt x="644" y="760"/>
                  <a:pt x="644" y="760"/>
                  <a:pt x="644" y="760"/>
                </a:cubicBezTo>
                <a:cubicBezTo>
                  <a:pt x="644" y="759"/>
                  <a:pt x="645" y="760"/>
                  <a:pt x="645" y="760"/>
                </a:cubicBezTo>
                <a:cubicBezTo>
                  <a:pt x="645" y="759"/>
                  <a:pt x="645" y="759"/>
                  <a:pt x="645" y="759"/>
                </a:cubicBezTo>
                <a:cubicBezTo>
                  <a:pt x="645" y="759"/>
                  <a:pt x="645" y="759"/>
                  <a:pt x="645" y="759"/>
                </a:cubicBezTo>
                <a:cubicBezTo>
                  <a:pt x="646" y="759"/>
                  <a:pt x="646" y="758"/>
                  <a:pt x="646" y="758"/>
                </a:cubicBezTo>
                <a:cubicBezTo>
                  <a:pt x="646" y="758"/>
                  <a:pt x="647" y="758"/>
                  <a:pt x="647" y="758"/>
                </a:cubicBezTo>
                <a:cubicBezTo>
                  <a:pt x="647" y="758"/>
                  <a:pt x="647" y="758"/>
                  <a:pt x="647" y="757"/>
                </a:cubicBezTo>
                <a:cubicBezTo>
                  <a:pt x="648" y="757"/>
                  <a:pt x="648" y="757"/>
                  <a:pt x="648" y="757"/>
                </a:cubicBezTo>
                <a:cubicBezTo>
                  <a:pt x="649" y="757"/>
                  <a:pt x="649" y="756"/>
                  <a:pt x="649" y="756"/>
                </a:cubicBezTo>
                <a:cubicBezTo>
                  <a:pt x="650" y="755"/>
                  <a:pt x="652" y="753"/>
                  <a:pt x="652" y="753"/>
                </a:cubicBezTo>
                <a:cubicBezTo>
                  <a:pt x="652" y="753"/>
                  <a:pt x="655" y="751"/>
                  <a:pt x="655" y="751"/>
                </a:cubicBezTo>
                <a:cubicBezTo>
                  <a:pt x="656" y="751"/>
                  <a:pt x="659" y="747"/>
                  <a:pt x="660" y="746"/>
                </a:cubicBezTo>
                <a:cubicBezTo>
                  <a:pt x="661" y="746"/>
                  <a:pt x="661" y="746"/>
                  <a:pt x="662" y="747"/>
                </a:cubicBezTo>
                <a:cubicBezTo>
                  <a:pt x="659" y="748"/>
                  <a:pt x="656" y="753"/>
                  <a:pt x="655" y="754"/>
                </a:cubicBezTo>
                <a:close/>
                <a:moveTo>
                  <a:pt x="682" y="738"/>
                </a:moveTo>
                <a:cubicBezTo>
                  <a:pt x="681" y="739"/>
                  <a:pt x="681" y="739"/>
                  <a:pt x="680" y="740"/>
                </a:cubicBezTo>
                <a:cubicBezTo>
                  <a:pt x="680" y="740"/>
                  <a:pt x="680" y="740"/>
                  <a:pt x="679" y="740"/>
                </a:cubicBezTo>
                <a:cubicBezTo>
                  <a:pt x="679" y="740"/>
                  <a:pt x="678" y="741"/>
                  <a:pt x="678" y="741"/>
                </a:cubicBezTo>
                <a:cubicBezTo>
                  <a:pt x="677" y="741"/>
                  <a:pt x="676" y="741"/>
                  <a:pt x="676" y="742"/>
                </a:cubicBezTo>
                <a:cubicBezTo>
                  <a:pt x="675" y="742"/>
                  <a:pt x="674" y="742"/>
                  <a:pt x="674" y="742"/>
                </a:cubicBezTo>
                <a:cubicBezTo>
                  <a:pt x="674" y="742"/>
                  <a:pt x="673" y="743"/>
                  <a:pt x="673" y="743"/>
                </a:cubicBezTo>
                <a:cubicBezTo>
                  <a:pt x="673" y="744"/>
                  <a:pt x="672" y="743"/>
                  <a:pt x="672" y="743"/>
                </a:cubicBezTo>
                <a:cubicBezTo>
                  <a:pt x="671" y="743"/>
                  <a:pt x="671" y="744"/>
                  <a:pt x="670" y="744"/>
                </a:cubicBezTo>
                <a:cubicBezTo>
                  <a:pt x="669" y="744"/>
                  <a:pt x="668" y="745"/>
                  <a:pt x="668" y="744"/>
                </a:cubicBezTo>
                <a:cubicBezTo>
                  <a:pt x="668" y="744"/>
                  <a:pt x="669" y="744"/>
                  <a:pt x="669" y="744"/>
                </a:cubicBezTo>
                <a:cubicBezTo>
                  <a:pt x="669" y="744"/>
                  <a:pt x="669" y="743"/>
                  <a:pt x="670" y="743"/>
                </a:cubicBezTo>
                <a:cubicBezTo>
                  <a:pt x="670" y="743"/>
                  <a:pt x="670" y="743"/>
                  <a:pt x="671" y="743"/>
                </a:cubicBezTo>
                <a:cubicBezTo>
                  <a:pt x="671" y="743"/>
                  <a:pt x="672" y="742"/>
                  <a:pt x="673" y="742"/>
                </a:cubicBezTo>
                <a:cubicBezTo>
                  <a:pt x="673" y="742"/>
                  <a:pt x="673" y="741"/>
                  <a:pt x="673" y="741"/>
                </a:cubicBezTo>
                <a:cubicBezTo>
                  <a:pt x="673" y="741"/>
                  <a:pt x="675" y="740"/>
                  <a:pt x="675" y="740"/>
                </a:cubicBezTo>
                <a:cubicBezTo>
                  <a:pt x="676" y="739"/>
                  <a:pt x="676" y="740"/>
                  <a:pt x="677" y="740"/>
                </a:cubicBezTo>
                <a:cubicBezTo>
                  <a:pt x="678" y="740"/>
                  <a:pt x="679" y="739"/>
                  <a:pt x="680" y="739"/>
                </a:cubicBezTo>
                <a:cubicBezTo>
                  <a:pt x="680" y="739"/>
                  <a:pt x="680" y="738"/>
                  <a:pt x="680" y="738"/>
                </a:cubicBezTo>
                <a:cubicBezTo>
                  <a:pt x="681" y="738"/>
                  <a:pt x="682" y="737"/>
                  <a:pt x="682" y="737"/>
                </a:cubicBezTo>
                <a:cubicBezTo>
                  <a:pt x="682" y="737"/>
                  <a:pt x="684" y="736"/>
                  <a:pt x="684" y="737"/>
                </a:cubicBezTo>
                <a:cubicBezTo>
                  <a:pt x="683" y="738"/>
                  <a:pt x="683" y="738"/>
                  <a:pt x="682" y="738"/>
                </a:cubicBezTo>
                <a:close/>
                <a:moveTo>
                  <a:pt x="694" y="737"/>
                </a:moveTo>
                <a:cubicBezTo>
                  <a:pt x="693" y="737"/>
                  <a:pt x="694" y="737"/>
                  <a:pt x="693" y="737"/>
                </a:cubicBezTo>
                <a:cubicBezTo>
                  <a:pt x="693" y="737"/>
                  <a:pt x="692" y="737"/>
                  <a:pt x="692" y="737"/>
                </a:cubicBezTo>
                <a:cubicBezTo>
                  <a:pt x="692" y="737"/>
                  <a:pt x="691" y="737"/>
                  <a:pt x="691" y="737"/>
                </a:cubicBezTo>
                <a:cubicBezTo>
                  <a:pt x="691" y="737"/>
                  <a:pt x="691" y="737"/>
                  <a:pt x="691" y="737"/>
                </a:cubicBezTo>
                <a:cubicBezTo>
                  <a:pt x="691" y="737"/>
                  <a:pt x="690" y="737"/>
                  <a:pt x="690" y="737"/>
                </a:cubicBezTo>
                <a:cubicBezTo>
                  <a:pt x="690" y="737"/>
                  <a:pt x="689" y="738"/>
                  <a:pt x="689" y="738"/>
                </a:cubicBezTo>
                <a:cubicBezTo>
                  <a:pt x="688" y="738"/>
                  <a:pt x="688" y="737"/>
                  <a:pt x="688" y="738"/>
                </a:cubicBezTo>
                <a:cubicBezTo>
                  <a:pt x="687" y="738"/>
                  <a:pt x="686" y="738"/>
                  <a:pt x="685" y="738"/>
                </a:cubicBezTo>
                <a:cubicBezTo>
                  <a:pt x="685" y="738"/>
                  <a:pt x="687" y="737"/>
                  <a:pt x="688" y="737"/>
                </a:cubicBezTo>
                <a:cubicBezTo>
                  <a:pt x="689" y="737"/>
                  <a:pt x="691" y="735"/>
                  <a:pt x="691" y="735"/>
                </a:cubicBezTo>
                <a:cubicBezTo>
                  <a:pt x="692" y="735"/>
                  <a:pt x="692" y="735"/>
                  <a:pt x="692" y="735"/>
                </a:cubicBezTo>
                <a:cubicBezTo>
                  <a:pt x="693" y="735"/>
                  <a:pt x="693" y="735"/>
                  <a:pt x="693" y="735"/>
                </a:cubicBezTo>
                <a:cubicBezTo>
                  <a:pt x="694" y="734"/>
                  <a:pt x="694" y="735"/>
                  <a:pt x="695" y="735"/>
                </a:cubicBezTo>
                <a:cubicBezTo>
                  <a:pt x="695" y="735"/>
                  <a:pt x="696" y="734"/>
                  <a:pt x="696" y="734"/>
                </a:cubicBezTo>
                <a:cubicBezTo>
                  <a:pt x="697" y="734"/>
                  <a:pt x="700" y="734"/>
                  <a:pt x="702" y="735"/>
                </a:cubicBezTo>
                <a:cubicBezTo>
                  <a:pt x="702" y="736"/>
                  <a:pt x="701" y="736"/>
                  <a:pt x="701" y="736"/>
                </a:cubicBezTo>
                <a:cubicBezTo>
                  <a:pt x="700" y="736"/>
                  <a:pt x="698" y="735"/>
                  <a:pt x="697" y="736"/>
                </a:cubicBezTo>
                <a:cubicBezTo>
                  <a:pt x="697" y="736"/>
                  <a:pt x="697" y="736"/>
                  <a:pt x="696" y="736"/>
                </a:cubicBezTo>
                <a:cubicBezTo>
                  <a:pt x="695" y="736"/>
                  <a:pt x="695" y="736"/>
                  <a:pt x="694" y="737"/>
                </a:cubicBezTo>
                <a:close/>
                <a:moveTo>
                  <a:pt x="696" y="866"/>
                </a:moveTo>
                <a:cubicBezTo>
                  <a:pt x="696" y="866"/>
                  <a:pt x="693" y="826"/>
                  <a:pt x="725" y="816"/>
                </a:cubicBezTo>
                <a:cubicBezTo>
                  <a:pt x="734" y="813"/>
                  <a:pt x="744" y="819"/>
                  <a:pt x="744" y="819"/>
                </a:cubicBezTo>
                <a:cubicBezTo>
                  <a:pt x="723" y="817"/>
                  <a:pt x="712" y="842"/>
                  <a:pt x="712" y="842"/>
                </a:cubicBezTo>
                <a:cubicBezTo>
                  <a:pt x="692" y="883"/>
                  <a:pt x="740" y="955"/>
                  <a:pt x="819" y="966"/>
                </a:cubicBezTo>
                <a:cubicBezTo>
                  <a:pt x="819" y="966"/>
                  <a:pt x="707" y="956"/>
                  <a:pt x="696" y="866"/>
                </a:cubicBezTo>
                <a:close/>
                <a:moveTo>
                  <a:pt x="506" y="1012"/>
                </a:moveTo>
                <a:cubicBezTo>
                  <a:pt x="505" y="1011"/>
                  <a:pt x="503" y="1008"/>
                  <a:pt x="505" y="1007"/>
                </a:cubicBezTo>
                <a:cubicBezTo>
                  <a:pt x="508" y="1008"/>
                  <a:pt x="505" y="1009"/>
                  <a:pt x="506" y="1012"/>
                </a:cubicBezTo>
                <a:close/>
                <a:moveTo>
                  <a:pt x="512" y="1009"/>
                </a:moveTo>
                <a:cubicBezTo>
                  <a:pt x="513" y="1011"/>
                  <a:pt x="512" y="1012"/>
                  <a:pt x="512" y="1014"/>
                </a:cubicBezTo>
                <a:cubicBezTo>
                  <a:pt x="511" y="1015"/>
                  <a:pt x="512" y="1016"/>
                  <a:pt x="511" y="1016"/>
                </a:cubicBezTo>
                <a:cubicBezTo>
                  <a:pt x="509" y="1016"/>
                  <a:pt x="511" y="1017"/>
                  <a:pt x="509" y="1018"/>
                </a:cubicBezTo>
                <a:cubicBezTo>
                  <a:pt x="506" y="1017"/>
                  <a:pt x="510" y="1015"/>
                  <a:pt x="509" y="1014"/>
                </a:cubicBezTo>
                <a:cubicBezTo>
                  <a:pt x="509" y="1013"/>
                  <a:pt x="510" y="1013"/>
                  <a:pt x="510" y="1012"/>
                </a:cubicBezTo>
                <a:cubicBezTo>
                  <a:pt x="510" y="1012"/>
                  <a:pt x="509" y="1012"/>
                  <a:pt x="509" y="1011"/>
                </a:cubicBezTo>
                <a:cubicBezTo>
                  <a:pt x="509" y="1010"/>
                  <a:pt x="510" y="1010"/>
                  <a:pt x="511" y="1010"/>
                </a:cubicBezTo>
                <a:cubicBezTo>
                  <a:pt x="511" y="1009"/>
                  <a:pt x="511" y="1008"/>
                  <a:pt x="512" y="1007"/>
                </a:cubicBezTo>
                <a:cubicBezTo>
                  <a:pt x="513" y="1007"/>
                  <a:pt x="513" y="1008"/>
                  <a:pt x="514" y="1008"/>
                </a:cubicBezTo>
                <a:cubicBezTo>
                  <a:pt x="514" y="1009"/>
                  <a:pt x="513" y="1009"/>
                  <a:pt x="512" y="1009"/>
                </a:cubicBezTo>
                <a:close/>
                <a:moveTo>
                  <a:pt x="516" y="990"/>
                </a:moveTo>
                <a:cubicBezTo>
                  <a:pt x="514" y="989"/>
                  <a:pt x="514" y="992"/>
                  <a:pt x="512" y="992"/>
                </a:cubicBezTo>
                <a:cubicBezTo>
                  <a:pt x="511" y="994"/>
                  <a:pt x="513" y="994"/>
                  <a:pt x="513" y="995"/>
                </a:cubicBezTo>
                <a:cubicBezTo>
                  <a:pt x="514" y="996"/>
                  <a:pt x="513" y="996"/>
                  <a:pt x="514" y="996"/>
                </a:cubicBezTo>
                <a:cubicBezTo>
                  <a:pt x="513" y="997"/>
                  <a:pt x="512" y="999"/>
                  <a:pt x="511" y="1000"/>
                </a:cubicBezTo>
                <a:cubicBezTo>
                  <a:pt x="512" y="1001"/>
                  <a:pt x="513" y="1000"/>
                  <a:pt x="514" y="1000"/>
                </a:cubicBezTo>
                <a:cubicBezTo>
                  <a:pt x="515" y="1000"/>
                  <a:pt x="515" y="998"/>
                  <a:pt x="517" y="999"/>
                </a:cubicBezTo>
                <a:cubicBezTo>
                  <a:pt x="517" y="1000"/>
                  <a:pt x="518" y="1001"/>
                  <a:pt x="516" y="1000"/>
                </a:cubicBezTo>
                <a:cubicBezTo>
                  <a:pt x="515" y="1002"/>
                  <a:pt x="516" y="1002"/>
                  <a:pt x="515" y="1003"/>
                </a:cubicBezTo>
                <a:cubicBezTo>
                  <a:pt x="514" y="1003"/>
                  <a:pt x="513" y="1002"/>
                  <a:pt x="513" y="1002"/>
                </a:cubicBezTo>
                <a:cubicBezTo>
                  <a:pt x="511" y="1001"/>
                  <a:pt x="511" y="1004"/>
                  <a:pt x="510" y="1004"/>
                </a:cubicBezTo>
                <a:cubicBezTo>
                  <a:pt x="510" y="1004"/>
                  <a:pt x="509" y="1004"/>
                  <a:pt x="509" y="1005"/>
                </a:cubicBezTo>
                <a:cubicBezTo>
                  <a:pt x="508" y="1006"/>
                  <a:pt x="510" y="1007"/>
                  <a:pt x="507" y="1007"/>
                </a:cubicBezTo>
                <a:cubicBezTo>
                  <a:pt x="506" y="1007"/>
                  <a:pt x="506" y="1005"/>
                  <a:pt x="505" y="1006"/>
                </a:cubicBezTo>
                <a:cubicBezTo>
                  <a:pt x="504" y="1006"/>
                  <a:pt x="504" y="1005"/>
                  <a:pt x="505" y="1005"/>
                </a:cubicBezTo>
                <a:cubicBezTo>
                  <a:pt x="505" y="1003"/>
                  <a:pt x="504" y="1003"/>
                  <a:pt x="506" y="1002"/>
                </a:cubicBezTo>
                <a:cubicBezTo>
                  <a:pt x="505" y="1000"/>
                  <a:pt x="504" y="1002"/>
                  <a:pt x="502" y="1001"/>
                </a:cubicBezTo>
                <a:cubicBezTo>
                  <a:pt x="504" y="999"/>
                  <a:pt x="508" y="997"/>
                  <a:pt x="508" y="994"/>
                </a:cubicBezTo>
                <a:cubicBezTo>
                  <a:pt x="509" y="992"/>
                  <a:pt x="511" y="992"/>
                  <a:pt x="512" y="991"/>
                </a:cubicBezTo>
                <a:cubicBezTo>
                  <a:pt x="513" y="989"/>
                  <a:pt x="512" y="988"/>
                  <a:pt x="513" y="987"/>
                </a:cubicBezTo>
                <a:cubicBezTo>
                  <a:pt x="513" y="987"/>
                  <a:pt x="514" y="987"/>
                  <a:pt x="514" y="987"/>
                </a:cubicBezTo>
                <a:cubicBezTo>
                  <a:pt x="515" y="986"/>
                  <a:pt x="514" y="985"/>
                  <a:pt x="515" y="984"/>
                </a:cubicBezTo>
                <a:cubicBezTo>
                  <a:pt x="517" y="984"/>
                  <a:pt x="517" y="985"/>
                  <a:pt x="518" y="985"/>
                </a:cubicBezTo>
                <a:cubicBezTo>
                  <a:pt x="517" y="987"/>
                  <a:pt x="516" y="988"/>
                  <a:pt x="516" y="990"/>
                </a:cubicBezTo>
                <a:close/>
                <a:moveTo>
                  <a:pt x="894" y="1000"/>
                </a:moveTo>
                <a:cubicBezTo>
                  <a:pt x="898" y="1001"/>
                  <a:pt x="900" y="998"/>
                  <a:pt x="902" y="999"/>
                </a:cubicBezTo>
                <a:cubicBezTo>
                  <a:pt x="901" y="1001"/>
                  <a:pt x="896" y="1000"/>
                  <a:pt x="894" y="1002"/>
                </a:cubicBezTo>
                <a:cubicBezTo>
                  <a:pt x="894" y="1002"/>
                  <a:pt x="894" y="1000"/>
                  <a:pt x="894" y="1000"/>
                </a:cubicBezTo>
                <a:close/>
                <a:moveTo>
                  <a:pt x="887" y="1003"/>
                </a:moveTo>
                <a:cubicBezTo>
                  <a:pt x="887" y="1004"/>
                  <a:pt x="886" y="1004"/>
                  <a:pt x="886" y="1005"/>
                </a:cubicBezTo>
                <a:cubicBezTo>
                  <a:pt x="884" y="1004"/>
                  <a:pt x="886" y="1003"/>
                  <a:pt x="887" y="1003"/>
                </a:cubicBezTo>
                <a:close/>
                <a:moveTo>
                  <a:pt x="840" y="998"/>
                </a:moveTo>
                <a:cubicBezTo>
                  <a:pt x="841" y="997"/>
                  <a:pt x="842" y="998"/>
                  <a:pt x="842" y="998"/>
                </a:cubicBezTo>
                <a:cubicBezTo>
                  <a:pt x="843" y="998"/>
                  <a:pt x="843" y="997"/>
                  <a:pt x="844" y="998"/>
                </a:cubicBezTo>
                <a:cubicBezTo>
                  <a:pt x="844" y="998"/>
                  <a:pt x="844" y="998"/>
                  <a:pt x="844" y="998"/>
                </a:cubicBezTo>
                <a:cubicBezTo>
                  <a:pt x="844" y="998"/>
                  <a:pt x="845" y="998"/>
                  <a:pt x="845" y="998"/>
                </a:cubicBezTo>
                <a:cubicBezTo>
                  <a:pt x="846" y="998"/>
                  <a:pt x="847" y="998"/>
                  <a:pt x="848" y="998"/>
                </a:cubicBezTo>
                <a:cubicBezTo>
                  <a:pt x="848" y="998"/>
                  <a:pt x="849" y="998"/>
                  <a:pt x="850" y="998"/>
                </a:cubicBezTo>
                <a:cubicBezTo>
                  <a:pt x="850" y="999"/>
                  <a:pt x="851" y="998"/>
                  <a:pt x="851" y="999"/>
                </a:cubicBezTo>
                <a:cubicBezTo>
                  <a:pt x="853" y="999"/>
                  <a:pt x="853" y="999"/>
                  <a:pt x="854" y="998"/>
                </a:cubicBezTo>
                <a:cubicBezTo>
                  <a:pt x="855" y="999"/>
                  <a:pt x="855" y="999"/>
                  <a:pt x="855" y="999"/>
                </a:cubicBezTo>
                <a:cubicBezTo>
                  <a:pt x="856" y="999"/>
                  <a:pt x="855" y="999"/>
                  <a:pt x="856" y="999"/>
                </a:cubicBezTo>
                <a:cubicBezTo>
                  <a:pt x="856" y="999"/>
                  <a:pt x="856" y="999"/>
                  <a:pt x="856" y="999"/>
                </a:cubicBezTo>
                <a:cubicBezTo>
                  <a:pt x="857" y="1000"/>
                  <a:pt x="857" y="1000"/>
                  <a:pt x="858" y="1000"/>
                </a:cubicBezTo>
                <a:cubicBezTo>
                  <a:pt x="859" y="1000"/>
                  <a:pt x="858" y="999"/>
                  <a:pt x="858" y="999"/>
                </a:cubicBezTo>
                <a:cubicBezTo>
                  <a:pt x="859" y="999"/>
                  <a:pt x="859" y="998"/>
                  <a:pt x="859" y="998"/>
                </a:cubicBezTo>
                <a:cubicBezTo>
                  <a:pt x="859" y="998"/>
                  <a:pt x="859" y="998"/>
                  <a:pt x="858" y="998"/>
                </a:cubicBezTo>
                <a:cubicBezTo>
                  <a:pt x="858" y="997"/>
                  <a:pt x="860" y="997"/>
                  <a:pt x="860" y="997"/>
                </a:cubicBezTo>
                <a:cubicBezTo>
                  <a:pt x="860" y="997"/>
                  <a:pt x="861" y="997"/>
                  <a:pt x="861" y="997"/>
                </a:cubicBezTo>
                <a:cubicBezTo>
                  <a:pt x="862" y="997"/>
                  <a:pt x="864" y="997"/>
                  <a:pt x="866" y="997"/>
                </a:cubicBezTo>
                <a:cubicBezTo>
                  <a:pt x="866" y="997"/>
                  <a:pt x="866" y="997"/>
                  <a:pt x="866" y="997"/>
                </a:cubicBezTo>
                <a:cubicBezTo>
                  <a:pt x="866" y="997"/>
                  <a:pt x="866" y="997"/>
                  <a:pt x="867" y="997"/>
                </a:cubicBezTo>
                <a:cubicBezTo>
                  <a:pt x="868" y="997"/>
                  <a:pt x="868" y="997"/>
                  <a:pt x="869" y="997"/>
                </a:cubicBezTo>
                <a:cubicBezTo>
                  <a:pt x="870" y="998"/>
                  <a:pt x="871" y="998"/>
                  <a:pt x="871" y="998"/>
                </a:cubicBezTo>
                <a:cubicBezTo>
                  <a:pt x="871" y="999"/>
                  <a:pt x="870" y="999"/>
                  <a:pt x="870" y="999"/>
                </a:cubicBezTo>
                <a:cubicBezTo>
                  <a:pt x="869" y="998"/>
                  <a:pt x="869" y="998"/>
                  <a:pt x="869" y="999"/>
                </a:cubicBezTo>
                <a:cubicBezTo>
                  <a:pt x="868" y="999"/>
                  <a:pt x="869" y="999"/>
                  <a:pt x="867" y="999"/>
                </a:cubicBezTo>
                <a:cubicBezTo>
                  <a:pt x="867" y="999"/>
                  <a:pt x="867" y="999"/>
                  <a:pt x="867" y="999"/>
                </a:cubicBezTo>
                <a:cubicBezTo>
                  <a:pt x="866" y="999"/>
                  <a:pt x="866" y="999"/>
                  <a:pt x="865" y="999"/>
                </a:cubicBezTo>
                <a:cubicBezTo>
                  <a:pt x="865" y="999"/>
                  <a:pt x="864" y="999"/>
                  <a:pt x="863" y="999"/>
                </a:cubicBezTo>
                <a:cubicBezTo>
                  <a:pt x="863" y="998"/>
                  <a:pt x="862" y="998"/>
                  <a:pt x="862" y="998"/>
                </a:cubicBezTo>
                <a:cubicBezTo>
                  <a:pt x="861" y="998"/>
                  <a:pt x="860" y="998"/>
                  <a:pt x="859" y="998"/>
                </a:cubicBezTo>
                <a:cubicBezTo>
                  <a:pt x="860" y="998"/>
                  <a:pt x="859" y="999"/>
                  <a:pt x="860" y="999"/>
                </a:cubicBezTo>
                <a:cubicBezTo>
                  <a:pt x="860" y="999"/>
                  <a:pt x="861" y="1000"/>
                  <a:pt x="860" y="1000"/>
                </a:cubicBezTo>
                <a:cubicBezTo>
                  <a:pt x="860" y="1000"/>
                  <a:pt x="860" y="1000"/>
                  <a:pt x="860" y="1000"/>
                </a:cubicBezTo>
                <a:cubicBezTo>
                  <a:pt x="859" y="1000"/>
                  <a:pt x="859" y="1001"/>
                  <a:pt x="859" y="1001"/>
                </a:cubicBezTo>
                <a:cubicBezTo>
                  <a:pt x="859" y="1001"/>
                  <a:pt x="858" y="1001"/>
                  <a:pt x="858" y="1001"/>
                </a:cubicBezTo>
                <a:cubicBezTo>
                  <a:pt x="858" y="1001"/>
                  <a:pt x="857" y="1001"/>
                  <a:pt x="857" y="1001"/>
                </a:cubicBezTo>
                <a:cubicBezTo>
                  <a:pt x="857" y="1001"/>
                  <a:pt x="857" y="1000"/>
                  <a:pt x="857" y="1000"/>
                </a:cubicBezTo>
                <a:cubicBezTo>
                  <a:pt x="856" y="1000"/>
                  <a:pt x="856" y="1001"/>
                  <a:pt x="856" y="1001"/>
                </a:cubicBezTo>
                <a:cubicBezTo>
                  <a:pt x="855" y="1001"/>
                  <a:pt x="854" y="1001"/>
                  <a:pt x="853" y="1000"/>
                </a:cubicBezTo>
                <a:cubicBezTo>
                  <a:pt x="853" y="1000"/>
                  <a:pt x="852" y="1000"/>
                  <a:pt x="852" y="1000"/>
                </a:cubicBezTo>
                <a:cubicBezTo>
                  <a:pt x="852" y="1000"/>
                  <a:pt x="851" y="1000"/>
                  <a:pt x="851" y="1000"/>
                </a:cubicBezTo>
                <a:cubicBezTo>
                  <a:pt x="850" y="1000"/>
                  <a:pt x="850" y="1000"/>
                  <a:pt x="849" y="1000"/>
                </a:cubicBezTo>
                <a:cubicBezTo>
                  <a:pt x="849" y="1000"/>
                  <a:pt x="849" y="1000"/>
                  <a:pt x="848" y="1000"/>
                </a:cubicBezTo>
                <a:cubicBezTo>
                  <a:pt x="848" y="1000"/>
                  <a:pt x="848" y="999"/>
                  <a:pt x="848" y="999"/>
                </a:cubicBezTo>
                <a:cubicBezTo>
                  <a:pt x="847" y="999"/>
                  <a:pt x="847" y="999"/>
                  <a:pt x="846" y="999"/>
                </a:cubicBezTo>
                <a:cubicBezTo>
                  <a:pt x="846" y="999"/>
                  <a:pt x="846" y="999"/>
                  <a:pt x="846" y="999"/>
                </a:cubicBezTo>
                <a:cubicBezTo>
                  <a:pt x="846" y="999"/>
                  <a:pt x="846" y="999"/>
                  <a:pt x="845" y="999"/>
                </a:cubicBezTo>
                <a:cubicBezTo>
                  <a:pt x="845" y="999"/>
                  <a:pt x="845" y="999"/>
                  <a:pt x="845" y="999"/>
                </a:cubicBezTo>
                <a:cubicBezTo>
                  <a:pt x="845" y="999"/>
                  <a:pt x="844" y="999"/>
                  <a:pt x="844" y="999"/>
                </a:cubicBezTo>
                <a:cubicBezTo>
                  <a:pt x="844" y="999"/>
                  <a:pt x="844" y="999"/>
                  <a:pt x="844" y="999"/>
                </a:cubicBezTo>
                <a:cubicBezTo>
                  <a:pt x="843" y="999"/>
                  <a:pt x="842" y="999"/>
                  <a:pt x="841" y="999"/>
                </a:cubicBezTo>
                <a:cubicBezTo>
                  <a:pt x="841" y="999"/>
                  <a:pt x="841" y="999"/>
                  <a:pt x="841" y="999"/>
                </a:cubicBezTo>
                <a:cubicBezTo>
                  <a:pt x="841" y="999"/>
                  <a:pt x="840" y="998"/>
                  <a:pt x="840" y="998"/>
                </a:cubicBezTo>
                <a:cubicBezTo>
                  <a:pt x="840" y="998"/>
                  <a:pt x="840" y="998"/>
                  <a:pt x="840" y="998"/>
                </a:cubicBezTo>
                <a:close/>
                <a:moveTo>
                  <a:pt x="618" y="967"/>
                </a:moveTo>
                <a:cubicBezTo>
                  <a:pt x="617" y="968"/>
                  <a:pt x="616" y="969"/>
                  <a:pt x="616" y="971"/>
                </a:cubicBezTo>
                <a:cubicBezTo>
                  <a:pt x="614" y="970"/>
                  <a:pt x="614" y="969"/>
                  <a:pt x="612" y="970"/>
                </a:cubicBezTo>
                <a:cubicBezTo>
                  <a:pt x="610" y="970"/>
                  <a:pt x="611" y="970"/>
                  <a:pt x="608" y="970"/>
                </a:cubicBezTo>
                <a:cubicBezTo>
                  <a:pt x="608" y="969"/>
                  <a:pt x="606" y="969"/>
                  <a:pt x="607" y="968"/>
                </a:cubicBezTo>
                <a:cubicBezTo>
                  <a:pt x="609" y="967"/>
                  <a:pt x="610" y="968"/>
                  <a:pt x="611" y="969"/>
                </a:cubicBezTo>
                <a:cubicBezTo>
                  <a:pt x="614" y="969"/>
                  <a:pt x="615" y="968"/>
                  <a:pt x="617" y="967"/>
                </a:cubicBezTo>
                <a:cubicBezTo>
                  <a:pt x="618" y="967"/>
                  <a:pt x="617" y="967"/>
                  <a:pt x="618" y="967"/>
                </a:cubicBezTo>
                <a:close/>
                <a:moveTo>
                  <a:pt x="597" y="960"/>
                </a:moveTo>
                <a:cubicBezTo>
                  <a:pt x="597" y="961"/>
                  <a:pt x="597" y="962"/>
                  <a:pt x="598" y="962"/>
                </a:cubicBezTo>
                <a:cubicBezTo>
                  <a:pt x="597" y="963"/>
                  <a:pt x="600" y="964"/>
                  <a:pt x="598" y="964"/>
                </a:cubicBezTo>
                <a:cubicBezTo>
                  <a:pt x="600" y="966"/>
                  <a:pt x="600" y="963"/>
                  <a:pt x="602" y="962"/>
                </a:cubicBezTo>
                <a:cubicBezTo>
                  <a:pt x="603" y="962"/>
                  <a:pt x="602" y="963"/>
                  <a:pt x="603" y="963"/>
                </a:cubicBezTo>
                <a:cubicBezTo>
                  <a:pt x="604" y="964"/>
                  <a:pt x="604" y="963"/>
                  <a:pt x="605" y="963"/>
                </a:cubicBezTo>
                <a:cubicBezTo>
                  <a:pt x="606" y="964"/>
                  <a:pt x="606" y="964"/>
                  <a:pt x="606" y="964"/>
                </a:cubicBezTo>
                <a:cubicBezTo>
                  <a:pt x="607" y="964"/>
                  <a:pt x="607" y="964"/>
                  <a:pt x="608" y="964"/>
                </a:cubicBezTo>
                <a:cubicBezTo>
                  <a:pt x="610" y="964"/>
                  <a:pt x="611" y="964"/>
                  <a:pt x="613" y="965"/>
                </a:cubicBezTo>
                <a:cubicBezTo>
                  <a:pt x="612" y="967"/>
                  <a:pt x="608" y="964"/>
                  <a:pt x="607" y="966"/>
                </a:cubicBezTo>
                <a:cubicBezTo>
                  <a:pt x="607" y="966"/>
                  <a:pt x="606" y="966"/>
                  <a:pt x="605" y="966"/>
                </a:cubicBezTo>
                <a:cubicBezTo>
                  <a:pt x="605" y="966"/>
                  <a:pt x="604" y="966"/>
                  <a:pt x="603" y="966"/>
                </a:cubicBezTo>
                <a:cubicBezTo>
                  <a:pt x="603" y="966"/>
                  <a:pt x="603" y="966"/>
                  <a:pt x="603" y="966"/>
                </a:cubicBezTo>
                <a:cubicBezTo>
                  <a:pt x="601" y="967"/>
                  <a:pt x="599" y="966"/>
                  <a:pt x="598" y="966"/>
                </a:cubicBezTo>
                <a:cubicBezTo>
                  <a:pt x="597" y="966"/>
                  <a:pt x="597" y="965"/>
                  <a:pt x="596" y="965"/>
                </a:cubicBezTo>
                <a:cubicBezTo>
                  <a:pt x="596" y="964"/>
                  <a:pt x="595" y="964"/>
                  <a:pt x="595" y="964"/>
                </a:cubicBezTo>
                <a:cubicBezTo>
                  <a:pt x="595" y="963"/>
                  <a:pt x="595" y="963"/>
                  <a:pt x="595" y="963"/>
                </a:cubicBezTo>
                <a:cubicBezTo>
                  <a:pt x="595" y="962"/>
                  <a:pt x="596" y="961"/>
                  <a:pt x="597" y="960"/>
                </a:cubicBezTo>
                <a:close/>
                <a:moveTo>
                  <a:pt x="590" y="961"/>
                </a:moveTo>
                <a:cubicBezTo>
                  <a:pt x="592" y="961"/>
                  <a:pt x="591" y="963"/>
                  <a:pt x="590" y="965"/>
                </a:cubicBezTo>
                <a:cubicBezTo>
                  <a:pt x="590" y="966"/>
                  <a:pt x="591" y="966"/>
                  <a:pt x="591" y="967"/>
                </a:cubicBezTo>
                <a:cubicBezTo>
                  <a:pt x="589" y="966"/>
                  <a:pt x="588" y="967"/>
                  <a:pt x="586" y="967"/>
                </a:cubicBezTo>
                <a:cubicBezTo>
                  <a:pt x="587" y="965"/>
                  <a:pt x="588" y="964"/>
                  <a:pt x="589" y="963"/>
                </a:cubicBezTo>
                <a:cubicBezTo>
                  <a:pt x="589" y="962"/>
                  <a:pt x="589" y="962"/>
                  <a:pt x="588" y="962"/>
                </a:cubicBezTo>
                <a:cubicBezTo>
                  <a:pt x="589" y="962"/>
                  <a:pt x="590" y="961"/>
                  <a:pt x="590" y="961"/>
                </a:cubicBezTo>
                <a:close/>
                <a:moveTo>
                  <a:pt x="588" y="961"/>
                </a:moveTo>
                <a:cubicBezTo>
                  <a:pt x="588" y="962"/>
                  <a:pt x="586" y="963"/>
                  <a:pt x="584" y="962"/>
                </a:cubicBezTo>
                <a:cubicBezTo>
                  <a:pt x="586" y="962"/>
                  <a:pt x="586" y="960"/>
                  <a:pt x="588" y="961"/>
                </a:cubicBezTo>
                <a:close/>
                <a:moveTo>
                  <a:pt x="583" y="962"/>
                </a:moveTo>
                <a:cubicBezTo>
                  <a:pt x="583" y="964"/>
                  <a:pt x="581" y="963"/>
                  <a:pt x="581" y="964"/>
                </a:cubicBezTo>
                <a:cubicBezTo>
                  <a:pt x="579" y="963"/>
                  <a:pt x="581" y="961"/>
                  <a:pt x="583" y="962"/>
                </a:cubicBezTo>
                <a:close/>
                <a:moveTo>
                  <a:pt x="547" y="976"/>
                </a:moveTo>
                <a:cubicBezTo>
                  <a:pt x="546" y="976"/>
                  <a:pt x="545" y="978"/>
                  <a:pt x="544" y="979"/>
                </a:cubicBezTo>
                <a:cubicBezTo>
                  <a:pt x="543" y="978"/>
                  <a:pt x="544" y="978"/>
                  <a:pt x="544" y="977"/>
                </a:cubicBezTo>
                <a:cubicBezTo>
                  <a:pt x="541" y="978"/>
                  <a:pt x="540" y="979"/>
                  <a:pt x="540" y="982"/>
                </a:cubicBezTo>
                <a:cubicBezTo>
                  <a:pt x="539" y="982"/>
                  <a:pt x="539" y="981"/>
                  <a:pt x="538" y="981"/>
                </a:cubicBezTo>
                <a:cubicBezTo>
                  <a:pt x="538" y="983"/>
                  <a:pt x="537" y="983"/>
                  <a:pt x="537" y="984"/>
                </a:cubicBezTo>
                <a:cubicBezTo>
                  <a:pt x="537" y="986"/>
                  <a:pt x="539" y="987"/>
                  <a:pt x="539" y="988"/>
                </a:cubicBezTo>
                <a:cubicBezTo>
                  <a:pt x="537" y="988"/>
                  <a:pt x="537" y="989"/>
                  <a:pt x="537" y="989"/>
                </a:cubicBezTo>
                <a:cubicBezTo>
                  <a:pt x="536" y="989"/>
                  <a:pt x="535" y="989"/>
                  <a:pt x="534" y="989"/>
                </a:cubicBezTo>
                <a:cubicBezTo>
                  <a:pt x="534" y="989"/>
                  <a:pt x="533" y="990"/>
                  <a:pt x="533" y="990"/>
                </a:cubicBezTo>
                <a:cubicBezTo>
                  <a:pt x="532" y="990"/>
                  <a:pt x="530" y="989"/>
                  <a:pt x="529" y="989"/>
                </a:cubicBezTo>
                <a:cubicBezTo>
                  <a:pt x="528" y="989"/>
                  <a:pt x="528" y="988"/>
                  <a:pt x="526" y="988"/>
                </a:cubicBezTo>
                <a:cubicBezTo>
                  <a:pt x="525" y="990"/>
                  <a:pt x="529" y="989"/>
                  <a:pt x="528" y="991"/>
                </a:cubicBezTo>
                <a:cubicBezTo>
                  <a:pt x="525" y="990"/>
                  <a:pt x="523" y="990"/>
                  <a:pt x="523" y="993"/>
                </a:cubicBezTo>
                <a:cubicBezTo>
                  <a:pt x="522" y="993"/>
                  <a:pt x="521" y="993"/>
                  <a:pt x="521" y="993"/>
                </a:cubicBezTo>
                <a:cubicBezTo>
                  <a:pt x="519" y="993"/>
                  <a:pt x="521" y="990"/>
                  <a:pt x="523" y="991"/>
                </a:cubicBezTo>
                <a:cubicBezTo>
                  <a:pt x="524" y="989"/>
                  <a:pt x="522" y="989"/>
                  <a:pt x="523" y="987"/>
                </a:cubicBezTo>
                <a:cubicBezTo>
                  <a:pt x="525" y="987"/>
                  <a:pt x="528" y="987"/>
                  <a:pt x="528" y="984"/>
                </a:cubicBezTo>
                <a:cubicBezTo>
                  <a:pt x="530" y="984"/>
                  <a:pt x="528" y="986"/>
                  <a:pt x="530" y="987"/>
                </a:cubicBezTo>
                <a:cubicBezTo>
                  <a:pt x="532" y="986"/>
                  <a:pt x="533" y="985"/>
                  <a:pt x="534" y="984"/>
                </a:cubicBezTo>
                <a:cubicBezTo>
                  <a:pt x="533" y="982"/>
                  <a:pt x="535" y="982"/>
                  <a:pt x="536" y="979"/>
                </a:cubicBezTo>
                <a:cubicBezTo>
                  <a:pt x="538" y="980"/>
                  <a:pt x="539" y="979"/>
                  <a:pt x="540" y="977"/>
                </a:cubicBezTo>
                <a:cubicBezTo>
                  <a:pt x="541" y="976"/>
                  <a:pt x="543" y="976"/>
                  <a:pt x="544" y="975"/>
                </a:cubicBezTo>
                <a:cubicBezTo>
                  <a:pt x="546" y="976"/>
                  <a:pt x="547" y="976"/>
                  <a:pt x="548" y="976"/>
                </a:cubicBezTo>
                <a:cubicBezTo>
                  <a:pt x="550" y="975"/>
                  <a:pt x="551" y="974"/>
                  <a:pt x="552" y="973"/>
                </a:cubicBezTo>
                <a:cubicBezTo>
                  <a:pt x="554" y="974"/>
                  <a:pt x="554" y="973"/>
                  <a:pt x="555" y="973"/>
                </a:cubicBezTo>
                <a:cubicBezTo>
                  <a:pt x="557" y="974"/>
                  <a:pt x="559" y="973"/>
                  <a:pt x="560" y="972"/>
                </a:cubicBezTo>
                <a:cubicBezTo>
                  <a:pt x="562" y="972"/>
                  <a:pt x="561" y="973"/>
                  <a:pt x="563" y="973"/>
                </a:cubicBezTo>
                <a:cubicBezTo>
                  <a:pt x="564" y="973"/>
                  <a:pt x="562" y="972"/>
                  <a:pt x="563" y="971"/>
                </a:cubicBezTo>
                <a:cubicBezTo>
                  <a:pt x="565" y="972"/>
                  <a:pt x="567" y="971"/>
                  <a:pt x="568" y="970"/>
                </a:cubicBezTo>
                <a:cubicBezTo>
                  <a:pt x="569" y="970"/>
                  <a:pt x="568" y="971"/>
                  <a:pt x="569" y="971"/>
                </a:cubicBezTo>
                <a:cubicBezTo>
                  <a:pt x="571" y="971"/>
                  <a:pt x="570" y="970"/>
                  <a:pt x="572" y="970"/>
                </a:cubicBezTo>
                <a:cubicBezTo>
                  <a:pt x="572" y="970"/>
                  <a:pt x="573" y="970"/>
                  <a:pt x="573" y="970"/>
                </a:cubicBezTo>
                <a:cubicBezTo>
                  <a:pt x="574" y="972"/>
                  <a:pt x="575" y="970"/>
                  <a:pt x="576" y="972"/>
                </a:cubicBezTo>
                <a:cubicBezTo>
                  <a:pt x="576" y="972"/>
                  <a:pt x="577" y="973"/>
                  <a:pt x="576" y="974"/>
                </a:cubicBezTo>
                <a:cubicBezTo>
                  <a:pt x="574" y="973"/>
                  <a:pt x="573" y="974"/>
                  <a:pt x="572" y="974"/>
                </a:cubicBezTo>
                <a:cubicBezTo>
                  <a:pt x="571" y="976"/>
                  <a:pt x="574" y="975"/>
                  <a:pt x="573" y="977"/>
                </a:cubicBezTo>
                <a:cubicBezTo>
                  <a:pt x="571" y="977"/>
                  <a:pt x="571" y="974"/>
                  <a:pt x="569" y="976"/>
                </a:cubicBezTo>
                <a:cubicBezTo>
                  <a:pt x="567" y="975"/>
                  <a:pt x="569" y="974"/>
                  <a:pt x="567" y="974"/>
                </a:cubicBezTo>
                <a:cubicBezTo>
                  <a:pt x="566" y="974"/>
                  <a:pt x="566" y="974"/>
                  <a:pt x="566" y="975"/>
                </a:cubicBezTo>
                <a:cubicBezTo>
                  <a:pt x="564" y="975"/>
                  <a:pt x="562" y="975"/>
                  <a:pt x="561" y="976"/>
                </a:cubicBezTo>
                <a:cubicBezTo>
                  <a:pt x="560" y="976"/>
                  <a:pt x="559" y="976"/>
                  <a:pt x="558" y="976"/>
                </a:cubicBezTo>
                <a:cubicBezTo>
                  <a:pt x="558" y="977"/>
                  <a:pt x="558" y="977"/>
                  <a:pt x="559" y="978"/>
                </a:cubicBezTo>
                <a:cubicBezTo>
                  <a:pt x="558" y="978"/>
                  <a:pt x="557" y="978"/>
                  <a:pt x="556" y="979"/>
                </a:cubicBezTo>
                <a:cubicBezTo>
                  <a:pt x="555" y="979"/>
                  <a:pt x="556" y="977"/>
                  <a:pt x="556" y="976"/>
                </a:cubicBezTo>
                <a:cubicBezTo>
                  <a:pt x="555" y="977"/>
                  <a:pt x="553" y="976"/>
                  <a:pt x="553" y="976"/>
                </a:cubicBezTo>
                <a:cubicBezTo>
                  <a:pt x="551" y="976"/>
                  <a:pt x="549" y="976"/>
                  <a:pt x="548" y="977"/>
                </a:cubicBezTo>
                <a:cubicBezTo>
                  <a:pt x="547" y="977"/>
                  <a:pt x="547" y="977"/>
                  <a:pt x="547" y="976"/>
                </a:cubicBezTo>
                <a:close/>
                <a:moveTo>
                  <a:pt x="556" y="1099"/>
                </a:moveTo>
                <a:cubicBezTo>
                  <a:pt x="556" y="1099"/>
                  <a:pt x="502" y="996"/>
                  <a:pt x="672" y="1001"/>
                </a:cubicBezTo>
                <a:cubicBezTo>
                  <a:pt x="702" y="1002"/>
                  <a:pt x="743" y="1011"/>
                  <a:pt x="773" y="1017"/>
                </a:cubicBezTo>
                <a:cubicBezTo>
                  <a:pt x="526" y="984"/>
                  <a:pt x="554" y="1086"/>
                  <a:pt x="556" y="1099"/>
                </a:cubicBezTo>
                <a:close/>
                <a:moveTo>
                  <a:pt x="880" y="1011"/>
                </a:moveTo>
                <a:cubicBezTo>
                  <a:pt x="880" y="1011"/>
                  <a:pt x="879" y="1011"/>
                  <a:pt x="879" y="1011"/>
                </a:cubicBezTo>
                <a:cubicBezTo>
                  <a:pt x="878" y="1011"/>
                  <a:pt x="877" y="1012"/>
                  <a:pt x="877" y="1012"/>
                </a:cubicBezTo>
                <a:cubicBezTo>
                  <a:pt x="876" y="1012"/>
                  <a:pt x="876" y="1012"/>
                  <a:pt x="875" y="1012"/>
                </a:cubicBezTo>
                <a:cubicBezTo>
                  <a:pt x="875" y="1012"/>
                  <a:pt x="873" y="1013"/>
                  <a:pt x="873" y="1013"/>
                </a:cubicBezTo>
                <a:cubicBezTo>
                  <a:pt x="872" y="1013"/>
                  <a:pt x="870" y="1013"/>
                  <a:pt x="869" y="1013"/>
                </a:cubicBezTo>
                <a:cubicBezTo>
                  <a:pt x="868" y="1014"/>
                  <a:pt x="868" y="1014"/>
                  <a:pt x="867" y="1014"/>
                </a:cubicBezTo>
                <a:cubicBezTo>
                  <a:pt x="866" y="1014"/>
                  <a:pt x="867" y="1014"/>
                  <a:pt x="866" y="1014"/>
                </a:cubicBezTo>
                <a:cubicBezTo>
                  <a:pt x="865" y="1014"/>
                  <a:pt x="865" y="1014"/>
                  <a:pt x="864" y="1015"/>
                </a:cubicBezTo>
                <a:cubicBezTo>
                  <a:pt x="863" y="1015"/>
                  <a:pt x="863" y="1015"/>
                  <a:pt x="862" y="1015"/>
                </a:cubicBezTo>
                <a:cubicBezTo>
                  <a:pt x="861" y="1016"/>
                  <a:pt x="860" y="1015"/>
                  <a:pt x="859" y="1016"/>
                </a:cubicBezTo>
                <a:cubicBezTo>
                  <a:pt x="857" y="1016"/>
                  <a:pt x="856" y="1016"/>
                  <a:pt x="855" y="1016"/>
                </a:cubicBezTo>
                <a:cubicBezTo>
                  <a:pt x="855" y="1016"/>
                  <a:pt x="855" y="1016"/>
                  <a:pt x="855" y="1016"/>
                </a:cubicBezTo>
                <a:cubicBezTo>
                  <a:pt x="857" y="1016"/>
                  <a:pt x="859" y="1016"/>
                  <a:pt x="860" y="1018"/>
                </a:cubicBezTo>
                <a:cubicBezTo>
                  <a:pt x="858" y="1020"/>
                  <a:pt x="858" y="1021"/>
                  <a:pt x="856" y="1019"/>
                </a:cubicBezTo>
                <a:cubicBezTo>
                  <a:pt x="855" y="1019"/>
                  <a:pt x="855" y="1017"/>
                  <a:pt x="854" y="1019"/>
                </a:cubicBezTo>
                <a:cubicBezTo>
                  <a:pt x="853" y="1020"/>
                  <a:pt x="854" y="1020"/>
                  <a:pt x="851" y="1019"/>
                </a:cubicBezTo>
                <a:cubicBezTo>
                  <a:pt x="850" y="1019"/>
                  <a:pt x="849" y="1020"/>
                  <a:pt x="849" y="1020"/>
                </a:cubicBezTo>
                <a:cubicBezTo>
                  <a:pt x="848" y="1020"/>
                  <a:pt x="847" y="1020"/>
                  <a:pt x="845" y="1020"/>
                </a:cubicBezTo>
                <a:cubicBezTo>
                  <a:pt x="844" y="1020"/>
                  <a:pt x="842" y="1019"/>
                  <a:pt x="840" y="1020"/>
                </a:cubicBezTo>
                <a:cubicBezTo>
                  <a:pt x="839" y="1019"/>
                  <a:pt x="838" y="1018"/>
                  <a:pt x="837" y="1017"/>
                </a:cubicBezTo>
                <a:cubicBezTo>
                  <a:pt x="834" y="1018"/>
                  <a:pt x="833" y="1018"/>
                  <a:pt x="831" y="1018"/>
                </a:cubicBezTo>
                <a:cubicBezTo>
                  <a:pt x="831" y="1019"/>
                  <a:pt x="831" y="1019"/>
                  <a:pt x="832" y="1020"/>
                </a:cubicBezTo>
                <a:cubicBezTo>
                  <a:pt x="832" y="1019"/>
                  <a:pt x="832" y="1019"/>
                  <a:pt x="833" y="1019"/>
                </a:cubicBezTo>
                <a:cubicBezTo>
                  <a:pt x="834" y="1020"/>
                  <a:pt x="833" y="1020"/>
                  <a:pt x="832" y="1020"/>
                </a:cubicBezTo>
                <a:cubicBezTo>
                  <a:pt x="833" y="1021"/>
                  <a:pt x="834" y="1022"/>
                  <a:pt x="834" y="1023"/>
                </a:cubicBezTo>
                <a:cubicBezTo>
                  <a:pt x="833" y="1023"/>
                  <a:pt x="832" y="1023"/>
                  <a:pt x="832" y="1023"/>
                </a:cubicBezTo>
                <a:cubicBezTo>
                  <a:pt x="831" y="1023"/>
                  <a:pt x="831" y="1026"/>
                  <a:pt x="831" y="1026"/>
                </a:cubicBezTo>
                <a:cubicBezTo>
                  <a:pt x="830" y="1026"/>
                  <a:pt x="829" y="1025"/>
                  <a:pt x="828" y="1025"/>
                </a:cubicBezTo>
                <a:cubicBezTo>
                  <a:pt x="827" y="1025"/>
                  <a:pt x="827" y="1025"/>
                  <a:pt x="826" y="1025"/>
                </a:cubicBezTo>
                <a:cubicBezTo>
                  <a:pt x="826" y="1025"/>
                  <a:pt x="825" y="1024"/>
                  <a:pt x="825" y="1024"/>
                </a:cubicBezTo>
                <a:cubicBezTo>
                  <a:pt x="824" y="1024"/>
                  <a:pt x="824" y="1026"/>
                  <a:pt x="823" y="1026"/>
                </a:cubicBezTo>
                <a:cubicBezTo>
                  <a:pt x="821" y="1025"/>
                  <a:pt x="819" y="1025"/>
                  <a:pt x="817" y="1025"/>
                </a:cubicBezTo>
                <a:cubicBezTo>
                  <a:pt x="816" y="1025"/>
                  <a:pt x="815" y="1025"/>
                  <a:pt x="814" y="1025"/>
                </a:cubicBezTo>
                <a:cubicBezTo>
                  <a:pt x="813" y="1024"/>
                  <a:pt x="812" y="1024"/>
                  <a:pt x="811" y="1024"/>
                </a:cubicBezTo>
                <a:cubicBezTo>
                  <a:pt x="810" y="1024"/>
                  <a:pt x="808" y="1024"/>
                  <a:pt x="807" y="1025"/>
                </a:cubicBezTo>
                <a:cubicBezTo>
                  <a:pt x="806" y="1024"/>
                  <a:pt x="805" y="1024"/>
                  <a:pt x="805" y="1024"/>
                </a:cubicBezTo>
                <a:cubicBezTo>
                  <a:pt x="804" y="1023"/>
                  <a:pt x="804" y="1023"/>
                  <a:pt x="803" y="1023"/>
                </a:cubicBezTo>
                <a:cubicBezTo>
                  <a:pt x="803" y="1022"/>
                  <a:pt x="801" y="1023"/>
                  <a:pt x="800" y="1023"/>
                </a:cubicBezTo>
                <a:cubicBezTo>
                  <a:pt x="800" y="1023"/>
                  <a:pt x="799" y="1023"/>
                  <a:pt x="799" y="1023"/>
                </a:cubicBezTo>
                <a:cubicBezTo>
                  <a:pt x="799" y="1022"/>
                  <a:pt x="798" y="1023"/>
                  <a:pt x="797" y="1023"/>
                </a:cubicBezTo>
                <a:cubicBezTo>
                  <a:pt x="797" y="1023"/>
                  <a:pt x="797" y="1022"/>
                  <a:pt x="797" y="1022"/>
                </a:cubicBezTo>
                <a:cubicBezTo>
                  <a:pt x="796" y="1022"/>
                  <a:pt x="795" y="1023"/>
                  <a:pt x="795" y="1023"/>
                </a:cubicBezTo>
                <a:cubicBezTo>
                  <a:pt x="794" y="1023"/>
                  <a:pt x="794" y="1022"/>
                  <a:pt x="794" y="1022"/>
                </a:cubicBezTo>
                <a:cubicBezTo>
                  <a:pt x="793" y="1022"/>
                  <a:pt x="790" y="1022"/>
                  <a:pt x="788" y="1023"/>
                </a:cubicBezTo>
                <a:cubicBezTo>
                  <a:pt x="788" y="1022"/>
                  <a:pt x="787" y="1022"/>
                  <a:pt x="787" y="1022"/>
                </a:cubicBezTo>
                <a:cubicBezTo>
                  <a:pt x="786" y="1021"/>
                  <a:pt x="786" y="1021"/>
                  <a:pt x="785" y="1020"/>
                </a:cubicBezTo>
                <a:cubicBezTo>
                  <a:pt x="785" y="1020"/>
                  <a:pt x="785" y="1020"/>
                  <a:pt x="785" y="1019"/>
                </a:cubicBezTo>
                <a:cubicBezTo>
                  <a:pt x="785" y="1019"/>
                  <a:pt x="785" y="1019"/>
                  <a:pt x="785" y="1019"/>
                </a:cubicBezTo>
                <a:cubicBezTo>
                  <a:pt x="785" y="1019"/>
                  <a:pt x="785" y="1019"/>
                  <a:pt x="785" y="1019"/>
                </a:cubicBezTo>
                <a:cubicBezTo>
                  <a:pt x="787" y="1017"/>
                  <a:pt x="789" y="1019"/>
                  <a:pt x="790" y="1019"/>
                </a:cubicBezTo>
                <a:cubicBezTo>
                  <a:pt x="791" y="1019"/>
                  <a:pt x="793" y="1018"/>
                  <a:pt x="794" y="1018"/>
                </a:cubicBezTo>
                <a:cubicBezTo>
                  <a:pt x="794" y="1018"/>
                  <a:pt x="794" y="1019"/>
                  <a:pt x="794" y="1019"/>
                </a:cubicBezTo>
                <a:cubicBezTo>
                  <a:pt x="795" y="1019"/>
                  <a:pt x="797" y="1019"/>
                  <a:pt x="798" y="1020"/>
                </a:cubicBezTo>
                <a:cubicBezTo>
                  <a:pt x="798" y="1020"/>
                  <a:pt x="801" y="1019"/>
                  <a:pt x="803" y="1019"/>
                </a:cubicBezTo>
                <a:cubicBezTo>
                  <a:pt x="804" y="1019"/>
                  <a:pt x="806" y="1019"/>
                  <a:pt x="807" y="1019"/>
                </a:cubicBezTo>
                <a:cubicBezTo>
                  <a:pt x="808" y="1020"/>
                  <a:pt x="811" y="1020"/>
                  <a:pt x="811" y="1021"/>
                </a:cubicBezTo>
                <a:cubicBezTo>
                  <a:pt x="813" y="1021"/>
                  <a:pt x="814" y="1021"/>
                  <a:pt x="815" y="1020"/>
                </a:cubicBezTo>
                <a:cubicBezTo>
                  <a:pt x="817" y="1021"/>
                  <a:pt x="817" y="1021"/>
                  <a:pt x="817" y="1021"/>
                </a:cubicBezTo>
                <a:cubicBezTo>
                  <a:pt x="818" y="1020"/>
                  <a:pt x="819" y="1020"/>
                  <a:pt x="819" y="1020"/>
                </a:cubicBezTo>
                <a:cubicBezTo>
                  <a:pt x="820" y="1020"/>
                  <a:pt x="821" y="1021"/>
                  <a:pt x="822" y="1021"/>
                </a:cubicBezTo>
                <a:cubicBezTo>
                  <a:pt x="822" y="1021"/>
                  <a:pt x="822" y="1021"/>
                  <a:pt x="822" y="1021"/>
                </a:cubicBezTo>
                <a:cubicBezTo>
                  <a:pt x="823" y="1021"/>
                  <a:pt x="824" y="1021"/>
                  <a:pt x="824" y="1021"/>
                </a:cubicBezTo>
                <a:cubicBezTo>
                  <a:pt x="825" y="1022"/>
                  <a:pt x="827" y="1023"/>
                  <a:pt x="828" y="1023"/>
                </a:cubicBezTo>
                <a:cubicBezTo>
                  <a:pt x="830" y="1023"/>
                  <a:pt x="827" y="1022"/>
                  <a:pt x="829" y="1021"/>
                </a:cubicBezTo>
                <a:cubicBezTo>
                  <a:pt x="829" y="1021"/>
                  <a:pt x="829" y="1021"/>
                  <a:pt x="829" y="1021"/>
                </a:cubicBezTo>
                <a:cubicBezTo>
                  <a:pt x="827" y="1021"/>
                  <a:pt x="821" y="1020"/>
                  <a:pt x="819" y="1020"/>
                </a:cubicBezTo>
                <a:cubicBezTo>
                  <a:pt x="820" y="1018"/>
                  <a:pt x="828" y="1020"/>
                  <a:pt x="829" y="1020"/>
                </a:cubicBezTo>
                <a:cubicBezTo>
                  <a:pt x="829" y="1020"/>
                  <a:pt x="830" y="1020"/>
                  <a:pt x="830" y="1020"/>
                </a:cubicBezTo>
                <a:cubicBezTo>
                  <a:pt x="830" y="1019"/>
                  <a:pt x="830" y="1019"/>
                  <a:pt x="831" y="1018"/>
                </a:cubicBezTo>
                <a:cubicBezTo>
                  <a:pt x="830" y="1018"/>
                  <a:pt x="829" y="1018"/>
                  <a:pt x="828" y="1018"/>
                </a:cubicBezTo>
                <a:cubicBezTo>
                  <a:pt x="828" y="1017"/>
                  <a:pt x="832" y="1015"/>
                  <a:pt x="832" y="1016"/>
                </a:cubicBezTo>
                <a:cubicBezTo>
                  <a:pt x="833" y="1016"/>
                  <a:pt x="834" y="1016"/>
                  <a:pt x="835" y="1016"/>
                </a:cubicBezTo>
                <a:cubicBezTo>
                  <a:pt x="838" y="1016"/>
                  <a:pt x="843" y="1015"/>
                  <a:pt x="846" y="1015"/>
                </a:cubicBezTo>
                <a:cubicBezTo>
                  <a:pt x="847" y="1015"/>
                  <a:pt x="847" y="1015"/>
                  <a:pt x="847" y="1015"/>
                </a:cubicBezTo>
                <a:cubicBezTo>
                  <a:pt x="848" y="1015"/>
                  <a:pt x="848" y="1016"/>
                  <a:pt x="848" y="1016"/>
                </a:cubicBezTo>
                <a:cubicBezTo>
                  <a:pt x="849" y="1016"/>
                  <a:pt x="850" y="1015"/>
                  <a:pt x="850" y="1015"/>
                </a:cubicBezTo>
                <a:cubicBezTo>
                  <a:pt x="852" y="1015"/>
                  <a:pt x="853" y="1015"/>
                  <a:pt x="855" y="1015"/>
                </a:cubicBezTo>
                <a:cubicBezTo>
                  <a:pt x="857" y="1014"/>
                  <a:pt x="859" y="1014"/>
                  <a:pt x="860" y="1013"/>
                </a:cubicBezTo>
                <a:cubicBezTo>
                  <a:pt x="861" y="1013"/>
                  <a:pt x="862" y="1013"/>
                  <a:pt x="863" y="1012"/>
                </a:cubicBezTo>
                <a:cubicBezTo>
                  <a:pt x="865" y="1012"/>
                  <a:pt x="865" y="1013"/>
                  <a:pt x="867" y="1013"/>
                </a:cubicBezTo>
                <a:cubicBezTo>
                  <a:pt x="869" y="1013"/>
                  <a:pt x="871" y="1011"/>
                  <a:pt x="872" y="1010"/>
                </a:cubicBezTo>
                <a:cubicBezTo>
                  <a:pt x="873" y="1011"/>
                  <a:pt x="875" y="1010"/>
                  <a:pt x="876" y="1010"/>
                </a:cubicBezTo>
                <a:cubicBezTo>
                  <a:pt x="877" y="1010"/>
                  <a:pt x="879" y="1011"/>
                  <a:pt x="880" y="1010"/>
                </a:cubicBezTo>
                <a:cubicBezTo>
                  <a:pt x="880" y="1007"/>
                  <a:pt x="882" y="1009"/>
                  <a:pt x="885" y="1009"/>
                </a:cubicBezTo>
                <a:cubicBezTo>
                  <a:pt x="884" y="1011"/>
                  <a:pt x="882" y="1010"/>
                  <a:pt x="880" y="1011"/>
                </a:cubicBezTo>
                <a:close/>
                <a:moveTo>
                  <a:pt x="889" y="1009"/>
                </a:moveTo>
                <a:cubicBezTo>
                  <a:pt x="886" y="1009"/>
                  <a:pt x="886" y="1009"/>
                  <a:pt x="886" y="1009"/>
                </a:cubicBezTo>
                <a:cubicBezTo>
                  <a:pt x="887" y="1008"/>
                  <a:pt x="887" y="1008"/>
                  <a:pt x="887" y="1008"/>
                </a:cubicBezTo>
                <a:cubicBezTo>
                  <a:pt x="889" y="1008"/>
                  <a:pt x="889" y="1008"/>
                  <a:pt x="889" y="1008"/>
                </a:cubicBezTo>
                <a:lnTo>
                  <a:pt x="889" y="1009"/>
                </a:lnTo>
                <a:close/>
                <a:moveTo>
                  <a:pt x="890" y="1008"/>
                </a:moveTo>
                <a:cubicBezTo>
                  <a:pt x="890" y="1007"/>
                  <a:pt x="892" y="1008"/>
                  <a:pt x="892" y="1007"/>
                </a:cubicBezTo>
                <a:cubicBezTo>
                  <a:pt x="893" y="1007"/>
                  <a:pt x="890" y="1009"/>
                  <a:pt x="890" y="1008"/>
                </a:cubicBezTo>
                <a:close/>
                <a:moveTo>
                  <a:pt x="894" y="1007"/>
                </a:moveTo>
                <a:cubicBezTo>
                  <a:pt x="896" y="1005"/>
                  <a:pt x="899" y="1005"/>
                  <a:pt x="902" y="1004"/>
                </a:cubicBezTo>
                <a:cubicBezTo>
                  <a:pt x="900" y="1006"/>
                  <a:pt x="897" y="1007"/>
                  <a:pt x="894" y="1007"/>
                </a:cubicBezTo>
                <a:close/>
                <a:moveTo>
                  <a:pt x="901" y="1003"/>
                </a:moveTo>
                <a:cubicBezTo>
                  <a:pt x="898" y="1005"/>
                  <a:pt x="893" y="1005"/>
                  <a:pt x="889" y="1007"/>
                </a:cubicBezTo>
                <a:cubicBezTo>
                  <a:pt x="888" y="1007"/>
                  <a:pt x="886" y="1006"/>
                  <a:pt x="885" y="1007"/>
                </a:cubicBezTo>
                <a:cubicBezTo>
                  <a:pt x="885" y="1007"/>
                  <a:pt x="885" y="1007"/>
                  <a:pt x="885" y="1007"/>
                </a:cubicBezTo>
                <a:cubicBezTo>
                  <a:pt x="884" y="1007"/>
                  <a:pt x="884" y="1007"/>
                  <a:pt x="883" y="1007"/>
                </a:cubicBezTo>
                <a:cubicBezTo>
                  <a:pt x="883" y="1007"/>
                  <a:pt x="880" y="1007"/>
                  <a:pt x="878" y="1008"/>
                </a:cubicBezTo>
                <a:cubicBezTo>
                  <a:pt x="879" y="1007"/>
                  <a:pt x="880" y="1007"/>
                  <a:pt x="880" y="1007"/>
                </a:cubicBezTo>
                <a:cubicBezTo>
                  <a:pt x="882" y="1007"/>
                  <a:pt x="884" y="1006"/>
                  <a:pt x="886" y="1006"/>
                </a:cubicBezTo>
                <a:cubicBezTo>
                  <a:pt x="887" y="1005"/>
                  <a:pt x="888" y="1005"/>
                  <a:pt x="888" y="1004"/>
                </a:cubicBezTo>
                <a:cubicBezTo>
                  <a:pt x="889" y="1004"/>
                  <a:pt x="890" y="1004"/>
                  <a:pt x="891" y="1004"/>
                </a:cubicBezTo>
                <a:cubicBezTo>
                  <a:pt x="891" y="1004"/>
                  <a:pt x="892" y="1003"/>
                  <a:pt x="892" y="1003"/>
                </a:cubicBezTo>
                <a:cubicBezTo>
                  <a:pt x="893" y="1003"/>
                  <a:pt x="895" y="1003"/>
                  <a:pt x="896" y="1003"/>
                </a:cubicBezTo>
                <a:cubicBezTo>
                  <a:pt x="899" y="1002"/>
                  <a:pt x="901" y="1001"/>
                  <a:pt x="904" y="1001"/>
                </a:cubicBezTo>
                <a:cubicBezTo>
                  <a:pt x="904" y="1003"/>
                  <a:pt x="903" y="1003"/>
                  <a:pt x="901" y="1003"/>
                </a:cubicBezTo>
                <a:close/>
                <a:moveTo>
                  <a:pt x="906" y="1001"/>
                </a:moveTo>
                <a:cubicBezTo>
                  <a:pt x="908" y="997"/>
                  <a:pt x="915" y="999"/>
                  <a:pt x="914" y="999"/>
                </a:cubicBezTo>
                <a:cubicBezTo>
                  <a:pt x="918" y="1001"/>
                  <a:pt x="907" y="1001"/>
                  <a:pt x="906" y="1001"/>
                </a:cubicBezTo>
                <a:close/>
                <a:moveTo>
                  <a:pt x="926" y="994"/>
                </a:moveTo>
                <a:cubicBezTo>
                  <a:pt x="926" y="994"/>
                  <a:pt x="924" y="994"/>
                  <a:pt x="924" y="994"/>
                </a:cubicBezTo>
                <a:cubicBezTo>
                  <a:pt x="923" y="995"/>
                  <a:pt x="924" y="995"/>
                  <a:pt x="923" y="995"/>
                </a:cubicBezTo>
                <a:cubicBezTo>
                  <a:pt x="923" y="996"/>
                  <a:pt x="922" y="995"/>
                  <a:pt x="922" y="995"/>
                </a:cubicBezTo>
                <a:cubicBezTo>
                  <a:pt x="922" y="995"/>
                  <a:pt x="922" y="996"/>
                  <a:pt x="922" y="996"/>
                </a:cubicBezTo>
                <a:cubicBezTo>
                  <a:pt x="922" y="996"/>
                  <a:pt x="921" y="996"/>
                  <a:pt x="921" y="996"/>
                </a:cubicBezTo>
                <a:cubicBezTo>
                  <a:pt x="921" y="996"/>
                  <a:pt x="920" y="997"/>
                  <a:pt x="919" y="996"/>
                </a:cubicBezTo>
                <a:cubicBezTo>
                  <a:pt x="920" y="994"/>
                  <a:pt x="923" y="995"/>
                  <a:pt x="924" y="993"/>
                </a:cubicBezTo>
                <a:cubicBezTo>
                  <a:pt x="925" y="993"/>
                  <a:pt x="927" y="993"/>
                  <a:pt x="926" y="994"/>
                </a:cubicBezTo>
                <a:close/>
                <a:moveTo>
                  <a:pt x="937" y="1010"/>
                </a:moveTo>
                <a:cubicBezTo>
                  <a:pt x="938" y="1009"/>
                  <a:pt x="938" y="1008"/>
                  <a:pt x="940" y="1008"/>
                </a:cubicBezTo>
                <a:cubicBezTo>
                  <a:pt x="939" y="1009"/>
                  <a:pt x="938" y="1010"/>
                  <a:pt x="937" y="1010"/>
                </a:cubicBezTo>
                <a:close/>
                <a:moveTo>
                  <a:pt x="942" y="1008"/>
                </a:moveTo>
                <a:cubicBezTo>
                  <a:pt x="940" y="1007"/>
                  <a:pt x="943" y="1007"/>
                  <a:pt x="943" y="1006"/>
                </a:cubicBezTo>
                <a:cubicBezTo>
                  <a:pt x="945" y="1007"/>
                  <a:pt x="942" y="1007"/>
                  <a:pt x="942" y="1008"/>
                </a:cubicBezTo>
                <a:close/>
                <a:moveTo>
                  <a:pt x="945" y="1005"/>
                </a:moveTo>
                <a:cubicBezTo>
                  <a:pt x="946" y="1005"/>
                  <a:pt x="946" y="1004"/>
                  <a:pt x="947" y="1004"/>
                </a:cubicBezTo>
                <a:cubicBezTo>
                  <a:pt x="949" y="1004"/>
                  <a:pt x="949" y="1002"/>
                  <a:pt x="951" y="1003"/>
                </a:cubicBezTo>
                <a:cubicBezTo>
                  <a:pt x="949" y="1004"/>
                  <a:pt x="948" y="1005"/>
                  <a:pt x="945" y="1005"/>
                </a:cubicBezTo>
                <a:close/>
                <a:moveTo>
                  <a:pt x="950" y="981"/>
                </a:moveTo>
                <a:cubicBezTo>
                  <a:pt x="949" y="981"/>
                  <a:pt x="949" y="980"/>
                  <a:pt x="948" y="981"/>
                </a:cubicBezTo>
                <a:cubicBezTo>
                  <a:pt x="948" y="983"/>
                  <a:pt x="948" y="982"/>
                  <a:pt x="946" y="982"/>
                </a:cubicBezTo>
                <a:cubicBezTo>
                  <a:pt x="945" y="982"/>
                  <a:pt x="945" y="983"/>
                  <a:pt x="945" y="983"/>
                </a:cubicBezTo>
                <a:cubicBezTo>
                  <a:pt x="944" y="983"/>
                  <a:pt x="943" y="983"/>
                  <a:pt x="942" y="983"/>
                </a:cubicBezTo>
                <a:cubicBezTo>
                  <a:pt x="941" y="984"/>
                  <a:pt x="939" y="984"/>
                  <a:pt x="938" y="985"/>
                </a:cubicBezTo>
                <a:cubicBezTo>
                  <a:pt x="937" y="984"/>
                  <a:pt x="936" y="984"/>
                  <a:pt x="935" y="983"/>
                </a:cubicBezTo>
                <a:cubicBezTo>
                  <a:pt x="933" y="984"/>
                  <a:pt x="932" y="985"/>
                  <a:pt x="931" y="985"/>
                </a:cubicBezTo>
                <a:cubicBezTo>
                  <a:pt x="931" y="986"/>
                  <a:pt x="931" y="986"/>
                  <a:pt x="932" y="986"/>
                </a:cubicBezTo>
                <a:cubicBezTo>
                  <a:pt x="933" y="987"/>
                  <a:pt x="934" y="987"/>
                  <a:pt x="934" y="988"/>
                </a:cubicBezTo>
                <a:cubicBezTo>
                  <a:pt x="933" y="988"/>
                  <a:pt x="933" y="989"/>
                  <a:pt x="932" y="989"/>
                </a:cubicBezTo>
                <a:cubicBezTo>
                  <a:pt x="932" y="989"/>
                  <a:pt x="933" y="990"/>
                  <a:pt x="932" y="990"/>
                </a:cubicBezTo>
                <a:cubicBezTo>
                  <a:pt x="932" y="990"/>
                  <a:pt x="930" y="991"/>
                  <a:pt x="930" y="991"/>
                </a:cubicBezTo>
                <a:cubicBezTo>
                  <a:pt x="929" y="991"/>
                  <a:pt x="929" y="991"/>
                  <a:pt x="928" y="991"/>
                </a:cubicBezTo>
                <a:cubicBezTo>
                  <a:pt x="928" y="991"/>
                  <a:pt x="928" y="991"/>
                  <a:pt x="928" y="991"/>
                </a:cubicBezTo>
                <a:cubicBezTo>
                  <a:pt x="927" y="991"/>
                  <a:pt x="927" y="992"/>
                  <a:pt x="926" y="992"/>
                </a:cubicBezTo>
                <a:cubicBezTo>
                  <a:pt x="924" y="993"/>
                  <a:pt x="923" y="993"/>
                  <a:pt x="921" y="993"/>
                </a:cubicBezTo>
                <a:cubicBezTo>
                  <a:pt x="920" y="993"/>
                  <a:pt x="920" y="993"/>
                  <a:pt x="919" y="994"/>
                </a:cubicBezTo>
                <a:cubicBezTo>
                  <a:pt x="918" y="994"/>
                  <a:pt x="917" y="993"/>
                  <a:pt x="917" y="993"/>
                </a:cubicBezTo>
                <a:cubicBezTo>
                  <a:pt x="916" y="994"/>
                  <a:pt x="915" y="995"/>
                  <a:pt x="913" y="995"/>
                </a:cubicBezTo>
                <a:cubicBezTo>
                  <a:pt x="913" y="995"/>
                  <a:pt x="912" y="995"/>
                  <a:pt x="912" y="995"/>
                </a:cubicBezTo>
                <a:cubicBezTo>
                  <a:pt x="911" y="995"/>
                  <a:pt x="911" y="994"/>
                  <a:pt x="911" y="994"/>
                </a:cubicBezTo>
                <a:cubicBezTo>
                  <a:pt x="910" y="994"/>
                  <a:pt x="909" y="995"/>
                  <a:pt x="908" y="995"/>
                </a:cubicBezTo>
                <a:cubicBezTo>
                  <a:pt x="908" y="995"/>
                  <a:pt x="908" y="995"/>
                  <a:pt x="907" y="995"/>
                </a:cubicBezTo>
                <a:cubicBezTo>
                  <a:pt x="907" y="995"/>
                  <a:pt x="906" y="995"/>
                  <a:pt x="906" y="995"/>
                </a:cubicBezTo>
                <a:cubicBezTo>
                  <a:pt x="906" y="996"/>
                  <a:pt x="906" y="995"/>
                  <a:pt x="905" y="995"/>
                </a:cubicBezTo>
                <a:cubicBezTo>
                  <a:pt x="905" y="995"/>
                  <a:pt x="904" y="996"/>
                  <a:pt x="904" y="996"/>
                </a:cubicBezTo>
                <a:cubicBezTo>
                  <a:pt x="904" y="996"/>
                  <a:pt x="904" y="996"/>
                  <a:pt x="903" y="996"/>
                </a:cubicBezTo>
                <a:cubicBezTo>
                  <a:pt x="902" y="996"/>
                  <a:pt x="901" y="996"/>
                  <a:pt x="899" y="997"/>
                </a:cubicBezTo>
                <a:cubicBezTo>
                  <a:pt x="899" y="997"/>
                  <a:pt x="898" y="997"/>
                  <a:pt x="898" y="997"/>
                </a:cubicBezTo>
                <a:cubicBezTo>
                  <a:pt x="897" y="997"/>
                  <a:pt x="897" y="996"/>
                  <a:pt x="896" y="996"/>
                </a:cubicBezTo>
                <a:cubicBezTo>
                  <a:pt x="896" y="995"/>
                  <a:pt x="896" y="995"/>
                  <a:pt x="896" y="995"/>
                </a:cubicBezTo>
                <a:cubicBezTo>
                  <a:pt x="897" y="994"/>
                  <a:pt x="899" y="994"/>
                  <a:pt x="900" y="994"/>
                </a:cubicBezTo>
                <a:cubicBezTo>
                  <a:pt x="901" y="994"/>
                  <a:pt x="902" y="993"/>
                  <a:pt x="902" y="993"/>
                </a:cubicBezTo>
                <a:cubicBezTo>
                  <a:pt x="903" y="993"/>
                  <a:pt x="903" y="993"/>
                  <a:pt x="903" y="993"/>
                </a:cubicBezTo>
                <a:cubicBezTo>
                  <a:pt x="903" y="993"/>
                  <a:pt x="905" y="993"/>
                  <a:pt x="906" y="993"/>
                </a:cubicBezTo>
                <a:cubicBezTo>
                  <a:pt x="906" y="993"/>
                  <a:pt x="908" y="992"/>
                  <a:pt x="909" y="991"/>
                </a:cubicBezTo>
                <a:cubicBezTo>
                  <a:pt x="910" y="991"/>
                  <a:pt x="912" y="991"/>
                  <a:pt x="913" y="990"/>
                </a:cubicBezTo>
                <a:cubicBezTo>
                  <a:pt x="914" y="992"/>
                  <a:pt x="916" y="990"/>
                  <a:pt x="917" y="992"/>
                </a:cubicBezTo>
                <a:cubicBezTo>
                  <a:pt x="919" y="991"/>
                  <a:pt x="920" y="990"/>
                  <a:pt x="922" y="989"/>
                </a:cubicBezTo>
                <a:cubicBezTo>
                  <a:pt x="923" y="989"/>
                  <a:pt x="924" y="989"/>
                  <a:pt x="924" y="989"/>
                </a:cubicBezTo>
                <a:cubicBezTo>
                  <a:pt x="924" y="989"/>
                  <a:pt x="924" y="989"/>
                  <a:pt x="925" y="989"/>
                </a:cubicBezTo>
                <a:cubicBezTo>
                  <a:pt x="925" y="989"/>
                  <a:pt x="926" y="989"/>
                  <a:pt x="926" y="989"/>
                </a:cubicBezTo>
                <a:cubicBezTo>
                  <a:pt x="927" y="989"/>
                  <a:pt x="928" y="990"/>
                  <a:pt x="930" y="990"/>
                </a:cubicBezTo>
                <a:cubicBezTo>
                  <a:pt x="931" y="989"/>
                  <a:pt x="929" y="988"/>
                  <a:pt x="930" y="988"/>
                </a:cubicBezTo>
                <a:cubicBezTo>
                  <a:pt x="930" y="988"/>
                  <a:pt x="930" y="986"/>
                  <a:pt x="931" y="985"/>
                </a:cubicBezTo>
                <a:cubicBezTo>
                  <a:pt x="930" y="986"/>
                  <a:pt x="929" y="986"/>
                  <a:pt x="929" y="986"/>
                </a:cubicBezTo>
                <a:cubicBezTo>
                  <a:pt x="928" y="985"/>
                  <a:pt x="931" y="983"/>
                  <a:pt x="931" y="983"/>
                </a:cubicBezTo>
                <a:cubicBezTo>
                  <a:pt x="932" y="983"/>
                  <a:pt x="933" y="983"/>
                  <a:pt x="933" y="983"/>
                </a:cubicBezTo>
                <a:cubicBezTo>
                  <a:pt x="936" y="982"/>
                  <a:pt x="939" y="980"/>
                  <a:pt x="942" y="980"/>
                </a:cubicBezTo>
                <a:cubicBezTo>
                  <a:pt x="942" y="980"/>
                  <a:pt x="942" y="979"/>
                  <a:pt x="943" y="979"/>
                </a:cubicBezTo>
                <a:cubicBezTo>
                  <a:pt x="943" y="980"/>
                  <a:pt x="943" y="980"/>
                  <a:pt x="944" y="980"/>
                </a:cubicBezTo>
                <a:cubicBezTo>
                  <a:pt x="945" y="980"/>
                  <a:pt x="947" y="979"/>
                  <a:pt x="949" y="979"/>
                </a:cubicBezTo>
                <a:cubicBezTo>
                  <a:pt x="950" y="979"/>
                  <a:pt x="952" y="978"/>
                  <a:pt x="953" y="980"/>
                </a:cubicBezTo>
                <a:cubicBezTo>
                  <a:pt x="952" y="981"/>
                  <a:pt x="951" y="982"/>
                  <a:pt x="950" y="981"/>
                </a:cubicBezTo>
                <a:close/>
                <a:moveTo>
                  <a:pt x="984" y="962"/>
                </a:moveTo>
                <a:cubicBezTo>
                  <a:pt x="983" y="963"/>
                  <a:pt x="983" y="962"/>
                  <a:pt x="982" y="962"/>
                </a:cubicBezTo>
                <a:cubicBezTo>
                  <a:pt x="982" y="962"/>
                  <a:pt x="982" y="962"/>
                  <a:pt x="983" y="962"/>
                </a:cubicBezTo>
                <a:cubicBezTo>
                  <a:pt x="983" y="962"/>
                  <a:pt x="984" y="962"/>
                  <a:pt x="985" y="961"/>
                </a:cubicBezTo>
                <a:cubicBezTo>
                  <a:pt x="985" y="962"/>
                  <a:pt x="985" y="962"/>
                  <a:pt x="984" y="962"/>
                </a:cubicBezTo>
                <a:close/>
                <a:moveTo>
                  <a:pt x="991" y="960"/>
                </a:moveTo>
                <a:cubicBezTo>
                  <a:pt x="991" y="960"/>
                  <a:pt x="989" y="961"/>
                  <a:pt x="987" y="961"/>
                </a:cubicBezTo>
                <a:cubicBezTo>
                  <a:pt x="988" y="960"/>
                  <a:pt x="988" y="960"/>
                  <a:pt x="989" y="960"/>
                </a:cubicBezTo>
                <a:cubicBezTo>
                  <a:pt x="991" y="960"/>
                  <a:pt x="992" y="959"/>
                  <a:pt x="992" y="959"/>
                </a:cubicBezTo>
                <a:cubicBezTo>
                  <a:pt x="992" y="959"/>
                  <a:pt x="993" y="959"/>
                  <a:pt x="993" y="959"/>
                </a:cubicBezTo>
                <a:cubicBezTo>
                  <a:pt x="993" y="959"/>
                  <a:pt x="993" y="959"/>
                  <a:pt x="993" y="959"/>
                </a:cubicBezTo>
                <a:cubicBezTo>
                  <a:pt x="993" y="958"/>
                  <a:pt x="993" y="958"/>
                  <a:pt x="994" y="958"/>
                </a:cubicBezTo>
                <a:cubicBezTo>
                  <a:pt x="993" y="959"/>
                  <a:pt x="992" y="960"/>
                  <a:pt x="991" y="960"/>
                </a:cubicBezTo>
                <a:close/>
                <a:moveTo>
                  <a:pt x="995" y="958"/>
                </a:moveTo>
                <a:cubicBezTo>
                  <a:pt x="995" y="958"/>
                  <a:pt x="995" y="957"/>
                  <a:pt x="995" y="957"/>
                </a:cubicBezTo>
                <a:cubicBezTo>
                  <a:pt x="995" y="957"/>
                  <a:pt x="995" y="958"/>
                  <a:pt x="995" y="958"/>
                </a:cubicBezTo>
                <a:close/>
                <a:moveTo>
                  <a:pt x="1003" y="953"/>
                </a:moveTo>
                <a:cubicBezTo>
                  <a:pt x="1002" y="954"/>
                  <a:pt x="1001" y="954"/>
                  <a:pt x="1000" y="955"/>
                </a:cubicBezTo>
                <a:cubicBezTo>
                  <a:pt x="999" y="955"/>
                  <a:pt x="999" y="955"/>
                  <a:pt x="1000" y="954"/>
                </a:cubicBezTo>
                <a:cubicBezTo>
                  <a:pt x="1002" y="954"/>
                  <a:pt x="1003" y="953"/>
                  <a:pt x="1004" y="952"/>
                </a:cubicBezTo>
                <a:cubicBezTo>
                  <a:pt x="1004" y="953"/>
                  <a:pt x="1004" y="953"/>
                  <a:pt x="1003" y="953"/>
                </a:cubicBezTo>
                <a:close/>
                <a:moveTo>
                  <a:pt x="1006" y="949"/>
                </a:moveTo>
                <a:cubicBezTo>
                  <a:pt x="1005" y="949"/>
                  <a:pt x="1005" y="949"/>
                  <a:pt x="1004" y="949"/>
                </a:cubicBezTo>
                <a:cubicBezTo>
                  <a:pt x="1004" y="949"/>
                  <a:pt x="1004" y="950"/>
                  <a:pt x="1004" y="950"/>
                </a:cubicBezTo>
                <a:cubicBezTo>
                  <a:pt x="1003" y="950"/>
                  <a:pt x="1002" y="950"/>
                  <a:pt x="1002" y="951"/>
                </a:cubicBezTo>
                <a:cubicBezTo>
                  <a:pt x="1001" y="951"/>
                  <a:pt x="1001" y="951"/>
                  <a:pt x="1001" y="952"/>
                </a:cubicBezTo>
                <a:cubicBezTo>
                  <a:pt x="1000" y="952"/>
                  <a:pt x="1000" y="952"/>
                  <a:pt x="999" y="952"/>
                </a:cubicBezTo>
                <a:cubicBezTo>
                  <a:pt x="998" y="952"/>
                  <a:pt x="995" y="954"/>
                  <a:pt x="993" y="953"/>
                </a:cubicBezTo>
                <a:cubicBezTo>
                  <a:pt x="992" y="953"/>
                  <a:pt x="992" y="953"/>
                  <a:pt x="991" y="954"/>
                </a:cubicBezTo>
                <a:cubicBezTo>
                  <a:pt x="991" y="954"/>
                  <a:pt x="990" y="954"/>
                  <a:pt x="989" y="954"/>
                </a:cubicBezTo>
                <a:cubicBezTo>
                  <a:pt x="988" y="955"/>
                  <a:pt x="987" y="956"/>
                  <a:pt x="986" y="957"/>
                </a:cubicBezTo>
                <a:cubicBezTo>
                  <a:pt x="984" y="957"/>
                  <a:pt x="983" y="957"/>
                  <a:pt x="982" y="956"/>
                </a:cubicBezTo>
                <a:cubicBezTo>
                  <a:pt x="983" y="956"/>
                  <a:pt x="984" y="956"/>
                  <a:pt x="984" y="955"/>
                </a:cubicBezTo>
                <a:cubicBezTo>
                  <a:pt x="985" y="955"/>
                  <a:pt x="985" y="954"/>
                  <a:pt x="986" y="954"/>
                </a:cubicBezTo>
                <a:cubicBezTo>
                  <a:pt x="987" y="954"/>
                  <a:pt x="987" y="953"/>
                  <a:pt x="988" y="953"/>
                </a:cubicBezTo>
                <a:cubicBezTo>
                  <a:pt x="988" y="952"/>
                  <a:pt x="989" y="953"/>
                  <a:pt x="989" y="953"/>
                </a:cubicBezTo>
                <a:cubicBezTo>
                  <a:pt x="990" y="952"/>
                  <a:pt x="992" y="952"/>
                  <a:pt x="992" y="951"/>
                </a:cubicBezTo>
                <a:cubicBezTo>
                  <a:pt x="992" y="951"/>
                  <a:pt x="994" y="950"/>
                  <a:pt x="995" y="951"/>
                </a:cubicBezTo>
                <a:cubicBezTo>
                  <a:pt x="997" y="950"/>
                  <a:pt x="999" y="951"/>
                  <a:pt x="1002" y="950"/>
                </a:cubicBezTo>
                <a:cubicBezTo>
                  <a:pt x="1002" y="950"/>
                  <a:pt x="1003" y="949"/>
                  <a:pt x="1002" y="949"/>
                </a:cubicBezTo>
                <a:cubicBezTo>
                  <a:pt x="1005" y="949"/>
                  <a:pt x="1005" y="946"/>
                  <a:pt x="1007" y="947"/>
                </a:cubicBezTo>
                <a:cubicBezTo>
                  <a:pt x="1007" y="947"/>
                  <a:pt x="1006" y="948"/>
                  <a:pt x="1006" y="949"/>
                </a:cubicBezTo>
                <a:close/>
                <a:moveTo>
                  <a:pt x="1004" y="934"/>
                </a:moveTo>
                <a:cubicBezTo>
                  <a:pt x="1003" y="935"/>
                  <a:pt x="1003" y="936"/>
                  <a:pt x="1003" y="936"/>
                </a:cubicBezTo>
                <a:cubicBezTo>
                  <a:pt x="1000" y="936"/>
                  <a:pt x="998" y="937"/>
                  <a:pt x="997" y="939"/>
                </a:cubicBezTo>
                <a:cubicBezTo>
                  <a:pt x="995" y="938"/>
                  <a:pt x="994" y="939"/>
                  <a:pt x="993" y="940"/>
                </a:cubicBezTo>
                <a:cubicBezTo>
                  <a:pt x="991" y="939"/>
                  <a:pt x="994" y="939"/>
                  <a:pt x="994" y="938"/>
                </a:cubicBezTo>
                <a:cubicBezTo>
                  <a:pt x="995" y="937"/>
                  <a:pt x="996" y="936"/>
                  <a:pt x="997" y="936"/>
                </a:cubicBezTo>
                <a:cubicBezTo>
                  <a:pt x="998" y="935"/>
                  <a:pt x="998" y="936"/>
                  <a:pt x="999" y="936"/>
                </a:cubicBezTo>
                <a:cubicBezTo>
                  <a:pt x="999" y="936"/>
                  <a:pt x="999" y="935"/>
                  <a:pt x="999" y="935"/>
                </a:cubicBezTo>
                <a:cubicBezTo>
                  <a:pt x="1001" y="935"/>
                  <a:pt x="1001" y="934"/>
                  <a:pt x="1003" y="934"/>
                </a:cubicBezTo>
                <a:cubicBezTo>
                  <a:pt x="1004" y="934"/>
                  <a:pt x="1004" y="932"/>
                  <a:pt x="1004" y="932"/>
                </a:cubicBezTo>
                <a:cubicBezTo>
                  <a:pt x="1006" y="932"/>
                  <a:pt x="1007" y="933"/>
                  <a:pt x="1007" y="934"/>
                </a:cubicBezTo>
                <a:cubicBezTo>
                  <a:pt x="1006" y="933"/>
                  <a:pt x="1005" y="935"/>
                  <a:pt x="1004" y="934"/>
                </a:cubicBezTo>
                <a:close/>
                <a:moveTo>
                  <a:pt x="1010" y="930"/>
                </a:moveTo>
                <a:cubicBezTo>
                  <a:pt x="1010" y="930"/>
                  <a:pt x="1009" y="929"/>
                  <a:pt x="1010" y="929"/>
                </a:cubicBezTo>
                <a:cubicBezTo>
                  <a:pt x="1010" y="929"/>
                  <a:pt x="1011" y="929"/>
                  <a:pt x="1011" y="928"/>
                </a:cubicBezTo>
                <a:cubicBezTo>
                  <a:pt x="1012" y="928"/>
                  <a:pt x="1012" y="928"/>
                  <a:pt x="1013" y="928"/>
                </a:cubicBezTo>
                <a:cubicBezTo>
                  <a:pt x="1013" y="929"/>
                  <a:pt x="1012" y="929"/>
                  <a:pt x="1012" y="930"/>
                </a:cubicBezTo>
                <a:cubicBezTo>
                  <a:pt x="1011" y="930"/>
                  <a:pt x="1010" y="930"/>
                  <a:pt x="1010" y="932"/>
                </a:cubicBezTo>
                <a:cubicBezTo>
                  <a:pt x="1009" y="932"/>
                  <a:pt x="1009" y="931"/>
                  <a:pt x="1008" y="931"/>
                </a:cubicBezTo>
                <a:cubicBezTo>
                  <a:pt x="1008" y="930"/>
                  <a:pt x="1009" y="930"/>
                  <a:pt x="1010" y="930"/>
                </a:cubicBezTo>
                <a:close/>
                <a:moveTo>
                  <a:pt x="1014" y="944"/>
                </a:moveTo>
                <a:cubicBezTo>
                  <a:pt x="1013" y="945"/>
                  <a:pt x="1012" y="947"/>
                  <a:pt x="1010" y="947"/>
                </a:cubicBezTo>
                <a:cubicBezTo>
                  <a:pt x="1009" y="947"/>
                  <a:pt x="1009" y="946"/>
                  <a:pt x="1008" y="946"/>
                </a:cubicBezTo>
                <a:cubicBezTo>
                  <a:pt x="1008" y="945"/>
                  <a:pt x="1011" y="946"/>
                  <a:pt x="1011" y="944"/>
                </a:cubicBezTo>
                <a:cubicBezTo>
                  <a:pt x="1011" y="944"/>
                  <a:pt x="1011" y="944"/>
                  <a:pt x="1011" y="943"/>
                </a:cubicBezTo>
                <a:cubicBezTo>
                  <a:pt x="1013" y="944"/>
                  <a:pt x="1014" y="944"/>
                  <a:pt x="1016" y="943"/>
                </a:cubicBezTo>
                <a:cubicBezTo>
                  <a:pt x="1016" y="944"/>
                  <a:pt x="1015" y="944"/>
                  <a:pt x="1014" y="944"/>
                </a:cubicBezTo>
                <a:close/>
                <a:moveTo>
                  <a:pt x="1049" y="905"/>
                </a:moveTo>
                <a:cubicBezTo>
                  <a:pt x="1051" y="904"/>
                  <a:pt x="1052" y="904"/>
                  <a:pt x="1053" y="902"/>
                </a:cubicBezTo>
                <a:cubicBezTo>
                  <a:pt x="1055" y="902"/>
                  <a:pt x="1055" y="901"/>
                  <a:pt x="1056" y="900"/>
                </a:cubicBezTo>
                <a:cubicBezTo>
                  <a:pt x="1056" y="900"/>
                  <a:pt x="1057" y="900"/>
                  <a:pt x="1057" y="900"/>
                </a:cubicBezTo>
                <a:cubicBezTo>
                  <a:pt x="1057" y="899"/>
                  <a:pt x="1058" y="899"/>
                  <a:pt x="1058" y="899"/>
                </a:cubicBezTo>
                <a:cubicBezTo>
                  <a:pt x="1059" y="898"/>
                  <a:pt x="1060" y="898"/>
                  <a:pt x="1061" y="897"/>
                </a:cubicBezTo>
                <a:cubicBezTo>
                  <a:pt x="1062" y="898"/>
                  <a:pt x="1059" y="898"/>
                  <a:pt x="1058" y="899"/>
                </a:cubicBezTo>
                <a:cubicBezTo>
                  <a:pt x="1058" y="899"/>
                  <a:pt x="1058" y="900"/>
                  <a:pt x="1057" y="901"/>
                </a:cubicBezTo>
                <a:cubicBezTo>
                  <a:pt x="1056" y="901"/>
                  <a:pt x="1056" y="902"/>
                  <a:pt x="1055" y="903"/>
                </a:cubicBezTo>
                <a:cubicBezTo>
                  <a:pt x="1055" y="903"/>
                  <a:pt x="1053" y="903"/>
                  <a:pt x="1054" y="904"/>
                </a:cubicBezTo>
                <a:cubicBezTo>
                  <a:pt x="1053" y="905"/>
                  <a:pt x="1052" y="904"/>
                  <a:pt x="1052" y="905"/>
                </a:cubicBezTo>
                <a:cubicBezTo>
                  <a:pt x="1051" y="905"/>
                  <a:pt x="1052" y="906"/>
                  <a:pt x="1051" y="906"/>
                </a:cubicBezTo>
                <a:cubicBezTo>
                  <a:pt x="1050" y="906"/>
                  <a:pt x="1050" y="906"/>
                  <a:pt x="1049" y="907"/>
                </a:cubicBezTo>
                <a:cubicBezTo>
                  <a:pt x="1049" y="907"/>
                  <a:pt x="1050" y="907"/>
                  <a:pt x="1049" y="907"/>
                </a:cubicBezTo>
                <a:cubicBezTo>
                  <a:pt x="1049" y="908"/>
                  <a:pt x="1048" y="907"/>
                  <a:pt x="1049" y="908"/>
                </a:cubicBezTo>
                <a:cubicBezTo>
                  <a:pt x="1048" y="908"/>
                  <a:pt x="1047" y="908"/>
                  <a:pt x="1047" y="908"/>
                </a:cubicBezTo>
                <a:cubicBezTo>
                  <a:pt x="1047" y="907"/>
                  <a:pt x="1048" y="906"/>
                  <a:pt x="1049" y="905"/>
                </a:cubicBezTo>
                <a:close/>
                <a:moveTo>
                  <a:pt x="1042" y="915"/>
                </a:moveTo>
                <a:cubicBezTo>
                  <a:pt x="1042" y="915"/>
                  <a:pt x="1042" y="916"/>
                  <a:pt x="1040" y="916"/>
                </a:cubicBezTo>
                <a:cubicBezTo>
                  <a:pt x="1040" y="916"/>
                  <a:pt x="1040" y="915"/>
                  <a:pt x="1040" y="915"/>
                </a:cubicBezTo>
                <a:cubicBezTo>
                  <a:pt x="1040" y="915"/>
                  <a:pt x="1041" y="914"/>
                  <a:pt x="1042" y="915"/>
                </a:cubicBezTo>
                <a:close/>
                <a:moveTo>
                  <a:pt x="1020" y="924"/>
                </a:moveTo>
                <a:cubicBezTo>
                  <a:pt x="1021" y="923"/>
                  <a:pt x="1022" y="923"/>
                  <a:pt x="1022" y="922"/>
                </a:cubicBezTo>
                <a:cubicBezTo>
                  <a:pt x="1023" y="922"/>
                  <a:pt x="1025" y="922"/>
                  <a:pt x="1025" y="921"/>
                </a:cubicBezTo>
                <a:cubicBezTo>
                  <a:pt x="1026" y="921"/>
                  <a:pt x="1026" y="920"/>
                  <a:pt x="1026" y="920"/>
                </a:cubicBezTo>
                <a:cubicBezTo>
                  <a:pt x="1026" y="920"/>
                  <a:pt x="1027" y="920"/>
                  <a:pt x="1027" y="920"/>
                </a:cubicBezTo>
                <a:cubicBezTo>
                  <a:pt x="1028" y="920"/>
                  <a:pt x="1028" y="919"/>
                  <a:pt x="1028" y="919"/>
                </a:cubicBezTo>
                <a:cubicBezTo>
                  <a:pt x="1029" y="919"/>
                  <a:pt x="1029" y="919"/>
                  <a:pt x="1030" y="919"/>
                </a:cubicBezTo>
                <a:cubicBezTo>
                  <a:pt x="1031" y="918"/>
                  <a:pt x="1030" y="918"/>
                  <a:pt x="1032" y="917"/>
                </a:cubicBezTo>
                <a:cubicBezTo>
                  <a:pt x="1033" y="917"/>
                  <a:pt x="1033" y="915"/>
                  <a:pt x="1033" y="915"/>
                </a:cubicBezTo>
                <a:cubicBezTo>
                  <a:pt x="1034" y="915"/>
                  <a:pt x="1036" y="915"/>
                  <a:pt x="1036" y="914"/>
                </a:cubicBezTo>
                <a:cubicBezTo>
                  <a:pt x="1038" y="914"/>
                  <a:pt x="1036" y="915"/>
                  <a:pt x="1036" y="915"/>
                </a:cubicBezTo>
                <a:cubicBezTo>
                  <a:pt x="1036" y="916"/>
                  <a:pt x="1035" y="916"/>
                  <a:pt x="1034" y="917"/>
                </a:cubicBezTo>
                <a:cubicBezTo>
                  <a:pt x="1034" y="917"/>
                  <a:pt x="1033" y="917"/>
                  <a:pt x="1033" y="917"/>
                </a:cubicBezTo>
                <a:cubicBezTo>
                  <a:pt x="1033" y="918"/>
                  <a:pt x="1031" y="918"/>
                  <a:pt x="1031" y="919"/>
                </a:cubicBezTo>
                <a:cubicBezTo>
                  <a:pt x="1030" y="920"/>
                  <a:pt x="1029" y="920"/>
                  <a:pt x="1028" y="921"/>
                </a:cubicBezTo>
                <a:cubicBezTo>
                  <a:pt x="1028" y="922"/>
                  <a:pt x="1030" y="921"/>
                  <a:pt x="1030" y="924"/>
                </a:cubicBezTo>
                <a:cubicBezTo>
                  <a:pt x="1029" y="924"/>
                  <a:pt x="1029" y="924"/>
                  <a:pt x="1029" y="924"/>
                </a:cubicBezTo>
                <a:cubicBezTo>
                  <a:pt x="1028" y="923"/>
                  <a:pt x="1027" y="923"/>
                  <a:pt x="1026" y="923"/>
                </a:cubicBezTo>
                <a:cubicBezTo>
                  <a:pt x="1025" y="923"/>
                  <a:pt x="1026" y="923"/>
                  <a:pt x="1025" y="923"/>
                </a:cubicBezTo>
                <a:cubicBezTo>
                  <a:pt x="1025" y="923"/>
                  <a:pt x="1024" y="922"/>
                  <a:pt x="1024" y="922"/>
                </a:cubicBezTo>
                <a:cubicBezTo>
                  <a:pt x="1023" y="923"/>
                  <a:pt x="1024" y="923"/>
                  <a:pt x="1024" y="924"/>
                </a:cubicBezTo>
                <a:cubicBezTo>
                  <a:pt x="1023" y="924"/>
                  <a:pt x="1022" y="926"/>
                  <a:pt x="1021" y="926"/>
                </a:cubicBezTo>
                <a:cubicBezTo>
                  <a:pt x="1019" y="926"/>
                  <a:pt x="1019" y="925"/>
                  <a:pt x="1018" y="925"/>
                </a:cubicBezTo>
                <a:cubicBezTo>
                  <a:pt x="1018" y="924"/>
                  <a:pt x="1020" y="923"/>
                  <a:pt x="1020" y="924"/>
                </a:cubicBezTo>
                <a:close/>
                <a:moveTo>
                  <a:pt x="1034" y="922"/>
                </a:moveTo>
                <a:cubicBezTo>
                  <a:pt x="1033" y="922"/>
                  <a:pt x="1032" y="922"/>
                  <a:pt x="1031" y="922"/>
                </a:cubicBezTo>
                <a:cubicBezTo>
                  <a:pt x="1031" y="921"/>
                  <a:pt x="1033" y="921"/>
                  <a:pt x="1033" y="920"/>
                </a:cubicBezTo>
                <a:cubicBezTo>
                  <a:pt x="1035" y="920"/>
                  <a:pt x="1035" y="919"/>
                  <a:pt x="1037" y="918"/>
                </a:cubicBezTo>
                <a:cubicBezTo>
                  <a:pt x="1038" y="920"/>
                  <a:pt x="1035" y="919"/>
                  <a:pt x="1035" y="920"/>
                </a:cubicBezTo>
                <a:cubicBezTo>
                  <a:pt x="1035" y="921"/>
                  <a:pt x="1034" y="921"/>
                  <a:pt x="1034" y="922"/>
                </a:cubicBezTo>
                <a:close/>
                <a:moveTo>
                  <a:pt x="1026" y="926"/>
                </a:moveTo>
                <a:cubicBezTo>
                  <a:pt x="1025" y="927"/>
                  <a:pt x="1024" y="928"/>
                  <a:pt x="1023" y="928"/>
                </a:cubicBezTo>
                <a:cubicBezTo>
                  <a:pt x="1022" y="926"/>
                  <a:pt x="1024" y="926"/>
                  <a:pt x="1026" y="926"/>
                </a:cubicBezTo>
                <a:close/>
                <a:moveTo>
                  <a:pt x="1052" y="916"/>
                </a:moveTo>
                <a:cubicBezTo>
                  <a:pt x="1052" y="917"/>
                  <a:pt x="1051" y="917"/>
                  <a:pt x="1051" y="918"/>
                </a:cubicBezTo>
                <a:cubicBezTo>
                  <a:pt x="1051" y="918"/>
                  <a:pt x="1051" y="918"/>
                  <a:pt x="1051" y="918"/>
                </a:cubicBezTo>
                <a:cubicBezTo>
                  <a:pt x="1050" y="919"/>
                  <a:pt x="1049" y="920"/>
                  <a:pt x="1048" y="921"/>
                </a:cubicBezTo>
                <a:cubicBezTo>
                  <a:pt x="1047" y="921"/>
                  <a:pt x="1047" y="920"/>
                  <a:pt x="1046" y="921"/>
                </a:cubicBezTo>
                <a:cubicBezTo>
                  <a:pt x="1046" y="921"/>
                  <a:pt x="1046" y="922"/>
                  <a:pt x="1045" y="922"/>
                </a:cubicBezTo>
                <a:cubicBezTo>
                  <a:pt x="1045" y="922"/>
                  <a:pt x="1045" y="922"/>
                  <a:pt x="1045" y="922"/>
                </a:cubicBezTo>
                <a:cubicBezTo>
                  <a:pt x="1044" y="922"/>
                  <a:pt x="1043" y="923"/>
                  <a:pt x="1043" y="924"/>
                </a:cubicBezTo>
                <a:cubicBezTo>
                  <a:pt x="1043" y="924"/>
                  <a:pt x="1043" y="924"/>
                  <a:pt x="1043" y="924"/>
                </a:cubicBezTo>
                <a:cubicBezTo>
                  <a:pt x="1042" y="925"/>
                  <a:pt x="1041" y="925"/>
                  <a:pt x="1041" y="926"/>
                </a:cubicBezTo>
                <a:cubicBezTo>
                  <a:pt x="1041" y="926"/>
                  <a:pt x="1041" y="927"/>
                  <a:pt x="1041" y="927"/>
                </a:cubicBezTo>
                <a:cubicBezTo>
                  <a:pt x="1040" y="927"/>
                  <a:pt x="1040" y="927"/>
                  <a:pt x="1040" y="927"/>
                </a:cubicBezTo>
                <a:cubicBezTo>
                  <a:pt x="1040" y="927"/>
                  <a:pt x="1039" y="927"/>
                  <a:pt x="1039" y="927"/>
                </a:cubicBezTo>
                <a:cubicBezTo>
                  <a:pt x="1039" y="927"/>
                  <a:pt x="1039" y="927"/>
                  <a:pt x="1039" y="927"/>
                </a:cubicBezTo>
                <a:cubicBezTo>
                  <a:pt x="1038" y="927"/>
                  <a:pt x="1039" y="928"/>
                  <a:pt x="1038" y="928"/>
                </a:cubicBezTo>
                <a:cubicBezTo>
                  <a:pt x="1038" y="928"/>
                  <a:pt x="1038" y="928"/>
                  <a:pt x="1038" y="929"/>
                </a:cubicBezTo>
                <a:cubicBezTo>
                  <a:pt x="1037" y="929"/>
                  <a:pt x="1037" y="929"/>
                  <a:pt x="1037" y="929"/>
                </a:cubicBezTo>
                <a:cubicBezTo>
                  <a:pt x="1037" y="929"/>
                  <a:pt x="1037" y="929"/>
                  <a:pt x="1037" y="929"/>
                </a:cubicBezTo>
                <a:cubicBezTo>
                  <a:pt x="1037" y="929"/>
                  <a:pt x="1036" y="929"/>
                  <a:pt x="1036" y="929"/>
                </a:cubicBezTo>
                <a:cubicBezTo>
                  <a:pt x="1035" y="929"/>
                  <a:pt x="1035" y="930"/>
                  <a:pt x="1035" y="931"/>
                </a:cubicBezTo>
                <a:cubicBezTo>
                  <a:pt x="1035" y="931"/>
                  <a:pt x="1035" y="931"/>
                  <a:pt x="1035" y="931"/>
                </a:cubicBezTo>
                <a:cubicBezTo>
                  <a:pt x="1035" y="931"/>
                  <a:pt x="1034" y="931"/>
                  <a:pt x="1034" y="931"/>
                </a:cubicBezTo>
                <a:cubicBezTo>
                  <a:pt x="1032" y="933"/>
                  <a:pt x="1030" y="933"/>
                  <a:pt x="1029" y="935"/>
                </a:cubicBezTo>
                <a:cubicBezTo>
                  <a:pt x="1028" y="935"/>
                  <a:pt x="1028" y="936"/>
                  <a:pt x="1027" y="936"/>
                </a:cubicBezTo>
                <a:cubicBezTo>
                  <a:pt x="1026" y="936"/>
                  <a:pt x="1026" y="937"/>
                  <a:pt x="1026" y="937"/>
                </a:cubicBezTo>
                <a:cubicBezTo>
                  <a:pt x="1025" y="937"/>
                  <a:pt x="1025" y="938"/>
                  <a:pt x="1025" y="938"/>
                </a:cubicBezTo>
                <a:cubicBezTo>
                  <a:pt x="1024" y="938"/>
                  <a:pt x="1024" y="938"/>
                  <a:pt x="1023" y="938"/>
                </a:cubicBezTo>
                <a:cubicBezTo>
                  <a:pt x="1023" y="938"/>
                  <a:pt x="1023" y="939"/>
                  <a:pt x="1022" y="939"/>
                </a:cubicBezTo>
                <a:cubicBezTo>
                  <a:pt x="1022" y="939"/>
                  <a:pt x="1022" y="940"/>
                  <a:pt x="1022" y="940"/>
                </a:cubicBezTo>
                <a:cubicBezTo>
                  <a:pt x="1021" y="940"/>
                  <a:pt x="1021" y="940"/>
                  <a:pt x="1020" y="941"/>
                </a:cubicBezTo>
                <a:cubicBezTo>
                  <a:pt x="1020" y="941"/>
                  <a:pt x="1019" y="942"/>
                  <a:pt x="1018" y="942"/>
                </a:cubicBezTo>
                <a:cubicBezTo>
                  <a:pt x="1017" y="942"/>
                  <a:pt x="1018" y="941"/>
                  <a:pt x="1018" y="941"/>
                </a:cubicBezTo>
                <a:cubicBezTo>
                  <a:pt x="1019" y="940"/>
                  <a:pt x="1019" y="939"/>
                  <a:pt x="1021" y="939"/>
                </a:cubicBezTo>
                <a:cubicBezTo>
                  <a:pt x="1021" y="938"/>
                  <a:pt x="1021" y="938"/>
                  <a:pt x="1021" y="937"/>
                </a:cubicBezTo>
                <a:cubicBezTo>
                  <a:pt x="1023" y="938"/>
                  <a:pt x="1023" y="936"/>
                  <a:pt x="1024" y="936"/>
                </a:cubicBezTo>
                <a:cubicBezTo>
                  <a:pt x="1024" y="936"/>
                  <a:pt x="1025" y="936"/>
                  <a:pt x="1026" y="936"/>
                </a:cubicBezTo>
                <a:cubicBezTo>
                  <a:pt x="1027" y="935"/>
                  <a:pt x="1028" y="933"/>
                  <a:pt x="1029" y="932"/>
                </a:cubicBezTo>
                <a:cubicBezTo>
                  <a:pt x="1031" y="933"/>
                  <a:pt x="1031" y="931"/>
                  <a:pt x="1033" y="931"/>
                </a:cubicBezTo>
                <a:cubicBezTo>
                  <a:pt x="1033" y="930"/>
                  <a:pt x="1032" y="930"/>
                  <a:pt x="1033" y="929"/>
                </a:cubicBezTo>
                <a:cubicBezTo>
                  <a:pt x="1033" y="929"/>
                  <a:pt x="1033" y="930"/>
                  <a:pt x="1034" y="930"/>
                </a:cubicBezTo>
                <a:cubicBezTo>
                  <a:pt x="1035" y="929"/>
                  <a:pt x="1035" y="928"/>
                  <a:pt x="1036" y="927"/>
                </a:cubicBezTo>
                <a:cubicBezTo>
                  <a:pt x="1037" y="927"/>
                  <a:pt x="1038" y="926"/>
                  <a:pt x="1040" y="926"/>
                </a:cubicBezTo>
                <a:cubicBezTo>
                  <a:pt x="1040" y="926"/>
                  <a:pt x="1039" y="925"/>
                  <a:pt x="1039" y="925"/>
                </a:cubicBezTo>
                <a:cubicBezTo>
                  <a:pt x="1039" y="925"/>
                  <a:pt x="1041" y="925"/>
                  <a:pt x="1040" y="923"/>
                </a:cubicBezTo>
                <a:cubicBezTo>
                  <a:pt x="1041" y="923"/>
                  <a:pt x="1042" y="923"/>
                  <a:pt x="1043" y="923"/>
                </a:cubicBezTo>
                <a:cubicBezTo>
                  <a:pt x="1043" y="922"/>
                  <a:pt x="1041" y="922"/>
                  <a:pt x="1042" y="921"/>
                </a:cubicBezTo>
                <a:cubicBezTo>
                  <a:pt x="1044" y="921"/>
                  <a:pt x="1044" y="920"/>
                  <a:pt x="1045" y="920"/>
                </a:cubicBezTo>
                <a:cubicBezTo>
                  <a:pt x="1046" y="920"/>
                  <a:pt x="1046" y="919"/>
                  <a:pt x="1047" y="919"/>
                </a:cubicBezTo>
                <a:cubicBezTo>
                  <a:pt x="1049" y="918"/>
                  <a:pt x="1049" y="917"/>
                  <a:pt x="1051" y="917"/>
                </a:cubicBezTo>
                <a:cubicBezTo>
                  <a:pt x="1051" y="916"/>
                  <a:pt x="1051" y="916"/>
                  <a:pt x="1050" y="915"/>
                </a:cubicBezTo>
                <a:cubicBezTo>
                  <a:pt x="1052" y="915"/>
                  <a:pt x="1053" y="916"/>
                  <a:pt x="1052" y="914"/>
                </a:cubicBezTo>
                <a:cubicBezTo>
                  <a:pt x="1053" y="914"/>
                  <a:pt x="1053" y="914"/>
                  <a:pt x="1054" y="914"/>
                </a:cubicBezTo>
                <a:cubicBezTo>
                  <a:pt x="1055" y="914"/>
                  <a:pt x="1054" y="912"/>
                  <a:pt x="1056" y="912"/>
                </a:cubicBezTo>
                <a:cubicBezTo>
                  <a:pt x="1056" y="914"/>
                  <a:pt x="1054" y="915"/>
                  <a:pt x="1052" y="916"/>
                </a:cubicBezTo>
                <a:close/>
                <a:moveTo>
                  <a:pt x="1062" y="909"/>
                </a:moveTo>
                <a:cubicBezTo>
                  <a:pt x="1060" y="908"/>
                  <a:pt x="1058" y="913"/>
                  <a:pt x="1055" y="911"/>
                </a:cubicBezTo>
                <a:cubicBezTo>
                  <a:pt x="1056" y="910"/>
                  <a:pt x="1057" y="910"/>
                  <a:pt x="1058" y="909"/>
                </a:cubicBezTo>
                <a:cubicBezTo>
                  <a:pt x="1058" y="908"/>
                  <a:pt x="1060" y="908"/>
                  <a:pt x="1061" y="908"/>
                </a:cubicBezTo>
                <a:cubicBezTo>
                  <a:pt x="1061" y="908"/>
                  <a:pt x="1062" y="908"/>
                  <a:pt x="1062" y="908"/>
                </a:cubicBezTo>
                <a:cubicBezTo>
                  <a:pt x="1062" y="908"/>
                  <a:pt x="1062" y="908"/>
                  <a:pt x="1062" y="909"/>
                </a:cubicBezTo>
                <a:close/>
                <a:moveTo>
                  <a:pt x="1085" y="883"/>
                </a:moveTo>
                <a:cubicBezTo>
                  <a:pt x="1085" y="883"/>
                  <a:pt x="1085" y="883"/>
                  <a:pt x="1085" y="883"/>
                </a:cubicBezTo>
                <a:cubicBezTo>
                  <a:pt x="1085" y="883"/>
                  <a:pt x="1085" y="883"/>
                  <a:pt x="1085" y="883"/>
                </a:cubicBezTo>
                <a:cubicBezTo>
                  <a:pt x="1085" y="883"/>
                  <a:pt x="1085" y="883"/>
                  <a:pt x="1085" y="883"/>
                </a:cubicBezTo>
                <a:close/>
                <a:moveTo>
                  <a:pt x="1086" y="882"/>
                </a:moveTo>
                <a:cubicBezTo>
                  <a:pt x="1086" y="882"/>
                  <a:pt x="1086" y="882"/>
                  <a:pt x="1086" y="881"/>
                </a:cubicBezTo>
                <a:cubicBezTo>
                  <a:pt x="1087" y="881"/>
                  <a:pt x="1087" y="881"/>
                  <a:pt x="1087" y="881"/>
                </a:cubicBezTo>
                <a:cubicBezTo>
                  <a:pt x="1087" y="881"/>
                  <a:pt x="1087" y="882"/>
                  <a:pt x="1086" y="882"/>
                </a:cubicBezTo>
                <a:close/>
                <a:moveTo>
                  <a:pt x="1091" y="876"/>
                </a:moveTo>
                <a:cubicBezTo>
                  <a:pt x="1091" y="877"/>
                  <a:pt x="1090" y="877"/>
                  <a:pt x="1090" y="877"/>
                </a:cubicBezTo>
                <a:cubicBezTo>
                  <a:pt x="1090" y="877"/>
                  <a:pt x="1091" y="876"/>
                  <a:pt x="1091" y="875"/>
                </a:cubicBezTo>
                <a:cubicBezTo>
                  <a:pt x="1091" y="875"/>
                  <a:pt x="1091" y="875"/>
                  <a:pt x="1091" y="875"/>
                </a:cubicBezTo>
                <a:lnTo>
                  <a:pt x="1091" y="876"/>
                </a:lnTo>
                <a:close/>
                <a:moveTo>
                  <a:pt x="1094" y="872"/>
                </a:moveTo>
                <a:cubicBezTo>
                  <a:pt x="1094" y="872"/>
                  <a:pt x="1094" y="872"/>
                  <a:pt x="1094" y="872"/>
                </a:cubicBezTo>
                <a:cubicBezTo>
                  <a:pt x="1094" y="872"/>
                  <a:pt x="1094" y="872"/>
                  <a:pt x="1094" y="871"/>
                </a:cubicBezTo>
                <a:cubicBezTo>
                  <a:pt x="1094" y="871"/>
                  <a:pt x="1094" y="871"/>
                  <a:pt x="1094" y="871"/>
                </a:cubicBezTo>
                <a:cubicBezTo>
                  <a:pt x="1094" y="871"/>
                  <a:pt x="1094" y="871"/>
                  <a:pt x="1094" y="871"/>
                </a:cubicBezTo>
                <a:cubicBezTo>
                  <a:pt x="1094" y="871"/>
                  <a:pt x="1095" y="871"/>
                  <a:pt x="1095" y="871"/>
                </a:cubicBezTo>
                <a:cubicBezTo>
                  <a:pt x="1095" y="871"/>
                  <a:pt x="1095" y="872"/>
                  <a:pt x="1094" y="872"/>
                </a:cubicBezTo>
                <a:close/>
                <a:moveTo>
                  <a:pt x="1095" y="871"/>
                </a:moveTo>
                <a:cubicBezTo>
                  <a:pt x="1096" y="871"/>
                  <a:pt x="1096" y="871"/>
                  <a:pt x="1096" y="871"/>
                </a:cubicBezTo>
                <a:cubicBezTo>
                  <a:pt x="1096" y="871"/>
                  <a:pt x="1096" y="871"/>
                  <a:pt x="1096" y="871"/>
                </a:cubicBezTo>
                <a:cubicBezTo>
                  <a:pt x="1096" y="871"/>
                  <a:pt x="1096" y="871"/>
                  <a:pt x="1095" y="871"/>
                </a:cubicBezTo>
                <a:close/>
                <a:moveTo>
                  <a:pt x="1096" y="870"/>
                </a:moveTo>
                <a:cubicBezTo>
                  <a:pt x="1096" y="869"/>
                  <a:pt x="1096" y="869"/>
                  <a:pt x="1096" y="869"/>
                </a:cubicBezTo>
                <a:cubicBezTo>
                  <a:pt x="1096" y="869"/>
                  <a:pt x="1096" y="869"/>
                  <a:pt x="1096" y="869"/>
                </a:cubicBezTo>
                <a:cubicBezTo>
                  <a:pt x="1096" y="869"/>
                  <a:pt x="1096" y="869"/>
                  <a:pt x="1097" y="870"/>
                </a:cubicBezTo>
                <a:cubicBezTo>
                  <a:pt x="1096" y="870"/>
                  <a:pt x="1096" y="870"/>
                  <a:pt x="1096" y="870"/>
                </a:cubicBezTo>
                <a:close/>
                <a:moveTo>
                  <a:pt x="132" y="891"/>
                </a:moveTo>
                <a:cubicBezTo>
                  <a:pt x="118" y="852"/>
                  <a:pt x="110" y="812"/>
                  <a:pt x="111" y="771"/>
                </a:cubicBezTo>
                <a:cubicBezTo>
                  <a:pt x="112" y="759"/>
                  <a:pt x="113" y="748"/>
                  <a:pt x="114" y="736"/>
                </a:cubicBezTo>
                <a:cubicBezTo>
                  <a:pt x="115" y="733"/>
                  <a:pt x="115" y="731"/>
                  <a:pt x="116" y="728"/>
                </a:cubicBezTo>
                <a:cubicBezTo>
                  <a:pt x="117" y="718"/>
                  <a:pt x="119" y="710"/>
                  <a:pt x="122" y="701"/>
                </a:cubicBezTo>
                <a:cubicBezTo>
                  <a:pt x="126" y="690"/>
                  <a:pt x="132" y="683"/>
                  <a:pt x="132" y="671"/>
                </a:cubicBezTo>
                <a:cubicBezTo>
                  <a:pt x="132" y="665"/>
                  <a:pt x="131" y="659"/>
                  <a:pt x="127" y="654"/>
                </a:cubicBezTo>
                <a:cubicBezTo>
                  <a:pt x="119" y="644"/>
                  <a:pt x="107" y="646"/>
                  <a:pt x="106" y="647"/>
                </a:cubicBezTo>
                <a:cubicBezTo>
                  <a:pt x="107" y="645"/>
                  <a:pt x="109" y="643"/>
                  <a:pt x="110" y="636"/>
                </a:cubicBezTo>
                <a:cubicBezTo>
                  <a:pt x="114" y="602"/>
                  <a:pt x="74" y="599"/>
                  <a:pt x="55" y="616"/>
                </a:cubicBezTo>
                <a:cubicBezTo>
                  <a:pt x="52" y="620"/>
                  <a:pt x="48" y="624"/>
                  <a:pt x="47" y="629"/>
                </a:cubicBezTo>
                <a:cubicBezTo>
                  <a:pt x="46" y="633"/>
                  <a:pt x="45" y="641"/>
                  <a:pt x="47" y="644"/>
                </a:cubicBezTo>
                <a:cubicBezTo>
                  <a:pt x="38" y="639"/>
                  <a:pt x="32" y="644"/>
                  <a:pt x="27" y="647"/>
                </a:cubicBezTo>
                <a:cubicBezTo>
                  <a:pt x="0" y="662"/>
                  <a:pt x="8" y="714"/>
                  <a:pt x="33" y="728"/>
                </a:cubicBezTo>
                <a:cubicBezTo>
                  <a:pt x="80" y="755"/>
                  <a:pt x="101" y="669"/>
                  <a:pt x="54" y="680"/>
                </a:cubicBezTo>
                <a:cubicBezTo>
                  <a:pt x="47" y="682"/>
                  <a:pt x="44" y="691"/>
                  <a:pt x="45" y="699"/>
                </a:cubicBezTo>
                <a:cubicBezTo>
                  <a:pt x="44" y="698"/>
                  <a:pt x="39" y="691"/>
                  <a:pt x="42" y="682"/>
                </a:cubicBezTo>
                <a:cubicBezTo>
                  <a:pt x="46" y="670"/>
                  <a:pt x="57" y="665"/>
                  <a:pt x="68" y="667"/>
                </a:cubicBezTo>
                <a:cubicBezTo>
                  <a:pt x="90" y="673"/>
                  <a:pt x="88" y="695"/>
                  <a:pt x="85" y="713"/>
                </a:cubicBezTo>
                <a:cubicBezTo>
                  <a:pt x="81" y="743"/>
                  <a:pt x="78" y="775"/>
                  <a:pt x="84" y="806"/>
                </a:cubicBezTo>
                <a:cubicBezTo>
                  <a:pt x="91" y="847"/>
                  <a:pt x="105" y="885"/>
                  <a:pt x="125" y="922"/>
                </a:cubicBezTo>
                <a:cubicBezTo>
                  <a:pt x="135" y="942"/>
                  <a:pt x="146" y="962"/>
                  <a:pt x="158" y="981"/>
                </a:cubicBezTo>
                <a:cubicBezTo>
                  <a:pt x="165" y="992"/>
                  <a:pt x="172" y="1003"/>
                  <a:pt x="179" y="1013"/>
                </a:cubicBezTo>
                <a:cubicBezTo>
                  <a:pt x="188" y="1025"/>
                  <a:pt x="195" y="1029"/>
                  <a:pt x="205" y="1040"/>
                </a:cubicBezTo>
                <a:cubicBezTo>
                  <a:pt x="217" y="1051"/>
                  <a:pt x="217" y="1051"/>
                  <a:pt x="217" y="1051"/>
                </a:cubicBezTo>
                <a:cubicBezTo>
                  <a:pt x="199" y="1023"/>
                  <a:pt x="181" y="996"/>
                  <a:pt x="165" y="966"/>
                </a:cubicBezTo>
                <a:cubicBezTo>
                  <a:pt x="152" y="942"/>
                  <a:pt x="141" y="917"/>
                  <a:pt x="132" y="891"/>
                </a:cubicBezTo>
                <a:close/>
                <a:moveTo>
                  <a:pt x="154" y="969"/>
                </a:moveTo>
                <a:cubicBezTo>
                  <a:pt x="154" y="969"/>
                  <a:pt x="153" y="969"/>
                  <a:pt x="153" y="968"/>
                </a:cubicBezTo>
                <a:cubicBezTo>
                  <a:pt x="153" y="968"/>
                  <a:pt x="153" y="968"/>
                  <a:pt x="153" y="968"/>
                </a:cubicBezTo>
                <a:cubicBezTo>
                  <a:pt x="153" y="967"/>
                  <a:pt x="153" y="967"/>
                  <a:pt x="153" y="967"/>
                </a:cubicBezTo>
                <a:cubicBezTo>
                  <a:pt x="153" y="967"/>
                  <a:pt x="153" y="967"/>
                  <a:pt x="153" y="967"/>
                </a:cubicBezTo>
                <a:cubicBezTo>
                  <a:pt x="153" y="966"/>
                  <a:pt x="153" y="966"/>
                  <a:pt x="153" y="965"/>
                </a:cubicBezTo>
                <a:cubicBezTo>
                  <a:pt x="152" y="965"/>
                  <a:pt x="152" y="965"/>
                  <a:pt x="152" y="964"/>
                </a:cubicBezTo>
                <a:cubicBezTo>
                  <a:pt x="152" y="964"/>
                  <a:pt x="151" y="963"/>
                  <a:pt x="151" y="963"/>
                </a:cubicBezTo>
                <a:cubicBezTo>
                  <a:pt x="151" y="962"/>
                  <a:pt x="151" y="962"/>
                  <a:pt x="150" y="961"/>
                </a:cubicBezTo>
                <a:cubicBezTo>
                  <a:pt x="150" y="961"/>
                  <a:pt x="150" y="960"/>
                  <a:pt x="149" y="960"/>
                </a:cubicBezTo>
                <a:cubicBezTo>
                  <a:pt x="149" y="959"/>
                  <a:pt x="149" y="959"/>
                  <a:pt x="149" y="958"/>
                </a:cubicBezTo>
                <a:cubicBezTo>
                  <a:pt x="149" y="958"/>
                  <a:pt x="149" y="957"/>
                  <a:pt x="149" y="957"/>
                </a:cubicBezTo>
                <a:cubicBezTo>
                  <a:pt x="148" y="957"/>
                  <a:pt x="148" y="956"/>
                  <a:pt x="148" y="956"/>
                </a:cubicBezTo>
                <a:cubicBezTo>
                  <a:pt x="148" y="956"/>
                  <a:pt x="148" y="955"/>
                  <a:pt x="147" y="955"/>
                </a:cubicBezTo>
                <a:cubicBezTo>
                  <a:pt x="147" y="955"/>
                  <a:pt x="147" y="955"/>
                  <a:pt x="147" y="954"/>
                </a:cubicBezTo>
                <a:cubicBezTo>
                  <a:pt x="146" y="954"/>
                  <a:pt x="146" y="953"/>
                  <a:pt x="146" y="952"/>
                </a:cubicBezTo>
                <a:cubicBezTo>
                  <a:pt x="146" y="952"/>
                  <a:pt x="146" y="951"/>
                  <a:pt x="146" y="950"/>
                </a:cubicBezTo>
                <a:cubicBezTo>
                  <a:pt x="146" y="950"/>
                  <a:pt x="145" y="949"/>
                  <a:pt x="145" y="949"/>
                </a:cubicBezTo>
                <a:cubicBezTo>
                  <a:pt x="144" y="949"/>
                  <a:pt x="144" y="948"/>
                  <a:pt x="144" y="948"/>
                </a:cubicBezTo>
                <a:cubicBezTo>
                  <a:pt x="144" y="947"/>
                  <a:pt x="144" y="947"/>
                  <a:pt x="143" y="946"/>
                </a:cubicBezTo>
                <a:cubicBezTo>
                  <a:pt x="143" y="946"/>
                  <a:pt x="142" y="945"/>
                  <a:pt x="142" y="945"/>
                </a:cubicBezTo>
                <a:cubicBezTo>
                  <a:pt x="142" y="944"/>
                  <a:pt x="142" y="943"/>
                  <a:pt x="142" y="943"/>
                </a:cubicBezTo>
                <a:cubicBezTo>
                  <a:pt x="141" y="942"/>
                  <a:pt x="141" y="942"/>
                  <a:pt x="141" y="941"/>
                </a:cubicBezTo>
                <a:cubicBezTo>
                  <a:pt x="140" y="941"/>
                  <a:pt x="140" y="940"/>
                  <a:pt x="140" y="939"/>
                </a:cubicBezTo>
                <a:cubicBezTo>
                  <a:pt x="140" y="938"/>
                  <a:pt x="140" y="938"/>
                  <a:pt x="140" y="937"/>
                </a:cubicBezTo>
                <a:cubicBezTo>
                  <a:pt x="140" y="936"/>
                  <a:pt x="140" y="936"/>
                  <a:pt x="140" y="935"/>
                </a:cubicBezTo>
                <a:cubicBezTo>
                  <a:pt x="139" y="936"/>
                  <a:pt x="139" y="935"/>
                  <a:pt x="139" y="934"/>
                </a:cubicBezTo>
                <a:cubicBezTo>
                  <a:pt x="139" y="934"/>
                  <a:pt x="139" y="934"/>
                  <a:pt x="139" y="934"/>
                </a:cubicBezTo>
                <a:cubicBezTo>
                  <a:pt x="139" y="933"/>
                  <a:pt x="139" y="932"/>
                  <a:pt x="139" y="931"/>
                </a:cubicBezTo>
                <a:cubicBezTo>
                  <a:pt x="138" y="931"/>
                  <a:pt x="138" y="931"/>
                  <a:pt x="138" y="931"/>
                </a:cubicBezTo>
                <a:cubicBezTo>
                  <a:pt x="138" y="930"/>
                  <a:pt x="137" y="930"/>
                  <a:pt x="137" y="930"/>
                </a:cubicBezTo>
                <a:cubicBezTo>
                  <a:pt x="137" y="927"/>
                  <a:pt x="137" y="929"/>
                  <a:pt x="138" y="928"/>
                </a:cubicBezTo>
                <a:cubicBezTo>
                  <a:pt x="138" y="928"/>
                  <a:pt x="138" y="928"/>
                  <a:pt x="139" y="930"/>
                </a:cubicBezTo>
                <a:cubicBezTo>
                  <a:pt x="139" y="930"/>
                  <a:pt x="139" y="931"/>
                  <a:pt x="139" y="931"/>
                </a:cubicBezTo>
                <a:cubicBezTo>
                  <a:pt x="139" y="931"/>
                  <a:pt x="140" y="932"/>
                  <a:pt x="140" y="932"/>
                </a:cubicBezTo>
                <a:cubicBezTo>
                  <a:pt x="140" y="933"/>
                  <a:pt x="140" y="933"/>
                  <a:pt x="140" y="934"/>
                </a:cubicBezTo>
                <a:cubicBezTo>
                  <a:pt x="140" y="934"/>
                  <a:pt x="140" y="934"/>
                  <a:pt x="140" y="935"/>
                </a:cubicBezTo>
                <a:cubicBezTo>
                  <a:pt x="140" y="935"/>
                  <a:pt x="140" y="935"/>
                  <a:pt x="140" y="935"/>
                </a:cubicBezTo>
                <a:cubicBezTo>
                  <a:pt x="141" y="935"/>
                  <a:pt x="141" y="936"/>
                  <a:pt x="141" y="936"/>
                </a:cubicBezTo>
                <a:cubicBezTo>
                  <a:pt x="141" y="936"/>
                  <a:pt x="141" y="936"/>
                  <a:pt x="141" y="936"/>
                </a:cubicBezTo>
                <a:cubicBezTo>
                  <a:pt x="141" y="937"/>
                  <a:pt x="141" y="937"/>
                  <a:pt x="141" y="937"/>
                </a:cubicBezTo>
                <a:cubicBezTo>
                  <a:pt x="142" y="937"/>
                  <a:pt x="142" y="938"/>
                  <a:pt x="142" y="938"/>
                </a:cubicBezTo>
                <a:cubicBezTo>
                  <a:pt x="142" y="938"/>
                  <a:pt x="141" y="938"/>
                  <a:pt x="142" y="938"/>
                </a:cubicBezTo>
                <a:cubicBezTo>
                  <a:pt x="142" y="939"/>
                  <a:pt x="142" y="939"/>
                  <a:pt x="142" y="939"/>
                </a:cubicBezTo>
                <a:cubicBezTo>
                  <a:pt x="142" y="939"/>
                  <a:pt x="142" y="939"/>
                  <a:pt x="143" y="939"/>
                </a:cubicBezTo>
                <a:cubicBezTo>
                  <a:pt x="143" y="940"/>
                  <a:pt x="142" y="940"/>
                  <a:pt x="143" y="941"/>
                </a:cubicBezTo>
                <a:cubicBezTo>
                  <a:pt x="143" y="941"/>
                  <a:pt x="144" y="941"/>
                  <a:pt x="144" y="942"/>
                </a:cubicBezTo>
                <a:cubicBezTo>
                  <a:pt x="144" y="942"/>
                  <a:pt x="144" y="943"/>
                  <a:pt x="144" y="943"/>
                </a:cubicBezTo>
                <a:cubicBezTo>
                  <a:pt x="144" y="943"/>
                  <a:pt x="144" y="943"/>
                  <a:pt x="144" y="944"/>
                </a:cubicBezTo>
                <a:cubicBezTo>
                  <a:pt x="144" y="944"/>
                  <a:pt x="144" y="944"/>
                  <a:pt x="144" y="944"/>
                </a:cubicBezTo>
                <a:cubicBezTo>
                  <a:pt x="144" y="945"/>
                  <a:pt x="144" y="945"/>
                  <a:pt x="145" y="945"/>
                </a:cubicBezTo>
                <a:cubicBezTo>
                  <a:pt x="145" y="946"/>
                  <a:pt x="145" y="947"/>
                  <a:pt x="145" y="947"/>
                </a:cubicBezTo>
                <a:cubicBezTo>
                  <a:pt x="145" y="948"/>
                  <a:pt x="145" y="948"/>
                  <a:pt x="146" y="948"/>
                </a:cubicBezTo>
                <a:cubicBezTo>
                  <a:pt x="146" y="948"/>
                  <a:pt x="146" y="947"/>
                  <a:pt x="146" y="947"/>
                </a:cubicBezTo>
                <a:cubicBezTo>
                  <a:pt x="146" y="947"/>
                  <a:pt x="146" y="947"/>
                  <a:pt x="146" y="947"/>
                </a:cubicBezTo>
                <a:cubicBezTo>
                  <a:pt x="146" y="947"/>
                  <a:pt x="146" y="946"/>
                  <a:pt x="146" y="947"/>
                </a:cubicBezTo>
                <a:cubicBezTo>
                  <a:pt x="147" y="947"/>
                  <a:pt x="147" y="947"/>
                  <a:pt x="147" y="947"/>
                </a:cubicBezTo>
                <a:cubicBezTo>
                  <a:pt x="147" y="948"/>
                  <a:pt x="147" y="948"/>
                  <a:pt x="147" y="948"/>
                </a:cubicBezTo>
                <a:cubicBezTo>
                  <a:pt x="147" y="949"/>
                  <a:pt x="147" y="949"/>
                  <a:pt x="147" y="949"/>
                </a:cubicBezTo>
                <a:cubicBezTo>
                  <a:pt x="147" y="950"/>
                  <a:pt x="147" y="950"/>
                  <a:pt x="147" y="950"/>
                </a:cubicBezTo>
                <a:cubicBezTo>
                  <a:pt x="146" y="950"/>
                  <a:pt x="147" y="950"/>
                  <a:pt x="147" y="951"/>
                </a:cubicBezTo>
                <a:cubicBezTo>
                  <a:pt x="147" y="951"/>
                  <a:pt x="147" y="952"/>
                  <a:pt x="147" y="952"/>
                </a:cubicBezTo>
                <a:cubicBezTo>
                  <a:pt x="147" y="953"/>
                  <a:pt x="147" y="953"/>
                  <a:pt x="148" y="953"/>
                </a:cubicBezTo>
                <a:cubicBezTo>
                  <a:pt x="148" y="954"/>
                  <a:pt x="148" y="954"/>
                  <a:pt x="148" y="955"/>
                </a:cubicBezTo>
                <a:cubicBezTo>
                  <a:pt x="148" y="955"/>
                  <a:pt x="149" y="956"/>
                  <a:pt x="149" y="956"/>
                </a:cubicBezTo>
                <a:cubicBezTo>
                  <a:pt x="149" y="957"/>
                  <a:pt x="150" y="957"/>
                  <a:pt x="150" y="958"/>
                </a:cubicBezTo>
                <a:cubicBezTo>
                  <a:pt x="150" y="958"/>
                  <a:pt x="150" y="959"/>
                  <a:pt x="150" y="959"/>
                </a:cubicBezTo>
                <a:cubicBezTo>
                  <a:pt x="151" y="960"/>
                  <a:pt x="151" y="960"/>
                  <a:pt x="151" y="961"/>
                </a:cubicBezTo>
                <a:cubicBezTo>
                  <a:pt x="152" y="961"/>
                  <a:pt x="152" y="962"/>
                  <a:pt x="152" y="963"/>
                </a:cubicBezTo>
                <a:cubicBezTo>
                  <a:pt x="152" y="963"/>
                  <a:pt x="152" y="963"/>
                  <a:pt x="153" y="964"/>
                </a:cubicBezTo>
                <a:cubicBezTo>
                  <a:pt x="153" y="964"/>
                  <a:pt x="153" y="965"/>
                  <a:pt x="153" y="965"/>
                </a:cubicBezTo>
                <a:cubicBezTo>
                  <a:pt x="154" y="966"/>
                  <a:pt x="154" y="966"/>
                  <a:pt x="154" y="967"/>
                </a:cubicBezTo>
                <a:cubicBezTo>
                  <a:pt x="154" y="967"/>
                  <a:pt x="154" y="967"/>
                  <a:pt x="154" y="968"/>
                </a:cubicBezTo>
                <a:cubicBezTo>
                  <a:pt x="154" y="968"/>
                  <a:pt x="154" y="968"/>
                  <a:pt x="154" y="969"/>
                </a:cubicBezTo>
                <a:cubicBezTo>
                  <a:pt x="155" y="969"/>
                  <a:pt x="155" y="969"/>
                  <a:pt x="154" y="969"/>
                </a:cubicBezTo>
                <a:close/>
                <a:moveTo>
                  <a:pt x="158" y="976"/>
                </a:moveTo>
                <a:cubicBezTo>
                  <a:pt x="157" y="976"/>
                  <a:pt x="157" y="976"/>
                  <a:pt x="157" y="975"/>
                </a:cubicBezTo>
                <a:cubicBezTo>
                  <a:pt x="156" y="975"/>
                  <a:pt x="156" y="973"/>
                  <a:pt x="156" y="972"/>
                </a:cubicBezTo>
                <a:cubicBezTo>
                  <a:pt x="156" y="972"/>
                  <a:pt x="155" y="971"/>
                  <a:pt x="155" y="970"/>
                </a:cubicBezTo>
                <a:cubicBezTo>
                  <a:pt x="155" y="969"/>
                  <a:pt x="156" y="970"/>
                  <a:pt x="157" y="971"/>
                </a:cubicBezTo>
                <a:cubicBezTo>
                  <a:pt x="157" y="972"/>
                  <a:pt x="157" y="972"/>
                  <a:pt x="158" y="973"/>
                </a:cubicBezTo>
                <a:cubicBezTo>
                  <a:pt x="157" y="974"/>
                  <a:pt x="158" y="974"/>
                  <a:pt x="158" y="975"/>
                </a:cubicBezTo>
                <a:cubicBezTo>
                  <a:pt x="158" y="976"/>
                  <a:pt x="159" y="976"/>
                  <a:pt x="159" y="978"/>
                </a:cubicBezTo>
                <a:cubicBezTo>
                  <a:pt x="158" y="978"/>
                  <a:pt x="158" y="976"/>
                  <a:pt x="158" y="976"/>
                </a:cubicBezTo>
                <a:close/>
                <a:moveTo>
                  <a:pt x="163" y="985"/>
                </a:moveTo>
                <a:cubicBezTo>
                  <a:pt x="162" y="984"/>
                  <a:pt x="162" y="983"/>
                  <a:pt x="161" y="982"/>
                </a:cubicBezTo>
                <a:cubicBezTo>
                  <a:pt x="161" y="981"/>
                  <a:pt x="160" y="981"/>
                  <a:pt x="160" y="980"/>
                </a:cubicBezTo>
                <a:cubicBezTo>
                  <a:pt x="161" y="980"/>
                  <a:pt x="161" y="980"/>
                  <a:pt x="162" y="980"/>
                </a:cubicBezTo>
                <a:cubicBezTo>
                  <a:pt x="162" y="982"/>
                  <a:pt x="164" y="983"/>
                  <a:pt x="163" y="985"/>
                </a:cubicBezTo>
                <a:close/>
                <a:moveTo>
                  <a:pt x="186" y="1012"/>
                </a:moveTo>
                <a:cubicBezTo>
                  <a:pt x="186" y="1013"/>
                  <a:pt x="187" y="1013"/>
                  <a:pt x="187" y="1014"/>
                </a:cubicBezTo>
                <a:cubicBezTo>
                  <a:pt x="187" y="1014"/>
                  <a:pt x="188" y="1014"/>
                  <a:pt x="188" y="1015"/>
                </a:cubicBezTo>
                <a:cubicBezTo>
                  <a:pt x="189" y="1015"/>
                  <a:pt x="189" y="1016"/>
                  <a:pt x="189" y="1017"/>
                </a:cubicBezTo>
                <a:cubicBezTo>
                  <a:pt x="189" y="1017"/>
                  <a:pt x="189" y="1016"/>
                  <a:pt x="189" y="1016"/>
                </a:cubicBezTo>
                <a:cubicBezTo>
                  <a:pt x="190" y="1016"/>
                  <a:pt x="190" y="1017"/>
                  <a:pt x="191" y="1017"/>
                </a:cubicBezTo>
                <a:cubicBezTo>
                  <a:pt x="191" y="1018"/>
                  <a:pt x="192" y="1018"/>
                  <a:pt x="192" y="1019"/>
                </a:cubicBezTo>
                <a:cubicBezTo>
                  <a:pt x="194" y="1021"/>
                  <a:pt x="195" y="1023"/>
                  <a:pt x="196" y="1024"/>
                </a:cubicBezTo>
                <a:cubicBezTo>
                  <a:pt x="196" y="1025"/>
                  <a:pt x="197" y="1026"/>
                  <a:pt x="197" y="1025"/>
                </a:cubicBezTo>
                <a:cubicBezTo>
                  <a:pt x="196" y="1024"/>
                  <a:pt x="196" y="1024"/>
                  <a:pt x="196" y="1023"/>
                </a:cubicBezTo>
                <a:cubicBezTo>
                  <a:pt x="196" y="1024"/>
                  <a:pt x="197" y="1024"/>
                  <a:pt x="197" y="1024"/>
                </a:cubicBezTo>
                <a:cubicBezTo>
                  <a:pt x="197" y="1025"/>
                  <a:pt x="197" y="1025"/>
                  <a:pt x="198" y="1025"/>
                </a:cubicBezTo>
                <a:cubicBezTo>
                  <a:pt x="198" y="1026"/>
                  <a:pt x="198" y="1027"/>
                  <a:pt x="199" y="1028"/>
                </a:cubicBezTo>
                <a:cubicBezTo>
                  <a:pt x="199" y="1028"/>
                  <a:pt x="199" y="1028"/>
                  <a:pt x="200" y="1029"/>
                </a:cubicBezTo>
                <a:cubicBezTo>
                  <a:pt x="200" y="1029"/>
                  <a:pt x="200" y="1029"/>
                  <a:pt x="201" y="1030"/>
                </a:cubicBezTo>
                <a:cubicBezTo>
                  <a:pt x="202" y="1030"/>
                  <a:pt x="202" y="1031"/>
                  <a:pt x="203" y="1032"/>
                </a:cubicBezTo>
                <a:cubicBezTo>
                  <a:pt x="204" y="1033"/>
                  <a:pt x="205" y="1034"/>
                  <a:pt x="205" y="1034"/>
                </a:cubicBezTo>
                <a:cubicBezTo>
                  <a:pt x="206" y="1035"/>
                  <a:pt x="207" y="1036"/>
                  <a:pt x="208" y="1037"/>
                </a:cubicBezTo>
                <a:cubicBezTo>
                  <a:pt x="208" y="1037"/>
                  <a:pt x="209" y="1039"/>
                  <a:pt x="208" y="1038"/>
                </a:cubicBezTo>
                <a:cubicBezTo>
                  <a:pt x="207" y="1038"/>
                  <a:pt x="207" y="1036"/>
                  <a:pt x="206" y="1036"/>
                </a:cubicBezTo>
                <a:cubicBezTo>
                  <a:pt x="205" y="1035"/>
                  <a:pt x="204" y="1034"/>
                  <a:pt x="203" y="1033"/>
                </a:cubicBezTo>
                <a:cubicBezTo>
                  <a:pt x="202" y="1032"/>
                  <a:pt x="201" y="1031"/>
                  <a:pt x="201" y="1031"/>
                </a:cubicBezTo>
                <a:cubicBezTo>
                  <a:pt x="200" y="1030"/>
                  <a:pt x="199" y="1029"/>
                  <a:pt x="199" y="1029"/>
                </a:cubicBezTo>
                <a:cubicBezTo>
                  <a:pt x="198" y="1028"/>
                  <a:pt x="198" y="1027"/>
                  <a:pt x="198" y="1027"/>
                </a:cubicBezTo>
                <a:cubicBezTo>
                  <a:pt x="197" y="1027"/>
                  <a:pt x="197" y="1026"/>
                  <a:pt x="197" y="1026"/>
                </a:cubicBezTo>
                <a:cubicBezTo>
                  <a:pt x="196" y="1025"/>
                  <a:pt x="195" y="1025"/>
                  <a:pt x="195" y="1025"/>
                </a:cubicBezTo>
                <a:cubicBezTo>
                  <a:pt x="194" y="1024"/>
                  <a:pt x="194" y="1023"/>
                  <a:pt x="193" y="1022"/>
                </a:cubicBezTo>
                <a:cubicBezTo>
                  <a:pt x="191" y="1020"/>
                  <a:pt x="191" y="1020"/>
                  <a:pt x="191" y="1020"/>
                </a:cubicBezTo>
                <a:cubicBezTo>
                  <a:pt x="190" y="1019"/>
                  <a:pt x="190" y="1018"/>
                  <a:pt x="190" y="1018"/>
                </a:cubicBezTo>
                <a:cubicBezTo>
                  <a:pt x="190" y="1019"/>
                  <a:pt x="189" y="1018"/>
                  <a:pt x="189" y="1018"/>
                </a:cubicBezTo>
                <a:cubicBezTo>
                  <a:pt x="189" y="1017"/>
                  <a:pt x="189" y="1017"/>
                  <a:pt x="188" y="1016"/>
                </a:cubicBezTo>
                <a:cubicBezTo>
                  <a:pt x="188" y="1016"/>
                  <a:pt x="188" y="1015"/>
                  <a:pt x="187" y="1015"/>
                </a:cubicBezTo>
                <a:cubicBezTo>
                  <a:pt x="187" y="1015"/>
                  <a:pt x="187" y="1015"/>
                  <a:pt x="187" y="1015"/>
                </a:cubicBezTo>
                <a:cubicBezTo>
                  <a:pt x="186" y="1014"/>
                  <a:pt x="186" y="1013"/>
                  <a:pt x="185" y="1013"/>
                </a:cubicBezTo>
                <a:cubicBezTo>
                  <a:pt x="185" y="1012"/>
                  <a:pt x="185" y="1012"/>
                  <a:pt x="186" y="1012"/>
                </a:cubicBezTo>
                <a:close/>
                <a:moveTo>
                  <a:pt x="175" y="998"/>
                </a:moveTo>
                <a:cubicBezTo>
                  <a:pt x="175" y="998"/>
                  <a:pt x="175" y="997"/>
                  <a:pt x="176" y="998"/>
                </a:cubicBezTo>
                <a:cubicBezTo>
                  <a:pt x="176" y="999"/>
                  <a:pt x="179" y="1001"/>
                  <a:pt x="178" y="1002"/>
                </a:cubicBezTo>
                <a:cubicBezTo>
                  <a:pt x="176" y="1002"/>
                  <a:pt x="177" y="1000"/>
                  <a:pt x="176" y="999"/>
                </a:cubicBezTo>
                <a:cubicBezTo>
                  <a:pt x="175" y="999"/>
                  <a:pt x="174" y="999"/>
                  <a:pt x="175" y="998"/>
                </a:cubicBezTo>
                <a:close/>
                <a:moveTo>
                  <a:pt x="170" y="989"/>
                </a:moveTo>
                <a:cubicBezTo>
                  <a:pt x="170" y="990"/>
                  <a:pt x="171" y="990"/>
                  <a:pt x="171" y="991"/>
                </a:cubicBezTo>
                <a:cubicBezTo>
                  <a:pt x="171" y="992"/>
                  <a:pt x="172" y="992"/>
                  <a:pt x="172" y="993"/>
                </a:cubicBezTo>
                <a:cubicBezTo>
                  <a:pt x="172" y="994"/>
                  <a:pt x="174" y="994"/>
                  <a:pt x="174" y="996"/>
                </a:cubicBezTo>
                <a:cubicBezTo>
                  <a:pt x="173" y="995"/>
                  <a:pt x="172" y="994"/>
                  <a:pt x="172" y="994"/>
                </a:cubicBezTo>
                <a:cubicBezTo>
                  <a:pt x="171" y="994"/>
                  <a:pt x="171" y="993"/>
                  <a:pt x="171" y="993"/>
                </a:cubicBezTo>
                <a:cubicBezTo>
                  <a:pt x="170" y="992"/>
                  <a:pt x="170" y="991"/>
                  <a:pt x="170" y="990"/>
                </a:cubicBezTo>
                <a:cubicBezTo>
                  <a:pt x="170" y="990"/>
                  <a:pt x="169" y="989"/>
                  <a:pt x="169" y="988"/>
                </a:cubicBezTo>
                <a:cubicBezTo>
                  <a:pt x="169" y="987"/>
                  <a:pt x="170" y="988"/>
                  <a:pt x="170" y="989"/>
                </a:cubicBezTo>
                <a:close/>
                <a:moveTo>
                  <a:pt x="171" y="996"/>
                </a:moveTo>
                <a:cubicBezTo>
                  <a:pt x="171" y="996"/>
                  <a:pt x="171" y="997"/>
                  <a:pt x="172" y="997"/>
                </a:cubicBezTo>
                <a:cubicBezTo>
                  <a:pt x="172" y="998"/>
                  <a:pt x="172" y="998"/>
                  <a:pt x="173" y="998"/>
                </a:cubicBezTo>
                <a:cubicBezTo>
                  <a:pt x="173" y="999"/>
                  <a:pt x="173" y="1000"/>
                  <a:pt x="174" y="1001"/>
                </a:cubicBezTo>
                <a:cubicBezTo>
                  <a:pt x="174" y="1001"/>
                  <a:pt x="174" y="1000"/>
                  <a:pt x="174" y="1000"/>
                </a:cubicBezTo>
                <a:cubicBezTo>
                  <a:pt x="175" y="1000"/>
                  <a:pt x="175" y="1001"/>
                  <a:pt x="176" y="1001"/>
                </a:cubicBezTo>
                <a:cubicBezTo>
                  <a:pt x="176" y="1002"/>
                  <a:pt x="176" y="1002"/>
                  <a:pt x="177" y="1003"/>
                </a:cubicBezTo>
                <a:cubicBezTo>
                  <a:pt x="178" y="1005"/>
                  <a:pt x="179" y="1007"/>
                  <a:pt x="180" y="1009"/>
                </a:cubicBezTo>
                <a:cubicBezTo>
                  <a:pt x="180" y="1009"/>
                  <a:pt x="181" y="1010"/>
                  <a:pt x="181" y="1009"/>
                </a:cubicBezTo>
                <a:cubicBezTo>
                  <a:pt x="181" y="1009"/>
                  <a:pt x="180" y="1008"/>
                  <a:pt x="180" y="1008"/>
                </a:cubicBezTo>
                <a:cubicBezTo>
                  <a:pt x="181" y="1008"/>
                  <a:pt x="181" y="1009"/>
                  <a:pt x="181" y="1009"/>
                </a:cubicBezTo>
                <a:cubicBezTo>
                  <a:pt x="181" y="1009"/>
                  <a:pt x="182" y="1009"/>
                  <a:pt x="182" y="1010"/>
                </a:cubicBezTo>
                <a:cubicBezTo>
                  <a:pt x="182" y="1011"/>
                  <a:pt x="182" y="1011"/>
                  <a:pt x="183" y="1012"/>
                </a:cubicBezTo>
                <a:cubicBezTo>
                  <a:pt x="183" y="1013"/>
                  <a:pt x="183" y="1013"/>
                  <a:pt x="184" y="1013"/>
                </a:cubicBezTo>
                <a:cubicBezTo>
                  <a:pt x="184" y="1014"/>
                  <a:pt x="184" y="1014"/>
                  <a:pt x="185" y="1015"/>
                </a:cubicBezTo>
                <a:cubicBezTo>
                  <a:pt x="185" y="1015"/>
                  <a:pt x="186" y="1016"/>
                  <a:pt x="187" y="1017"/>
                </a:cubicBezTo>
                <a:cubicBezTo>
                  <a:pt x="187" y="1018"/>
                  <a:pt x="188" y="1019"/>
                  <a:pt x="189" y="1020"/>
                </a:cubicBezTo>
                <a:cubicBezTo>
                  <a:pt x="190" y="1020"/>
                  <a:pt x="190" y="1022"/>
                  <a:pt x="189" y="1021"/>
                </a:cubicBezTo>
                <a:cubicBezTo>
                  <a:pt x="188" y="1020"/>
                  <a:pt x="188" y="1019"/>
                  <a:pt x="187" y="1018"/>
                </a:cubicBezTo>
                <a:cubicBezTo>
                  <a:pt x="186" y="1017"/>
                  <a:pt x="185" y="1016"/>
                  <a:pt x="184" y="1015"/>
                </a:cubicBezTo>
                <a:cubicBezTo>
                  <a:pt x="184" y="1015"/>
                  <a:pt x="183" y="1014"/>
                  <a:pt x="183" y="1013"/>
                </a:cubicBezTo>
                <a:cubicBezTo>
                  <a:pt x="182" y="1013"/>
                  <a:pt x="182" y="1012"/>
                  <a:pt x="182" y="1011"/>
                </a:cubicBezTo>
                <a:cubicBezTo>
                  <a:pt x="181" y="1011"/>
                  <a:pt x="181" y="1011"/>
                  <a:pt x="181" y="1010"/>
                </a:cubicBezTo>
                <a:cubicBezTo>
                  <a:pt x="180" y="1010"/>
                  <a:pt x="179" y="1010"/>
                  <a:pt x="179" y="1009"/>
                </a:cubicBezTo>
                <a:cubicBezTo>
                  <a:pt x="178" y="1008"/>
                  <a:pt x="178" y="1007"/>
                  <a:pt x="178" y="1006"/>
                </a:cubicBezTo>
                <a:cubicBezTo>
                  <a:pt x="175" y="1004"/>
                  <a:pt x="175" y="1004"/>
                  <a:pt x="175" y="1004"/>
                </a:cubicBezTo>
                <a:cubicBezTo>
                  <a:pt x="175" y="1003"/>
                  <a:pt x="174" y="1002"/>
                  <a:pt x="174" y="1002"/>
                </a:cubicBezTo>
                <a:cubicBezTo>
                  <a:pt x="174" y="1003"/>
                  <a:pt x="174" y="1002"/>
                  <a:pt x="174" y="1001"/>
                </a:cubicBezTo>
                <a:cubicBezTo>
                  <a:pt x="173" y="1001"/>
                  <a:pt x="173" y="1000"/>
                  <a:pt x="173" y="1000"/>
                </a:cubicBezTo>
                <a:cubicBezTo>
                  <a:pt x="173" y="999"/>
                  <a:pt x="172" y="999"/>
                  <a:pt x="172" y="998"/>
                </a:cubicBezTo>
                <a:cubicBezTo>
                  <a:pt x="172" y="998"/>
                  <a:pt x="172" y="998"/>
                  <a:pt x="171" y="998"/>
                </a:cubicBezTo>
                <a:cubicBezTo>
                  <a:pt x="171" y="998"/>
                  <a:pt x="171" y="997"/>
                  <a:pt x="170" y="996"/>
                </a:cubicBezTo>
                <a:cubicBezTo>
                  <a:pt x="169" y="995"/>
                  <a:pt x="169" y="995"/>
                  <a:pt x="168" y="994"/>
                </a:cubicBezTo>
                <a:cubicBezTo>
                  <a:pt x="168" y="994"/>
                  <a:pt x="168" y="993"/>
                  <a:pt x="167" y="993"/>
                </a:cubicBezTo>
                <a:cubicBezTo>
                  <a:pt x="167" y="992"/>
                  <a:pt x="167" y="991"/>
                  <a:pt x="167" y="991"/>
                </a:cubicBezTo>
                <a:cubicBezTo>
                  <a:pt x="168" y="991"/>
                  <a:pt x="168" y="993"/>
                  <a:pt x="169" y="993"/>
                </a:cubicBezTo>
                <a:cubicBezTo>
                  <a:pt x="169" y="994"/>
                  <a:pt x="170" y="995"/>
                  <a:pt x="171" y="996"/>
                </a:cubicBezTo>
                <a:close/>
                <a:moveTo>
                  <a:pt x="166" y="982"/>
                </a:moveTo>
                <a:cubicBezTo>
                  <a:pt x="166" y="982"/>
                  <a:pt x="167" y="983"/>
                  <a:pt x="167" y="983"/>
                </a:cubicBezTo>
                <a:cubicBezTo>
                  <a:pt x="167" y="984"/>
                  <a:pt x="167" y="984"/>
                  <a:pt x="167" y="985"/>
                </a:cubicBezTo>
                <a:cubicBezTo>
                  <a:pt x="168" y="985"/>
                  <a:pt x="168" y="986"/>
                  <a:pt x="168" y="986"/>
                </a:cubicBezTo>
                <a:cubicBezTo>
                  <a:pt x="168" y="986"/>
                  <a:pt x="168" y="986"/>
                  <a:pt x="168" y="987"/>
                </a:cubicBezTo>
                <a:cubicBezTo>
                  <a:pt x="168" y="987"/>
                  <a:pt x="168" y="987"/>
                  <a:pt x="168" y="987"/>
                </a:cubicBezTo>
                <a:cubicBezTo>
                  <a:pt x="168" y="987"/>
                  <a:pt x="167" y="987"/>
                  <a:pt x="167" y="987"/>
                </a:cubicBezTo>
                <a:cubicBezTo>
                  <a:pt x="167" y="986"/>
                  <a:pt x="167" y="986"/>
                  <a:pt x="167" y="986"/>
                </a:cubicBezTo>
                <a:cubicBezTo>
                  <a:pt x="167" y="986"/>
                  <a:pt x="167" y="985"/>
                  <a:pt x="167" y="985"/>
                </a:cubicBezTo>
                <a:cubicBezTo>
                  <a:pt x="167" y="985"/>
                  <a:pt x="166" y="985"/>
                  <a:pt x="166" y="985"/>
                </a:cubicBezTo>
                <a:cubicBezTo>
                  <a:pt x="166" y="984"/>
                  <a:pt x="166" y="984"/>
                  <a:pt x="166" y="984"/>
                </a:cubicBezTo>
                <a:cubicBezTo>
                  <a:pt x="166" y="983"/>
                  <a:pt x="165" y="983"/>
                  <a:pt x="165" y="982"/>
                </a:cubicBezTo>
                <a:cubicBezTo>
                  <a:pt x="165" y="982"/>
                  <a:pt x="165" y="982"/>
                  <a:pt x="164" y="981"/>
                </a:cubicBezTo>
                <a:cubicBezTo>
                  <a:pt x="164" y="981"/>
                  <a:pt x="164" y="980"/>
                  <a:pt x="164" y="980"/>
                </a:cubicBezTo>
                <a:cubicBezTo>
                  <a:pt x="163" y="979"/>
                  <a:pt x="163" y="979"/>
                  <a:pt x="163" y="978"/>
                </a:cubicBezTo>
                <a:cubicBezTo>
                  <a:pt x="163" y="978"/>
                  <a:pt x="162" y="977"/>
                  <a:pt x="162" y="977"/>
                </a:cubicBezTo>
                <a:cubicBezTo>
                  <a:pt x="162" y="976"/>
                  <a:pt x="162" y="976"/>
                  <a:pt x="162" y="976"/>
                </a:cubicBezTo>
                <a:cubicBezTo>
                  <a:pt x="161" y="976"/>
                  <a:pt x="161" y="975"/>
                  <a:pt x="161" y="975"/>
                </a:cubicBezTo>
                <a:cubicBezTo>
                  <a:pt x="161" y="974"/>
                  <a:pt x="160" y="974"/>
                  <a:pt x="160" y="974"/>
                </a:cubicBezTo>
                <a:cubicBezTo>
                  <a:pt x="160" y="974"/>
                  <a:pt x="160" y="974"/>
                  <a:pt x="160" y="973"/>
                </a:cubicBezTo>
                <a:cubicBezTo>
                  <a:pt x="159" y="973"/>
                  <a:pt x="159" y="972"/>
                  <a:pt x="159" y="971"/>
                </a:cubicBezTo>
                <a:cubicBezTo>
                  <a:pt x="159" y="971"/>
                  <a:pt x="158" y="970"/>
                  <a:pt x="158" y="969"/>
                </a:cubicBezTo>
                <a:cubicBezTo>
                  <a:pt x="158" y="969"/>
                  <a:pt x="158" y="968"/>
                  <a:pt x="158" y="968"/>
                </a:cubicBezTo>
                <a:cubicBezTo>
                  <a:pt x="157" y="968"/>
                  <a:pt x="157" y="967"/>
                  <a:pt x="157" y="967"/>
                </a:cubicBezTo>
                <a:cubicBezTo>
                  <a:pt x="157" y="966"/>
                  <a:pt x="156" y="966"/>
                  <a:pt x="156" y="965"/>
                </a:cubicBezTo>
                <a:cubicBezTo>
                  <a:pt x="155" y="965"/>
                  <a:pt x="155" y="965"/>
                  <a:pt x="154" y="964"/>
                </a:cubicBezTo>
                <a:cubicBezTo>
                  <a:pt x="154" y="963"/>
                  <a:pt x="154" y="963"/>
                  <a:pt x="154" y="962"/>
                </a:cubicBezTo>
                <a:cubicBezTo>
                  <a:pt x="154" y="961"/>
                  <a:pt x="153" y="961"/>
                  <a:pt x="153" y="961"/>
                </a:cubicBezTo>
                <a:cubicBezTo>
                  <a:pt x="153" y="960"/>
                  <a:pt x="152" y="959"/>
                  <a:pt x="152" y="958"/>
                </a:cubicBezTo>
                <a:cubicBezTo>
                  <a:pt x="152" y="958"/>
                  <a:pt x="152" y="957"/>
                  <a:pt x="152" y="956"/>
                </a:cubicBezTo>
                <a:cubicBezTo>
                  <a:pt x="151" y="956"/>
                  <a:pt x="152" y="955"/>
                  <a:pt x="151" y="955"/>
                </a:cubicBezTo>
                <a:cubicBezTo>
                  <a:pt x="151" y="955"/>
                  <a:pt x="151" y="954"/>
                  <a:pt x="151" y="954"/>
                </a:cubicBezTo>
                <a:cubicBezTo>
                  <a:pt x="151" y="953"/>
                  <a:pt x="150" y="954"/>
                  <a:pt x="150" y="953"/>
                </a:cubicBezTo>
                <a:cubicBezTo>
                  <a:pt x="150" y="952"/>
                  <a:pt x="151" y="951"/>
                  <a:pt x="150" y="951"/>
                </a:cubicBezTo>
                <a:cubicBezTo>
                  <a:pt x="150" y="950"/>
                  <a:pt x="150" y="950"/>
                  <a:pt x="149" y="950"/>
                </a:cubicBezTo>
                <a:cubicBezTo>
                  <a:pt x="149" y="950"/>
                  <a:pt x="149" y="950"/>
                  <a:pt x="149" y="950"/>
                </a:cubicBezTo>
                <a:cubicBezTo>
                  <a:pt x="148" y="947"/>
                  <a:pt x="149" y="948"/>
                  <a:pt x="149" y="948"/>
                </a:cubicBezTo>
                <a:cubicBezTo>
                  <a:pt x="149" y="948"/>
                  <a:pt x="149" y="948"/>
                  <a:pt x="150" y="949"/>
                </a:cubicBezTo>
                <a:cubicBezTo>
                  <a:pt x="150" y="949"/>
                  <a:pt x="151" y="950"/>
                  <a:pt x="151" y="950"/>
                </a:cubicBezTo>
                <a:cubicBezTo>
                  <a:pt x="151" y="951"/>
                  <a:pt x="151" y="951"/>
                  <a:pt x="152" y="952"/>
                </a:cubicBezTo>
                <a:cubicBezTo>
                  <a:pt x="152" y="952"/>
                  <a:pt x="152" y="953"/>
                  <a:pt x="152" y="953"/>
                </a:cubicBezTo>
                <a:cubicBezTo>
                  <a:pt x="152" y="953"/>
                  <a:pt x="152" y="954"/>
                  <a:pt x="152" y="954"/>
                </a:cubicBezTo>
                <a:cubicBezTo>
                  <a:pt x="152" y="954"/>
                  <a:pt x="152" y="954"/>
                  <a:pt x="152" y="955"/>
                </a:cubicBezTo>
                <a:cubicBezTo>
                  <a:pt x="152" y="955"/>
                  <a:pt x="153" y="955"/>
                  <a:pt x="153" y="955"/>
                </a:cubicBezTo>
                <a:cubicBezTo>
                  <a:pt x="153" y="955"/>
                  <a:pt x="153" y="955"/>
                  <a:pt x="153" y="956"/>
                </a:cubicBezTo>
                <a:cubicBezTo>
                  <a:pt x="153" y="956"/>
                  <a:pt x="153" y="956"/>
                  <a:pt x="153" y="956"/>
                </a:cubicBezTo>
                <a:cubicBezTo>
                  <a:pt x="153" y="957"/>
                  <a:pt x="153" y="957"/>
                  <a:pt x="154" y="957"/>
                </a:cubicBezTo>
                <a:cubicBezTo>
                  <a:pt x="154" y="957"/>
                  <a:pt x="153" y="958"/>
                  <a:pt x="154" y="958"/>
                </a:cubicBezTo>
                <a:cubicBezTo>
                  <a:pt x="154" y="958"/>
                  <a:pt x="154" y="958"/>
                  <a:pt x="154" y="958"/>
                </a:cubicBezTo>
                <a:cubicBezTo>
                  <a:pt x="154" y="958"/>
                  <a:pt x="154" y="958"/>
                  <a:pt x="155" y="959"/>
                </a:cubicBezTo>
                <a:cubicBezTo>
                  <a:pt x="155" y="959"/>
                  <a:pt x="155" y="959"/>
                  <a:pt x="155" y="960"/>
                </a:cubicBezTo>
                <a:cubicBezTo>
                  <a:pt x="155" y="960"/>
                  <a:pt x="156" y="961"/>
                  <a:pt x="156" y="961"/>
                </a:cubicBezTo>
                <a:cubicBezTo>
                  <a:pt x="156" y="961"/>
                  <a:pt x="156" y="962"/>
                  <a:pt x="156" y="962"/>
                </a:cubicBezTo>
                <a:cubicBezTo>
                  <a:pt x="156" y="962"/>
                  <a:pt x="156" y="962"/>
                  <a:pt x="156" y="963"/>
                </a:cubicBezTo>
                <a:cubicBezTo>
                  <a:pt x="156" y="963"/>
                  <a:pt x="156" y="963"/>
                  <a:pt x="156" y="963"/>
                </a:cubicBezTo>
                <a:cubicBezTo>
                  <a:pt x="156" y="964"/>
                  <a:pt x="157" y="964"/>
                  <a:pt x="157" y="964"/>
                </a:cubicBezTo>
                <a:cubicBezTo>
                  <a:pt x="157" y="965"/>
                  <a:pt x="157" y="966"/>
                  <a:pt x="157" y="966"/>
                </a:cubicBezTo>
                <a:cubicBezTo>
                  <a:pt x="157" y="967"/>
                  <a:pt x="158" y="967"/>
                  <a:pt x="158" y="967"/>
                </a:cubicBezTo>
                <a:cubicBezTo>
                  <a:pt x="158" y="967"/>
                  <a:pt x="158" y="966"/>
                  <a:pt x="158" y="966"/>
                </a:cubicBezTo>
                <a:cubicBezTo>
                  <a:pt x="158" y="965"/>
                  <a:pt x="158" y="965"/>
                  <a:pt x="159" y="965"/>
                </a:cubicBezTo>
                <a:cubicBezTo>
                  <a:pt x="159" y="965"/>
                  <a:pt x="159" y="965"/>
                  <a:pt x="159" y="965"/>
                </a:cubicBezTo>
                <a:cubicBezTo>
                  <a:pt x="159" y="965"/>
                  <a:pt x="159" y="966"/>
                  <a:pt x="159" y="966"/>
                </a:cubicBezTo>
                <a:cubicBezTo>
                  <a:pt x="159" y="967"/>
                  <a:pt x="159" y="967"/>
                  <a:pt x="159" y="967"/>
                </a:cubicBezTo>
                <a:cubicBezTo>
                  <a:pt x="160" y="967"/>
                  <a:pt x="160" y="968"/>
                  <a:pt x="160" y="968"/>
                </a:cubicBezTo>
                <a:cubicBezTo>
                  <a:pt x="160" y="968"/>
                  <a:pt x="159" y="968"/>
                  <a:pt x="159" y="969"/>
                </a:cubicBezTo>
                <a:cubicBezTo>
                  <a:pt x="159" y="969"/>
                  <a:pt x="159" y="969"/>
                  <a:pt x="159" y="969"/>
                </a:cubicBezTo>
                <a:cubicBezTo>
                  <a:pt x="159" y="970"/>
                  <a:pt x="160" y="970"/>
                  <a:pt x="160" y="971"/>
                </a:cubicBezTo>
                <a:cubicBezTo>
                  <a:pt x="160" y="971"/>
                  <a:pt x="160" y="972"/>
                  <a:pt x="161" y="972"/>
                </a:cubicBezTo>
                <a:cubicBezTo>
                  <a:pt x="161" y="973"/>
                  <a:pt x="161" y="973"/>
                  <a:pt x="161" y="973"/>
                </a:cubicBezTo>
                <a:cubicBezTo>
                  <a:pt x="161" y="974"/>
                  <a:pt x="162" y="974"/>
                  <a:pt x="162" y="975"/>
                </a:cubicBezTo>
                <a:cubicBezTo>
                  <a:pt x="162" y="975"/>
                  <a:pt x="163" y="976"/>
                  <a:pt x="163" y="976"/>
                </a:cubicBezTo>
                <a:cubicBezTo>
                  <a:pt x="163" y="977"/>
                  <a:pt x="163" y="977"/>
                  <a:pt x="164" y="978"/>
                </a:cubicBezTo>
                <a:cubicBezTo>
                  <a:pt x="164" y="978"/>
                  <a:pt x="164" y="979"/>
                  <a:pt x="165" y="979"/>
                </a:cubicBezTo>
                <a:cubicBezTo>
                  <a:pt x="165" y="980"/>
                  <a:pt x="165" y="980"/>
                  <a:pt x="165" y="981"/>
                </a:cubicBezTo>
                <a:cubicBezTo>
                  <a:pt x="165" y="981"/>
                  <a:pt x="166" y="982"/>
                  <a:pt x="166" y="982"/>
                </a:cubicBezTo>
                <a:close/>
                <a:moveTo>
                  <a:pt x="195" y="205"/>
                </a:moveTo>
                <a:cubicBezTo>
                  <a:pt x="195" y="205"/>
                  <a:pt x="195" y="206"/>
                  <a:pt x="195" y="206"/>
                </a:cubicBezTo>
                <a:cubicBezTo>
                  <a:pt x="195" y="207"/>
                  <a:pt x="195" y="208"/>
                  <a:pt x="195" y="208"/>
                </a:cubicBezTo>
                <a:cubicBezTo>
                  <a:pt x="196" y="208"/>
                  <a:pt x="196" y="208"/>
                  <a:pt x="196" y="207"/>
                </a:cubicBezTo>
                <a:cubicBezTo>
                  <a:pt x="196" y="208"/>
                  <a:pt x="197" y="208"/>
                  <a:pt x="197" y="208"/>
                </a:cubicBezTo>
                <a:cubicBezTo>
                  <a:pt x="197" y="209"/>
                  <a:pt x="197" y="209"/>
                  <a:pt x="198" y="209"/>
                </a:cubicBezTo>
                <a:cubicBezTo>
                  <a:pt x="197" y="210"/>
                  <a:pt x="197" y="210"/>
                  <a:pt x="196" y="211"/>
                </a:cubicBezTo>
                <a:cubicBezTo>
                  <a:pt x="195" y="212"/>
                  <a:pt x="195" y="213"/>
                  <a:pt x="194" y="212"/>
                </a:cubicBezTo>
                <a:cubicBezTo>
                  <a:pt x="195" y="214"/>
                  <a:pt x="195" y="215"/>
                  <a:pt x="193" y="216"/>
                </a:cubicBezTo>
                <a:cubicBezTo>
                  <a:pt x="193" y="217"/>
                  <a:pt x="194" y="217"/>
                  <a:pt x="194" y="217"/>
                </a:cubicBezTo>
                <a:cubicBezTo>
                  <a:pt x="195" y="220"/>
                  <a:pt x="192" y="216"/>
                  <a:pt x="193" y="220"/>
                </a:cubicBezTo>
                <a:cubicBezTo>
                  <a:pt x="192" y="220"/>
                  <a:pt x="191" y="220"/>
                  <a:pt x="190" y="221"/>
                </a:cubicBezTo>
                <a:cubicBezTo>
                  <a:pt x="190" y="222"/>
                  <a:pt x="191" y="223"/>
                  <a:pt x="192" y="224"/>
                </a:cubicBezTo>
                <a:cubicBezTo>
                  <a:pt x="189" y="224"/>
                  <a:pt x="190" y="227"/>
                  <a:pt x="188" y="227"/>
                </a:cubicBezTo>
                <a:cubicBezTo>
                  <a:pt x="188" y="229"/>
                  <a:pt x="188" y="231"/>
                  <a:pt x="188" y="232"/>
                </a:cubicBezTo>
                <a:cubicBezTo>
                  <a:pt x="187" y="232"/>
                  <a:pt x="187" y="234"/>
                  <a:pt x="187" y="234"/>
                </a:cubicBezTo>
                <a:cubicBezTo>
                  <a:pt x="186" y="235"/>
                  <a:pt x="185" y="235"/>
                  <a:pt x="185" y="236"/>
                </a:cubicBezTo>
                <a:cubicBezTo>
                  <a:pt x="185" y="238"/>
                  <a:pt x="186" y="238"/>
                  <a:pt x="186" y="240"/>
                </a:cubicBezTo>
                <a:cubicBezTo>
                  <a:pt x="184" y="240"/>
                  <a:pt x="185" y="242"/>
                  <a:pt x="183" y="242"/>
                </a:cubicBezTo>
                <a:cubicBezTo>
                  <a:pt x="183" y="245"/>
                  <a:pt x="182" y="246"/>
                  <a:pt x="182" y="248"/>
                </a:cubicBezTo>
                <a:cubicBezTo>
                  <a:pt x="181" y="248"/>
                  <a:pt x="181" y="249"/>
                  <a:pt x="181" y="249"/>
                </a:cubicBezTo>
                <a:cubicBezTo>
                  <a:pt x="180" y="249"/>
                  <a:pt x="180" y="249"/>
                  <a:pt x="180" y="249"/>
                </a:cubicBezTo>
                <a:cubicBezTo>
                  <a:pt x="179" y="249"/>
                  <a:pt x="180" y="250"/>
                  <a:pt x="180" y="251"/>
                </a:cubicBezTo>
                <a:cubicBezTo>
                  <a:pt x="179" y="254"/>
                  <a:pt x="182" y="253"/>
                  <a:pt x="182" y="255"/>
                </a:cubicBezTo>
                <a:cubicBezTo>
                  <a:pt x="180" y="255"/>
                  <a:pt x="180" y="257"/>
                  <a:pt x="178" y="258"/>
                </a:cubicBezTo>
                <a:cubicBezTo>
                  <a:pt x="178" y="259"/>
                  <a:pt x="179" y="260"/>
                  <a:pt x="179" y="261"/>
                </a:cubicBezTo>
                <a:cubicBezTo>
                  <a:pt x="178" y="261"/>
                  <a:pt x="177" y="261"/>
                  <a:pt x="178" y="262"/>
                </a:cubicBezTo>
                <a:cubicBezTo>
                  <a:pt x="178" y="263"/>
                  <a:pt x="179" y="263"/>
                  <a:pt x="179" y="265"/>
                </a:cubicBezTo>
                <a:cubicBezTo>
                  <a:pt x="178" y="264"/>
                  <a:pt x="178" y="265"/>
                  <a:pt x="178" y="265"/>
                </a:cubicBezTo>
                <a:cubicBezTo>
                  <a:pt x="177" y="266"/>
                  <a:pt x="176" y="267"/>
                  <a:pt x="176" y="268"/>
                </a:cubicBezTo>
                <a:cubicBezTo>
                  <a:pt x="175" y="268"/>
                  <a:pt x="175" y="269"/>
                  <a:pt x="175" y="269"/>
                </a:cubicBezTo>
                <a:cubicBezTo>
                  <a:pt x="174" y="272"/>
                  <a:pt x="174" y="273"/>
                  <a:pt x="174" y="276"/>
                </a:cubicBezTo>
                <a:cubicBezTo>
                  <a:pt x="174" y="277"/>
                  <a:pt x="174" y="277"/>
                  <a:pt x="173" y="277"/>
                </a:cubicBezTo>
                <a:cubicBezTo>
                  <a:pt x="173" y="278"/>
                  <a:pt x="173" y="277"/>
                  <a:pt x="173" y="278"/>
                </a:cubicBezTo>
                <a:cubicBezTo>
                  <a:pt x="173" y="279"/>
                  <a:pt x="173" y="279"/>
                  <a:pt x="172" y="280"/>
                </a:cubicBezTo>
                <a:cubicBezTo>
                  <a:pt x="172" y="281"/>
                  <a:pt x="172" y="282"/>
                  <a:pt x="172" y="284"/>
                </a:cubicBezTo>
                <a:cubicBezTo>
                  <a:pt x="170" y="284"/>
                  <a:pt x="171" y="286"/>
                  <a:pt x="170" y="286"/>
                </a:cubicBezTo>
                <a:cubicBezTo>
                  <a:pt x="169" y="282"/>
                  <a:pt x="171" y="278"/>
                  <a:pt x="171" y="273"/>
                </a:cubicBezTo>
                <a:cubicBezTo>
                  <a:pt x="172" y="272"/>
                  <a:pt x="173" y="271"/>
                  <a:pt x="174" y="271"/>
                </a:cubicBezTo>
                <a:cubicBezTo>
                  <a:pt x="174" y="268"/>
                  <a:pt x="176" y="267"/>
                  <a:pt x="176" y="264"/>
                </a:cubicBezTo>
                <a:cubicBezTo>
                  <a:pt x="177" y="262"/>
                  <a:pt x="175" y="263"/>
                  <a:pt x="175" y="262"/>
                </a:cubicBezTo>
                <a:cubicBezTo>
                  <a:pt x="176" y="262"/>
                  <a:pt x="176" y="260"/>
                  <a:pt x="177" y="260"/>
                </a:cubicBezTo>
                <a:cubicBezTo>
                  <a:pt x="177" y="255"/>
                  <a:pt x="179" y="251"/>
                  <a:pt x="179" y="246"/>
                </a:cubicBezTo>
                <a:cubicBezTo>
                  <a:pt x="180" y="246"/>
                  <a:pt x="180" y="245"/>
                  <a:pt x="180" y="244"/>
                </a:cubicBezTo>
                <a:cubicBezTo>
                  <a:pt x="182" y="244"/>
                  <a:pt x="183" y="243"/>
                  <a:pt x="183" y="241"/>
                </a:cubicBezTo>
                <a:cubicBezTo>
                  <a:pt x="183" y="240"/>
                  <a:pt x="181" y="241"/>
                  <a:pt x="181" y="240"/>
                </a:cubicBezTo>
                <a:cubicBezTo>
                  <a:pt x="182" y="240"/>
                  <a:pt x="183" y="239"/>
                  <a:pt x="183" y="237"/>
                </a:cubicBezTo>
                <a:cubicBezTo>
                  <a:pt x="184" y="237"/>
                  <a:pt x="184" y="236"/>
                  <a:pt x="185" y="236"/>
                </a:cubicBezTo>
                <a:cubicBezTo>
                  <a:pt x="185" y="233"/>
                  <a:pt x="188" y="230"/>
                  <a:pt x="186" y="226"/>
                </a:cubicBezTo>
                <a:cubicBezTo>
                  <a:pt x="188" y="227"/>
                  <a:pt x="187" y="224"/>
                  <a:pt x="188" y="224"/>
                </a:cubicBezTo>
                <a:cubicBezTo>
                  <a:pt x="188" y="223"/>
                  <a:pt x="188" y="223"/>
                  <a:pt x="189" y="222"/>
                </a:cubicBezTo>
                <a:cubicBezTo>
                  <a:pt x="189" y="221"/>
                  <a:pt x="189" y="220"/>
                  <a:pt x="190" y="219"/>
                </a:cubicBezTo>
                <a:cubicBezTo>
                  <a:pt x="190" y="218"/>
                  <a:pt x="191" y="218"/>
                  <a:pt x="191" y="217"/>
                </a:cubicBezTo>
                <a:cubicBezTo>
                  <a:pt x="192" y="216"/>
                  <a:pt x="192" y="216"/>
                  <a:pt x="192" y="215"/>
                </a:cubicBezTo>
                <a:cubicBezTo>
                  <a:pt x="190" y="214"/>
                  <a:pt x="189" y="216"/>
                  <a:pt x="189" y="218"/>
                </a:cubicBezTo>
                <a:cubicBezTo>
                  <a:pt x="188" y="218"/>
                  <a:pt x="189" y="219"/>
                  <a:pt x="189" y="219"/>
                </a:cubicBezTo>
                <a:cubicBezTo>
                  <a:pt x="188" y="220"/>
                  <a:pt x="187" y="221"/>
                  <a:pt x="187" y="221"/>
                </a:cubicBezTo>
                <a:cubicBezTo>
                  <a:pt x="187" y="222"/>
                  <a:pt x="187" y="223"/>
                  <a:pt x="187" y="224"/>
                </a:cubicBezTo>
                <a:cubicBezTo>
                  <a:pt x="185" y="224"/>
                  <a:pt x="186" y="225"/>
                  <a:pt x="185" y="225"/>
                </a:cubicBezTo>
                <a:cubicBezTo>
                  <a:pt x="185" y="228"/>
                  <a:pt x="185" y="227"/>
                  <a:pt x="184" y="229"/>
                </a:cubicBezTo>
                <a:cubicBezTo>
                  <a:pt x="183" y="230"/>
                  <a:pt x="183" y="231"/>
                  <a:pt x="183" y="232"/>
                </a:cubicBezTo>
                <a:cubicBezTo>
                  <a:pt x="183" y="232"/>
                  <a:pt x="182" y="232"/>
                  <a:pt x="182" y="232"/>
                </a:cubicBezTo>
                <a:cubicBezTo>
                  <a:pt x="182" y="232"/>
                  <a:pt x="182" y="232"/>
                  <a:pt x="182" y="233"/>
                </a:cubicBezTo>
                <a:cubicBezTo>
                  <a:pt x="182" y="233"/>
                  <a:pt x="182" y="233"/>
                  <a:pt x="182" y="233"/>
                </a:cubicBezTo>
                <a:cubicBezTo>
                  <a:pt x="182" y="233"/>
                  <a:pt x="182" y="234"/>
                  <a:pt x="182" y="234"/>
                </a:cubicBezTo>
                <a:cubicBezTo>
                  <a:pt x="181" y="235"/>
                  <a:pt x="181" y="235"/>
                  <a:pt x="181" y="236"/>
                </a:cubicBezTo>
                <a:cubicBezTo>
                  <a:pt x="180" y="238"/>
                  <a:pt x="181" y="238"/>
                  <a:pt x="181" y="239"/>
                </a:cubicBezTo>
                <a:cubicBezTo>
                  <a:pt x="181" y="239"/>
                  <a:pt x="180" y="240"/>
                  <a:pt x="180" y="240"/>
                </a:cubicBezTo>
                <a:cubicBezTo>
                  <a:pt x="180" y="241"/>
                  <a:pt x="180" y="242"/>
                  <a:pt x="180" y="243"/>
                </a:cubicBezTo>
                <a:cubicBezTo>
                  <a:pt x="179" y="243"/>
                  <a:pt x="179" y="245"/>
                  <a:pt x="178" y="246"/>
                </a:cubicBezTo>
                <a:cubicBezTo>
                  <a:pt x="178" y="248"/>
                  <a:pt x="178" y="249"/>
                  <a:pt x="178" y="250"/>
                </a:cubicBezTo>
                <a:cubicBezTo>
                  <a:pt x="177" y="249"/>
                  <a:pt x="178" y="248"/>
                  <a:pt x="176" y="248"/>
                </a:cubicBezTo>
                <a:cubicBezTo>
                  <a:pt x="175" y="249"/>
                  <a:pt x="176" y="250"/>
                  <a:pt x="176" y="252"/>
                </a:cubicBezTo>
                <a:cubicBezTo>
                  <a:pt x="175" y="253"/>
                  <a:pt x="173" y="254"/>
                  <a:pt x="175" y="255"/>
                </a:cubicBezTo>
                <a:cubicBezTo>
                  <a:pt x="175" y="254"/>
                  <a:pt x="176" y="254"/>
                  <a:pt x="176" y="254"/>
                </a:cubicBezTo>
                <a:cubicBezTo>
                  <a:pt x="176" y="253"/>
                  <a:pt x="176" y="252"/>
                  <a:pt x="176" y="252"/>
                </a:cubicBezTo>
                <a:cubicBezTo>
                  <a:pt x="176" y="251"/>
                  <a:pt x="177" y="251"/>
                  <a:pt x="178" y="251"/>
                </a:cubicBezTo>
                <a:cubicBezTo>
                  <a:pt x="177" y="252"/>
                  <a:pt x="177" y="252"/>
                  <a:pt x="177" y="252"/>
                </a:cubicBezTo>
                <a:cubicBezTo>
                  <a:pt x="177" y="252"/>
                  <a:pt x="177" y="253"/>
                  <a:pt x="177" y="253"/>
                </a:cubicBezTo>
                <a:cubicBezTo>
                  <a:pt x="176" y="255"/>
                  <a:pt x="176" y="258"/>
                  <a:pt x="175" y="260"/>
                </a:cubicBezTo>
                <a:cubicBezTo>
                  <a:pt x="174" y="260"/>
                  <a:pt x="175" y="261"/>
                  <a:pt x="175" y="261"/>
                </a:cubicBezTo>
                <a:cubicBezTo>
                  <a:pt x="174" y="262"/>
                  <a:pt x="172" y="262"/>
                  <a:pt x="173" y="264"/>
                </a:cubicBezTo>
                <a:cubicBezTo>
                  <a:pt x="172" y="266"/>
                  <a:pt x="174" y="264"/>
                  <a:pt x="174" y="266"/>
                </a:cubicBezTo>
                <a:cubicBezTo>
                  <a:pt x="172" y="266"/>
                  <a:pt x="172" y="267"/>
                  <a:pt x="171" y="268"/>
                </a:cubicBezTo>
                <a:cubicBezTo>
                  <a:pt x="171" y="269"/>
                  <a:pt x="171" y="269"/>
                  <a:pt x="171" y="270"/>
                </a:cubicBezTo>
                <a:cubicBezTo>
                  <a:pt x="170" y="270"/>
                  <a:pt x="170" y="270"/>
                  <a:pt x="170" y="270"/>
                </a:cubicBezTo>
                <a:cubicBezTo>
                  <a:pt x="169" y="270"/>
                  <a:pt x="170" y="271"/>
                  <a:pt x="169" y="271"/>
                </a:cubicBezTo>
                <a:cubicBezTo>
                  <a:pt x="169" y="272"/>
                  <a:pt x="170" y="272"/>
                  <a:pt x="170" y="273"/>
                </a:cubicBezTo>
                <a:cubicBezTo>
                  <a:pt x="169" y="275"/>
                  <a:pt x="169" y="276"/>
                  <a:pt x="169" y="278"/>
                </a:cubicBezTo>
                <a:cubicBezTo>
                  <a:pt x="169" y="279"/>
                  <a:pt x="168" y="281"/>
                  <a:pt x="168" y="282"/>
                </a:cubicBezTo>
                <a:cubicBezTo>
                  <a:pt x="168" y="283"/>
                  <a:pt x="168" y="285"/>
                  <a:pt x="168" y="286"/>
                </a:cubicBezTo>
                <a:cubicBezTo>
                  <a:pt x="168" y="287"/>
                  <a:pt x="167" y="288"/>
                  <a:pt x="167" y="288"/>
                </a:cubicBezTo>
                <a:cubicBezTo>
                  <a:pt x="167" y="289"/>
                  <a:pt x="167" y="290"/>
                  <a:pt x="166" y="291"/>
                </a:cubicBezTo>
                <a:cubicBezTo>
                  <a:pt x="166" y="295"/>
                  <a:pt x="166" y="298"/>
                  <a:pt x="165" y="302"/>
                </a:cubicBezTo>
                <a:cubicBezTo>
                  <a:pt x="165" y="303"/>
                  <a:pt x="165" y="303"/>
                  <a:pt x="165" y="304"/>
                </a:cubicBezTo>
                <a:cubicBezTo>
                  <a:pt x="165" y="305"/>
                  <a:pt x="165" y="306"/>
                  <a:pt x="165" y="307"/>
                </a:cubicBezTo>
                <a:cubicBezTo>
                  <a:pt x="165" y="307"/>
                  <a:pt x="164" y="308"/>
                  <a:pt x="164" y="308"/>
                </a:cubicBezTo>
                <a:cubicBezTo>
                  <a:pt x="164" y="308"/>
                  <a:pt x="164" y="309"/>
                  <a:pt x="164" y="309"/>
                </a:cubicBezTo>
                <a:cubicBezTo>
                  <a:pt x="164" y="309"/>
                  <a:pt x="164" y="309"/>
                  <a:pt x="164" y="309"/>
                </a:cubicBezTo>
                <a:cubicBezTo>
                  <a:pt x="164" y="310"/>
                  <a:pt x="163" y="311"/>
                  <a:pt x="164" y="311"/>
                </a:cubicBezTo>
                <a:cubicBezTo>
                  <a:pt x="165" y="312"/>
                  <a:pt x="165" y="313"/>
                  <a:pt x="165" y="313"/>
                </a:cubicBezTo>
                <a:cubicBezTo>
                  <a:pt x="165" y="316"/>
                  <a:pt x="165" y="319"/>
                  <a:pt x="165" y="321"/>
                </a:cubicBezTo>
                <a:cubicBezTo>
                  <a:pt x="165" y="322"/>
                  <a:pt x="164" y="323"/>
                  <a:pt x="164" y="323"/>
                </a:cubicBezTo>
                <a:cubicBezTo>
                  <a:pt x="164" y="324"/>
                  <a:pt x="165" y="324"/>
                  <a:pt x="165" y="326"/>
                </a:cubicBezTo>
                <a:cubicBezTo>
                  <a:pt x="165" y="328"/>
                  <a:pt x="165" y="329"/>
                  <a:pt x="165" y="331"/>
                </a:cubicBezTo>
                <a:cubicBezTo>
                  <a:pt x="165" y="333"/>
                  <a:pt x="165" y="336"/>
                  <a:pt x="166" y="338"/>
                </a:cubicBezTo>
                <a:cubicBezTo>
                  <a:pt x="169" y="371"/>
                  <a:pt x="186" y="398"/>
                  <a:pt x="214" y="416"/>
                </a:cubicBezTo>
                <a:cubicBezTo>
                  <a:pt x="244" y="435"/>
                  <a:pt x="280" y="436"/>
                  <a:pt x="311" y="420"/>
                </a:cubicBezTo>
                <a:cubicBezTo>
                  <a:pt x="330" y="410"/>
                  <a:pt x="345" y="396"/>
                  <a:pt x="357" y="378"/>
                </a:cubicBezTo>
                <a:cubicBezTo>
                  <a:pt x="367" y="364"/>
                  <a:pt x="377" y="343"/>
                  <a:pt x="372" y="325"/>
                </a:cubicBezTo>
                <a:cubicBezTo>
                  <a:pt x="370" y="315"/>
                  <a:pt x="365" y="307"/>
                  <a:pt x="357" y="303"/>
                </a:cubicBezTo>
                <a:cubicBezTo>
                  <a:pt x="355" y="302"/>
                  <a:pt x="352" y="302"/>
                  <a:pt x="350" y="301"/>
                </a:cubicBezTo>
                <a:cubicBezTo>
                  <a:pt x="360" y="287"/>
                  <a:pt x="358" y="269"/>
                  <a:pt x="347" y="257"/>
                </a:cubicBezTo>
                <a:cubicBezTo>
                  <a:pt x="334" y="244"/>
                  <a:pt x="313" y="239"/>
                  <a:pt x="298" y="250"/>
                </a:cubicBezTo>
                <a:cubicBezTo>
                  <a:pt x="297" y="251"/>
                  <a:pt x="287" y="260"/>
                  <a:pt x="287" y="260"/>
                </a:cubicBezTo>
                <a:cubicBezTo>
                  <a:pt x="274" y="251"/>
                  <a:pt x="258" y="258"/>
                  <a:pt x="249" y="269"/>
                </a:cubicBezTo>
                <a:cubicBezTo>
                  <a:pt x="240" y="280"/>
                  <a:pt x="236" y="298"/>
                  <a:pt x="239" y="313"/>
                </a:cubicBezTo>
                <a:cubicBezTo>
                  <a:pt x="242" y="329"/>
                  <a:pt x="252" y="342"/>
                  <a:pt x="270" y="342"/>
                </a:cubicBezTo>
                <a:cubicBezTo>
                  <a:pt x="286" y="343"/>
                  <a:pt x="300" y="316"/>
                  <a:pt x="286" y="307"/>
                </a:cubicBezTo>
                <a:cubicBezTo>
                  <a:pt x="277" y="300"/>
                  <a:pt x="272" y="307"/>
                  <a:pt x="272" y="307"/>
                </a:cubicBezTo>
                <a:cubicBezTo>
                  <a:pt x="273" y="297"/>
                  <a:pt x="286" y="299"/>
                  <a:pt x="286" y="299"/>
                </a:cubicBezTo>
                <a:cubicBezTo>
                  <a:pt x="320" y="302"/>
                  <a:pt x="301" y="343"/>
                  <a:pt x="301" y="343"/>
                </a:cubicBezTo>
                <a:cubicBezTo>
                  <a:pt x="301" y="344"/>
                  <a:pt x="299" y="346"/>
                  <a:pt x="298" y="347"/>
                </a:cubicBezTo>
                <a:cubicBezTo>
                  <a:pt x="298" y="347"/>
                  <a:pt x="298" y="348"/>
                  <a:pt x="297" y="348"/>
                </a:cubicBezTo>
                <a:cubicBezTo>
                  <a:pt x="297" y="349"/>
                  <a:pt x="297" y="349"/>
                  <a:pt x="297" y="350"/>
                </a:cubicBezTo>
                <a:cubicBezTo>
                  <a:pt x="297" y="350"/>
                  <a:pt x="296" y="351"/>
                  <a:pt x="296" y="351"/>
                </a:cubicBezTo>
                <a:cubicBezTo>
                  <a:pt x="295" y="353"/>
                  <a:pt x="294" y="354"/>
                  <a:pt x="293" y="355"/>
                </a:cubicBezTo>
                <a:cubicBezTo>
                  <a:pt x="292" y="356"/>
                  <a:pt x="292" y="355"/>
                  <a:pt x="291" y="356"/>
                </a:cubicBezTo>
                <a:cubicBezTo>
                  <a:pt x="290" y="357"/>
                  <a:pt x="290" y="359"/>
                  <a:pt x="289" y="359"/>
                </a:cubicBezTo>
                <a:cubicBezTo>
                  <a:pt x="289" y="359"/>
                  <a:pt x="289" y="358"/>
                  <a:pt x="288" y="358"/>
                </a:cubicBezTo>
                <a:cubicBezTo>
                  <a:pt x="288" y="359"/>
                  <a:pt x="287" y="359"/>
                  <a:pt x="286" y="359"/>
                </a:cubicBezTo>
                <a:cubicBezTo>
                  <a:pt x="286" y="359"/>
                  <a:pt x="286" y="360"/>
                  <a:pt x="286" y="360"/>
                </a:cubicBezTo>
                <a:cubicBezTo>
                  <a:pt x="286" y="360"/>
                  <a:pt x="285" y="360"/>
                  <a:pt x="284" y="361"/>
                </a:cubicBezTo>
                <a:cubicBezTo>
                  <a:pt x="284" y="361"/>
                  <a:pt x="284" y="361"/>
                  <a:pt x="284" y="361"/>
                </a:cubicBezTo>
                <a:cubicBezTo>
                  <a:pt x="284" y="361"/>
                  <a:pt x="283" y="361"/>
                  <a:pt x="283" y="362"/>
                </a:cubicBezTo>
                <a:cubicBezTo>
                  <a:pt x="283" y="362"/>
                  <a:pt x="282" y="362"/>
                  <a:pt x="282" y="363"/>
                </a:cubicBezTo>
                <a:cubicBezTo>
                  <a:pt x="281" y="363"/>
                  <a:pt x="281" y="363"/>
                  <a:pt x="280" y="363"/>
                </a:cubicBezTo>
                <a:cubicBezTo>
                  <a:pt x="280" y="363"/>
                  <a:pt x="279" y="364"/>
                  <a:pt x="279" y="364"/>
                </a:cubicBezTo>
                <a:cubicBezTo>
                  <a:pt x="278" y="365"/>
                  <a:pt x="278" y="364"/>
                  <a:pt x="277" y="365"/>
                </a:cubicBezTo>
                <a:cubicBezTo>
                  <a:pt x="276" y="365"/>
                  <a:pt x="276" y="366"/>
                  <a:pt x="275" y="366"/>
                </a:cubicBezTo>
                <a:cubicBezTo>
                  <a:pt x="274" y="366"/>
                  <a:pt x="274" y="366"/>
                  <a:pt x="274" y="366"/>
                </a:cubicBezTo>
                <a:cubicBezTo>
                  <a:pt x="273" y="367"/>
                  <a:pt x="271" y="367"/>
                  <a:pt x="270" y="367"/>
                </a:cubicBezTo>
                <a:cubicBezTo>
                  <a:pt x="269" y="367"/>
                  <a:pt x="267" y="368"/>
                  <a:pt x="266" y="368"/>
                </a:cubicBezTo>
                <a:cubicBezTo>
                  <a:pt x="262" y="368"/>
                  <a:pt x="256" y="368"/>
                  <a:pt x="254" y="367"/>
                </a:cubicBezTo>
                <a:cubicBezTo>
                  <a:pt x="254" y="367"/>
                  <a:pt x="253" y="367"/>
                  <a:pt x="252" y="367"/>
                </a:cubicBezTo>
                <a:cubicBezTo>
                  <a:pt x="250" y="367"/>
                  <a:pt x="248" y="366"/>
                  <a:pt x="246" y="366"/>
                </a:cubicBezTo>
                <a:cubicBezTo>
                  <a:pt x="214" y="356"/>
                  <a:pt x="205" y="322"/>
                  <a:pt x="206" y="291"/>
                </a:cubicBezTo>
                <a:cubicBezTo>
                  <a:pt x="208" y="243"/>
                  <a:pt x="229" y="193"/>
                  <a:pt x="262" y="158"/>
                </a:cubicBezTo>
                <a:cubicBezTo>
                  <a:pt x="265" y="156"/>
                  <a:pt x="267" y="152"/>
                  <a:pt x="270" y="150"/>
                </a:cubicBezTo>
                <a:cubicBezTo>
                  <a:pt x="270" y="150"/>
                  <a:pt x="271" y="149"/>
                  <a:pt x="272" y="148"/>
                </a:cubicBezTo>
                <a:cubicBezTo>
                  <a:pt x="272" y="148"/>
                  <a:pt x="272" y="147"/>
                  <a:pt x="273" y="146"/>
                </a:cubicBezTo>
                <a:cubicBezTo>
                  <a:pt x="273" y="146"/>
                  <a:pt x="275" y="146"/>
                  <a:pt x="274" y="145"/>
                </a:cubicBezTo>
                <a:cubicBezTo>
                  <a:pt x="274" y="144"/>
                  <a:pt x="271" y="145"/>
                  <a:pt x="272" y="143"/>
                </a:cubicBezTo>
                <a:cubicBezTo>
                  <a:pt x="273" y="143"/>
                  <a:pt x="273" y="143"/>
                  <a:pt x="274" y="143"/>
                </a:cubicBezTo>
                <a:cubicBezTo>
                  <a:pt x="274" y="142"/>
                  <a:pt x="275" y="142"/>
                  <a:pt x="275" y="142"/>
                </a:cubicBezTo>
                <a:cubicBezTo>
                  <a:pt x="277" y="141"/>
                  <a:pt x="278" y="140"/>
                  <a:pt x="278" y="139"/>
                </a:cubicBezTo>
                <a:cubicBezTo>
                  <a:pt x="278" y="139"/>
                  <a:pt x="279" y="139"/>
                  <a:pt x="279" y="139"/>
                </a:cubicBezTo>
                <a:cubicBezTo>
                  <a:pt x="280" y="138"/>
                  <a:pt x="279" y="137"/>
                  <a:pt x="280" y="137"/>
                </a:cubicBezTo>
                <a:cubicBezTo>
                  <a:pt x="282" y="136"/>
                  <a:pt x="283" y="134"/>
                  <a:pt x="285" y="133"/>
                </a:cubicBezTo>
                <a:cubicBezTo>
                  <a:pt x="284" y="131"/>
                  <a:pt x="286" y="131"/>
                  <a:pt x="286" y="130"/>
                </a:cubicBezTo>
                <a:cubicBezTo>
                  <a:pt x="287" y="129"/>
                  <a:pt x="286" y="128"/>
                  <a:pt x="287" y="128"/>
                </a:cubicBezTo>
                <a:cubicBezTo>
                  <a:pt x="288" y="128"/>
                  <a:pt x="288" y="127"/>
                  <a:pt x="289" y="127"/>
                </a:cubicBezTo>
                <a:cubicBezTo>
                  <a:pt x="290" y="126"/>
                  <a:pt x="292" y="125"/>
                  <a:pt x="293" y="124"/>
                </a:cubicBezTo>
                <a:cubicBezTo>
                  <a:pt x="293" y="124"/>
                  <a:pt x="294" y="123"/>
                  <a:pt x="294" y="122"/>
                </a:cubicBezTo>
                <a:cubicBezTo>
                  <a:pt x="292" y="122"/>
                  <a:pt x="291" y="122"/>
                  <a:pt x="290" y="123"/>
                </a:cubicBezTo>
                <a:cubicBezTo>
                  <a:pt x="290" y="123"/>
                  <a:pt x="289" y="122"/>
                  <a:pt x="289" y="123"/>
                </a:cubicBezTo>
                <a:cubicBezTo>
                  <a:pt x="289" y="123"/>
                  <a:pt x="289" y="123"/>
                  <a:pt x="289" y="124"/>
                </a:cubicBezTo>
                <a:cubicBezTo>
                  <a:pt x="288" y="125"/>
                  <a:pt x="286" y="125"/>
                  <a:pt x="286" y="127"/>
                </a:cubicBezTo>
                <a:cubicBezTo>
                  <a:pt x="286" y="127"/>
                  <a:pt x="285" y="128"/>
                  <a:pt x="285" y="128"/>
                </a:cubicBezTo>
                <a:cubicBezTo>
                  <a:pt x="284" y="128"/>
                  <a:pt x="283" y="129"/>
                  <a:pt x="282" y="130"/>
                </a:cubicBezTo>
                <a:cubicBezTo>
                  <a:pt x="282" y="131"/>
                  <a:pt x="281" y="132"/>
                  <a:pt x="280" y="134"/>
                </a:cubicBezTo>
                <a:cubicBezTo>
                  <a:pt x="279" y="135"/>
                  <a:pt x="277" y="136"/>
                  <a:pt x="276" y="137"/>
                </a:cubicBezTo>
                <a:cubicBezTo>
                  <a:pt x="275" y="137"/>
                  <a:pt x="275" y="139"/>
                  <a:pt x="274" y="137"/>
                </a:cubicBezTo>
                <a:cubicBezTo>
                  <a:pt x="276" y="136"/>
                  <a:pt x="278" y="135"/>
                  <a:pt x="279" y="133"/>
                </a:cubicBezTo>
                <a:cubicBezTo>
                  <a:pt x="279" y="133"/>
                  <a:pt x="279" y="132"/>
                  <a:pt x="279" y="131"/>
                </a:cubicBezTo>
                <a:cubicBezTo>
                  <a:pt x="280" y="130"/>
                  <a:pt x="282" y="130"/>
                  <a:pt x="282" y="128"/>
                </a:cubicBezTo>
                <a:cubicBezTo>
                  <a:pt x="282" y="128"/>
                  <a:pt x="283" y="128"/>
                  <a:pt x="283" y="127"/>
                </a:cubicBezTo>
                <a:cubicBezTo>
                  <a:pt x="283" y="127"/>
                  <a:pt x="283" y="126"/>
                  <a:pt x="284" y="126"/>
                </a:cubicBezTo>
                <a:cubicBezTo>
                  <a:pt x="285" y="126"/>
                  <a:pt x="284" y="124"/>
                  <a:pt x="286" y="125"/>
                </a:cubicBezTo>
                <a:cubicBezTo>
                  <a:pt x="287" y="122"/>
                  <a:pt x="289" y="120"/>
                  <a:pt x="292" y="119"/>
                </a:cubicBezTo>
                <a:cubicBezTo>
                  <a:pt x="293" y="120"/>
                  <a:pt x="292" y="121"/>
                  <a:pt x="294" y="120"/>
                </a:cubicBezTo>
                <a:cubicBezTo>
                  <a:pt x="295" y="121"/>
                  <a:pt x="296" y="119"/>
                  <a:pt x="297" y="118"/>
                </a:cubicBezTo>
                <a:cubicBezTo>
                  <a:pt x="297" y="118"/>
                  <a:pt x="298" y="118"/>
                  <a:pt x="298" y="117"/>
                </a:cubicBezTo>
                <a:cubicBezTo>
                  <a:pt x="299" y="117"/>
                  <a:pt x="298" y="116"/>
                  <a:pt x="299" y="115"/>
                </a:cubicBezTo>
                <a:cubicBezTo>
                  <a:pt x="297" y="116"/>
                  <a:pt x="296" y="117"/>
                  <a:pt x="296" y="114"/>
                </a:cubicBezTo>
                <a:cubicBezTo>
                  <a:pt x="296" y="113"/>
                  <a:pt x="299" y="115"/>
                  <a:pt x="299" y="113"/>
                </a:cubicBezTo>
                <a:cubicBezTo>
                  <a:pt x="297" y="113"/>
                  <a:pt x="299" y="112"/>
                  <a:pt x="299" y="110"/>
                </a:cubicBezTo>
                <a:cubicBezTo>
                  <a:pt x="300" y="110"/>
                  <a:pt x="301" y="110"/>
                  <a:pt x="302" y="109"/>
                </a:cubicBezTo>
                <a:cubicBezTo>
                  <a:pt x="302" y="107"/>
                  <a:pt x="305" y="107"/>
                  <a:pt x="305" y="108"/>
                </a:cubicBezTo>
                <a:cubicBezTo>
                  <a:pt x="304" y="108"/>
                  <a:pt x="305" y="109"/>
                  <a:pt x="304" y="109"/>
                </a:cubicBezTo>
                <a:cubicBezTo>
                  <a:pt x="304" y="110"/>
                  <a:pt x="303" y="110"/>
                  <a:pt x="303" y="110"/>
                </a:cubicBezTo>
                <a:cubicBezTo>
                  <a:pt x="302" y="110"/>
                  <a:pt x="302" y="111"/>
                  <a:pt x="302" y="111"/>
                </a:cubicBezTo>
                <a:cubicBezTo>
                  <a:pt x="301" y="111"/>
                  <a:pt x="301" y="111"/>
                  <a:pt x="301" y="113"/>
                </a:cubicBezTo>
                <a:cubicBezTo>
                  <a:pt x="303" y="115"/>
                  <a:pt x="304" y="111"/>
                  <a:pt x="305" y="110"/>
                </a:cubicBezTo>
                <a:cubicBezTo>
                  <a:pt x="306" y="109"/>
                  <a:pt x="307" y="107"/>
                  <a:pt x="308" y="106"/>
                </a:cubicBezTo>
                <a:cubicBezTo>
                  <a:pt x="308" y="105"/>
                  <a:pt x="306" y="105"/>
                  <a:pt x="306" y="105"/>
                </a:cubicBezTo>
                <a:cubicBezTo>
                  <a:pt x="307" y="104"/>
                  <a:pt x="308" y="102"/>
                  <a:pt x="308" y="105"/>
                </a:cubicBezTo>
                <a:cubicBezTo>
                  <a:pt x="309" y="105"/>
                  <a:pt x="309" y="104"/>
                  <a:pt x="310" y="104"/>
                </a:cubicBezTo>
                <a:cubicBezTo>
                  <a:pt x="310" y="103"/>
                  <a:pt x="308" y="104"/>
                  <a:pt x="308" y="103"/>
                </a:cubicBezTo>
                <a:cubicBezTo>
                  <a:pt x="309" y="101"/>
                  <a:pt x="311" y="101"/>
                  <a:pt x="313" y="100"/>
                </a:cubicBezTo>
                <a:cubicBezTo>
                  <a:pt x="314" y="99"/>
                  <a:pt x="314" y="98"/>
                  <a:pt x="315" y="98"/>
                </a:cubicBezTo>
                <a:cubicBezTo>
                  <a:pt x="315" y="97"/>
                  <a:pt x="316" y="96"/>
                  <a:pt x="316" y="95"/>
                </a:cubicBezTo>
                <a:cubicBezTo>
                  <a:pt x="317" y="95"/>
                  <a:pt x="317" y="95"/>
                  <a:pt x="318" y="95"/>
                </a:cubicBezTo>
                <a:cubicBezTo>
                  <a:pt x="318" y="94"/>
                  <a:pt x="318" y="93"/>
                  <a:pt x="319" y="93"/>
                </a:cubicBezTo>
                <a:cubicBezTo>
                  <a:pt x="321" y="93"/>
                  <a:pt x="322" y="91"/>
                  <a:pt x="323" y="90"/>
                </a:cubicBezTo>
                <a:cubicBezTo>
                  <a:pt x="324" y="89"/>
                  <a:pt x="325" y="88"/>
                  <a:pt x="327" y="88"/>
                </a:cubicBezTo>
                <a:cubicBezTo>
                  <a:pt x="327" y="88"/>
                  <a:pt x="327" y="87"/>
                  <a:pt x="327" y="87"/>
                </a:cubicBezTo>
                <a:cubicBezTo>
                  <a:pt x="327" y="87"/>
                  <a:pt x="328" y="87"/>
                  <a:pt x="329" y="87"/>
                </a:cubicBezTo>
                <a:cubicBezTo>
                  <a:pt x="329" y="85"/>
                  <a:pt x="330" y="84"/>
                  <a:pt x="331" y="83"/>
                </a:cubicBezTo>
                <a:cubicBezTo>
                  <a:pt x="331" y="83"/>
                  <a:pt x="332" y="83"/>
                  <a:pt x="332" y="83"/>
                </a:cubicBezTo>
                <a:cubicBezTo>
                  <a:pt x="332" y="83"/>
                  <a:pt x="332" y="82"/>
                  <a:pt x="332" y="82"/>
                </a:cubicBezTo>
                <a:cubicBezTo>
                  <a:pt x="332" y="82"/>
                  <a:pt x="333" y="82"/>
                  <a:pt x="333" y="82"/>
                </a:cubicBezTo>
                <a:cubicBezTo>
                  <a:pt x="333" y="82"/>
                  <a:pt x="334" y="81"/>
                  <a:pt x="335" y="80"/>
                </a:cubicBezTo>
                <a:cubicBezTo>
                  <a:pt x="335" y="80"/>
                  <a:pt x="336" y="80"/>
                  <a:pt x="336" y="80"/>
                </a:cubicBezTo>
                <a:cubicBezTo>
                  <a:pt x="337" y="80"/>
                  <a:pt x="337" y="79"/>
                  <a:pt x="338" y="79"/>
                </a:cubicBezTo>
                <a:cubicBezTo>
                  <a:pt x="339" y="78"/>
                  <a:pt x="339" y="78"/>
                  <a:pt x="340" y="77"/>
                </a:cubicBezTo>
                <a:cubicBezTo>
                  <a:pt x="341" y="76"/>
                  <a:pt x="342" y="75"/>
                  <a:pt x="343" y="75"/>
                </a:cubicBezTo>
                <a:cubicBezTo>
                  <a:pt x="343" y="75"/>
                  <a:pt x="343" y="75"/>
                  <a:pt x="343" y="75"/>
                </a:cubicBezTo>
                <a:cubicBezTo>
                  <a:pt x="344" y="74"/>
                  <a:pt x="345" y="74"/>
                  <a:pt x="346" y="73"/>
                </a:cubicBezTo>
                <a:cubicBezTo>
                  <a:pt x="346" y="72"/>
                  <a:pt x="346" y="73"/>
                  <a:pt x="346" y="72"/>
                </a:cubicBezTo>
                <a:cubicBezTo>
                  <a:pt x="348" y="71"/>
                  <a:pt x="349" y="71"/>
                  <a:pt x="351" y="70"/>
                </a:cubicBezTo>
                <a:cubicBezTo>
                  <a:pt x="353" y="69"/>
                  <a:pt x="355" y="67"/>
                  <a:pt x="357" y="67"/>
                </a:cubicBezTo>
                <a:cubicBezTo>
                  <a:pt x="358" y="65"/>
                  <a:pt x="359" y="65"/>
                  <a:pt x="360" y="64"/>
                </a:cubicBezTo>
                <a:cubicBezTo>
                  <a:pt x="360" y="64"/>
                  <a:pt x="360" y="64"/>
                  <a:pt x="360" y="64"/>
                </a:cubicBezTo>
                <a:cubicBezTo>
                  <a:pt x="362" y="63"/>
                  <a:pt x="362" y="63"/>
                  <a:pt x="362" y="63"/>
                </a:cubicBezTo>
                <a:cubicBezTo>
                  <a:pt x="363" y="62"/>
                  <a:pt x="364" y="62"/>
                  <a:pt x="364" y="61"/>
                </a:cubicBezTo>
                <a:cubicBezTo>
                  <a:pt x="366" y="61"/>
                  <a:pt x="366" y="61"/>
                  <a:pt x="367" y="61"/>
                </a:cubicBezTo>
                <a:cubicBezTo>
                  <a:pt x="369" y="58"/>
                  <a:pt x="373" y="57"/>
                  <a:pt x="376" y="55"/>
                </a:cubicBezTo>
                <a:cubicBezTo>
                  <a:pt x="376" y="54"/>
                  <a:pt x="377" y="53"/>
                  <a:pt x="378" y="53"/>
                </a:cubicBezTo>
                <a:cubicBezTo>
                  <a:pt x="379" y="52"/>
                  <a:pt x="380" y="51"/>
                  <a:pt x="380" y="50"/>
                </a:cubicBezTo>
                <a:cubicBezTo>
                  <a:pt x="375" y="50"/>
                  <a:pt x="374" y="53"/>
                  <a:pt x="370" y="55"/>
                </a:cubicBezTo>
                <a:cubicBezTo>
                  <a:pt x="370" y="54"/>
                  <a:pt x="372" y="53"/>
                  <a:pt x="370" y="53"/>
                </a:cubicBezTo>
                <a:cubicBezTo>
                  <a:pt x="370" y="54"/>
                  <a:pt x="367" y="53"/>
                  <a:pt x="367" y="55"/>
                </a:cubicBezTo>
                <a:cubicBezTo>
                  <a:pt x="368" y="56"/>
                  <a:pt x="369" y="54"/>
                  <a:pt x="369" y="55"/>
                </a:cubicBezTo>
                <a:cubicBezTo>
                  <a:pt x="368" y="56"/>
                  <a:pt x="368" y="57"/>
                  <a:pt x="366" y="56"/>
                </a:cubicBezTo>
                <a:cubicBezTo>
                  <a:pt x="365" y="54"/>
                  <a:pt x="368" y="54"/>
                  <a:pt x="367" y="52"/>
                </a:cubicBezTo>
                <a:cubicBezTo>
                  <a:pt x="366" y="52"/>
                  <a:pt x="366" y="53"/>
                  <a:pt x="365" y="54"/>
                </a:cubicBezTo>
                <a:cubicBezTo>
                  <a:pt x="364" y="54"/>
                  <a:pt x="365" y="54"/>
                  <a:pt x="364" y="54"/>
                </a:cubicBezTo>
                <a:cubicBezTo>
                  <a:pt x="364" y="54"/>
                  <a:pt x="363" y="54"/>
                  <a:pt x="362" y="55"/>
                </a:cubicBezTo>
                <a:cubicBezTo>
                  <a:pt x="362" y="55"/>
                  <a:pt x="362" y="56"/>
                  <a:pt x="361" y="56"/>
                </a:cubicBezTo>
                <a:cubicBezTo>
                  <a:pt x="360" y="56"/>
                  <a:pt x="360" y="56"/>
                  <a:pt x="359" y="57"/>
                </a:cubicBezTo>
                <a:cubicBezTo>
                  <a:pt x="362" y="57"/>
                  <a:pt x="359" y="58"/>
                  <a:pt x="360" y="60"/>
                </a:cubicBezTo>
                <a:cubicBezTo>
                  <a:pt x="360" y="60"/>
                  <a:pt x="359" y="60"/>
                  <a:pt x="359" y="61"/>
                </a:cubicBezTo>
                <a:cubicBezTo>
                  <a:pt x="357" y="61"/>
                  <a:pt x="357" y="63"/>
                  <a:pt x="355" y="63"/>
                </a:cubicBezTo>
                <a:cubicBezTo>
                  <a:pt x="354" y="63"/>
                  <a:pt x="355" y="62"/>
                  <a:pt x="354" y="62"/>
                </a:cubicBezTo>
                <a:cubicBezTo>
                  <a:pt x="353" y="63"/>
                  <a:pt x="352" y="62"/>
                  <a:pt x="351" y="62"/>
                </a:cubicBezTo>
                <a:cubicBezTo>
                  <a:pt x="350" y="63"/>
                  <a:pt x="350" y="63"/>
                  <a:pt x="349" y="63"/>
                </a:cubicBezTo>
                <a:cubicBezTo>
                  <a:pt x="348" y="64"/>
                  <a:pt x="348" y="64"/>
                  <a:pt x="347" y="65"/>
                </a:cubicBezTo>
                <a:cubicBezTo>
                  <a:pt x="346" y="65"/>
                  <a:pt x="346" y="65"/>
                  <a:pt x="345" y="65"/>
                </a:cubicBezTo>
                <a:cubicBezTo>
                  <a:pt x="345" y="65"/>
                  <a:pt x="344" y="66"/>
                  <a:pt x="344" y="66"/>
                </a:cubicBezTo>
                <a:cubicBezTo>
                  <a:pt x="343" y="67"/>
                  <a:pt x="343" y="67"/>
                  <a:pt x="342" y="68"/>
                </a:cubicBezTo>
                <a:cubicBezTo>
                  <a:pt x="341" y="68"/>
                  <a:pt x="340" y="68"/>
                  <a:pt x="340" y="69"/>
                </a:cubicBezTo>
                <a:cubicBezTo>
                  <a:pt x="340" y="70"/>
                  <a:pt x="339" y="70"/>
                  <a:pt x="338" y="70"/>
                </a:cubicBezTo>
                <a:cubicBezTo>
                  <a:pt x="338" y="73"/>
                  <a:pt x="337" y="75"/>
                  <a:pt x="334" y="75"/>
                </a:cubicBezTo>
                <a:cubicBezTo>
                  <a:pt x="334" y="73"/>
                  <a:pt x="336" y="74"/>
                  <a:pt x="336" y="72"/>
                </a:cubicBezTo>
                <a:cubicBezTo>
                  <a:pt x="334" y="72"/>
                  <a:pt x="332" y="73"/>
                  <a:pt x="332" y="74"/>
                </a:cubicBezTo>
                <a:cubicBezTo>
                  <a:pt x="331" y="74"/>
                  <a:pt x="331" y="74"/>
                  <a:pt x="331" y="74"/>
                </a:cubicBezTo>
                <a:cubicBezTo>
                  <a:pt x="330" y="75"/>
                  <a:pt x="329" y="75"/>
                  <a:pt x="329" y="76"/>
                </a:cubicBezTo>
                <a:cubicBezTo>
                  <a:pt x="328" y="76"/>
                  <a:pt x="328" y="76"/>
                  <a:pt x="328" y="76"/>
                </a:cubicBezTo>
                <a:cubicBezTo>
                  <a:pt x="327" y="76"/>
                  <a:pt x="326" y="77"/>
                  <a:pt x="326" y="77"/>
                </a:cubicBezTo>
                <a:cubicBezTo>
                  <a:pt x="326" y="77"/>
                  <a:pt x="326" y="77"/>
                  <a:pt x="325" y="78"/>
                </a:cubicBezTo>
                <a:cubicBezTo>
                  <a:pt x="325" y="78"/>
                  <a:pt x="324" y="78"/>
                  <a:pt x="324" y="78"/>
                </a:cubicBezTo>
                <a:cubicBezTo>
                  <a:pt x="323" y="79"/>
                  <a:pt x="322" y="80"/>
                  <a:pt x="321" y="81"/>
                </a:cubicBezTo>
                <a:cubicBezTo>
                  <a:pt x="319" y="81"/>
                  <a:pt x="319" y="83"/>
                  <a:pt x="316" y="83"/>
                </a:cubicBezTo>
                <a:cubicBezTo>
                  <a:pt x="314" y="86"/>
                  <a:pt x="310" y="87"/>
                  <a:pt x="308" y="90"/>
                </a:cubicBezTo>
                <a:cubicBezTo>
                  <a:pt x="307" y="90"/>
                  <a:pt x="306" y="90"/>
                  <a:pt x="305" y="91"/>
                </a:cubicBezTo>
                <a:cubicBezTo>
                  <a:pt x="304" y="91"/>
                  <a:pt x="304" y="92"/>
                  <a:pt x="303" y="92"/>
                </a:cubicBezTo>
                <a:cubicBezTo>
                  <a:pt x="303" y="93"/>
                  <a:pt x="303" y="93"/>
                  <a:pt x="302" y="93"/>
                </a:cubicBezTo>
                <a:cubicBezTo>
                  <a:pt x="302" y="94"/>
                  <a:pt x="302" y="93"/>
                  <a:pt x="301" y="93"/>
                </a:cubicBezTo>
                <a:cubicBezTo>
                  <a:pt x="301" y="94"/>
                  <a:pt x="301" y="95"/>
                  <a:pt x="300" y="96"/>
                </a:cubicBezTo>
                <a:cubicBezTo>
                  <a:pt x="300" y="96"/>
                  <a:pt x="299" y="96"/>
                  <a:pt x="299" y="96"/>
                </a:cubicBezTo>
                <a:cubicBezTo>
                  <a:pt x="299" y="97"/>
                  <a:pt x="298" y="97"/>
                  <a:pt x="297" y="98"/>
                </a:cubicBezTo>
                <a:cubicBezTo>
                  <a:pt x="296" y="98"/>
                  <a:pt x="296" y="99"/>
                  <a:pt x="295" y="100"/>
                </a:cubicBezTo>
                <a:cubicBezTo>
                  <a:pt x="294" y="100"/>
                  <a:pt x="294" y="100"/>
                  <a:pt x="293" y="100"/>
                </a:cubicBezTo>
                <a:cubicBezTo>
                  <a:pt x="293" y="100"/>
                  <a:pt x="293" y="101"/>
                  <a:pt x="292" y="101"/>
                </a:cubicBezTo>
                <a:cubicBezTo>
                  <a:pt x="292" y="102"/>
                  <a:pt x="291" y="103"/>
                  <a:pt x="290" y="103"/>
                </a:cubicBezTo>
                <a:cubicBezTo>
                  <a:pt x="288" y="104"/>
                  <a:pt x="288" y="105"/>
                  <a:pt x="286" y="104"/>
                </a:cubicBezTo>
                <a:cubicBezTo>
                  <a:pt x="286" y="106"/>
                  <a:pt x="285" y="107"/>
                  <a:pt x="283" y="107"/>
                </a:cubicBezTo>
                <a:cubicBezTo>
                  <a:pt x="282" y="108"/>
                  <a:pt x="283" y="109"/>
                  <a:pt x="281" y="109"/>
                </a:cubicBezTo>
                <a:cubicBezTo>
                  <a:pt x="280" y="109"/>
                  <a:pt x="280" y="110"/>
                  <a:pt x="279" y="111"/>
                </a:cubicBezTo>
                <a:cubicBezTo>
                  <a:pt x="279" y="111"/>
                  <a:pt x="278" y="111"/>
                  <a:pt x="278" y="111"/>
                </a:cubicBezTo>
                <a:cubicBezTo>
                  <a:pt x="277" y="112"/>
                  <a:pt x="277" y="112"/>
                  <a:pt x="277" y="112"/>
                </a:cubicBezTo>
                <a:cubicBezTo>
                  <a:pt x="277" y="112"/>
                  <a:pt x="276" y="111"/>
                  <a:pt x="275" y="112"/>
                </a:cubicBezTo>
                <a:cubicBezTo>
                  <a:pt x="275" y="114"/>
                  <a:pt x="274" y="114"/>
                  <a:pt x="274" y="114"/>
                </a:cubicBezTo>
                <a:cubicBezTo>
                  <a:pt x="273" y="114"/>
                  <a:pt x="273" y="115"/>
                  <a:pt x="273" y="115"/>
                </a:cubicBezTo>
                <a:cubicBezTo>
                  <a:pt x="271" y="116"/>
                  <a:pt x="270" y="117"/>
                  <a:pt x="269" y="117"/>
                </a:cubicBezTo>
                <a:cubicBezTo>
                  <a:pt x="270" y="119"/>
                  <a:pt x="269" y="120"/>
                  <a:pt x="268" y="121"/>
                </a:cubicBezTo>
                <a:cubicBezTo>
                  <a:pt x="267" y="121"/>
                  <a:pt x="267" y="121"/>
                  <a:pt x="266" y="121"/>
                </a:cubicBezTo>
                <a:cubicBezTo>
                  <a:pt x="266" y="121"/>
                  <a:pt x="266" y="122"/>
                  <a:pt x="266" y="122"/>
                </a:cubicBezTo>
                <a:cubicBezTo>
                  <a:pt x="265" y="122"/>
                  <a:pt x="265" y="123"/>
                  <a:pt x="265" y="123"/>
                </a:cubicBezTo>
                <a:cubicBezTo>
                  <a:pt x="264" y="123"/>
                  <a:pt x="264" y="122"/>
                  <a:pt x="264" y="122"/>
                </a:cubicBezTo>
                <a:cubicBezTo>
                  <a:pt x="264" y="124"/>
                  <a:pt x="262" y="124"/>
                  <a:pt x="262" y="125"/>
                </a:cubicBezTo>
                <a:cubicBezTo>
                  <a:pt x="261" y="126"/>
                  <a:pt x="260" y="127"/>
                  <a:pt x="259" y="127"/>
                </a:cubicBezTo>
                <a:cubicBezTo>
                  <a:pt x="259" y="129"/>
                  <a:pt x="257" y="129"/>
                  <a:pt x="257" y="130"/>
                </a:cubicBezTo>
                <a:cubicBezTo>
                  <a:pt x="256" y="130"/>
                  <a:pt x="255" y="131"/>
                  <a:pt x="254" y="131"/>
                </a:cubicBezTo>
                <a:cubicBezTo>
                  <a:pt x="254" y="132"/>
                  <a:pt x="256" y="133"/>
                  <a:pt x="254" y="133"/>
                </a:cubicBezTo>
                <a:cubicBezTo>
                  <a:pt x="253" y="133"/>
                  <a:pt x="253" y="134"/>
                  <a:pt x="253" y="134"/>
                </a:cubicBezTo>
                <a:cubicBezTo>
                  <a:pt x="252" y="134"/>
                  <a:pt x="252" y="133"/>
                  <a:pt x="251" y="133"/>
                </a:cubicBezTo>
                <a:cubicBezTo>
                  <a:pt x="251" y="135"/>
                  <a:pt x="251" y="136"/>
                  <a:pt x="251" y="137"/>
                </a:cubicBezTo>
                <a:cubicBezTo>
                  <a:pt x="250" y="138"/>
                  <a:pt x="250" y="139"/>
                  <a:pt x="249" y="139"/>
                </a:cubicBezTo>
                <a:cubicBezTo>
                  <a:pt x="248" y="139"/>
                  <a:pt x="249" y="136"/>
                  <a:pt x="248" y="137"/>
                </a:cubicBezTo>
                <a:cubicBezTo>
                  <a:pt x="248" y="137"/>
                  <a:pt x="248" y="138"/>
                  <a:pt x="248" y="139"/>
                </a:cubicBezTo>
                <a:cubicBezTo>
                  <a:pt x="247" y="140"/>
                  <a:pt x="246" y="141"/>
                  <a:pt x="245" y="142"/>
                </a:cubicBezTo>
                <a:cubicBezTo>
                  <a:pt x="244" y="143"/>
                  <a:pt x="242" y="143"/>
                  <a:pt x="241" y="144"/>
                </a:cubicBezTo>
                <a:cubicBezTo>
                  <a:pt x="241" y="145"/>
                  <a:pt x="241" y="145"/>
                  <a:pt x="241" y="146"/>
                </a:cubicBezTo>
                <a:cubicBezTo>
                  <a:pt x="240" y="147"/>
                  <a:pt x="239" y="147"/>
                  <a:pt x="240" y="148"/>
                </a:cubicBezTo>
                <a:cubicBezTo>
                  <a:pt x="243" y="148"/>
                  <a:pt x="244" y="142"/>
                  <a:pt x="247" y="142"/>
                </a:cubicBezTo>
                <a:cubicBezTo>
                  <a:pt x="248" y="142"/>
                  <a:pt x="248" y="141"/>
                  <a:pt x="249" y="141"/>
                </a:cubicBezTo>
                <a:cubicBezTo>
                  <a:pt x="249" y="141"/>
                  <a:pt x="250" y="141"/>
                  <a:pt x="250" y="141"/>
                </a:cubicBezTo>
                <a:cubicBezTo>
                  <a:pt x="251" y="140"/>
                  <a:pt x="252" y="138"/>
                  <a:pt x="252" y="138"/>
                </a:cubicBezTo>
                <a:cubicBezTo>
                  <a:pt x="252" y="138"/>
                  <a:pt x="253" y="138"/>
                  <a:pt x="254" y="138"/>
                </a:cubicBezTo>
                <a:cubicBezTo>
                  <a:pt x="254" y="137"/>
                  <a:pt x="254" y="136"/>
                  <a:pt x="254" y="136"/>
                </a:cubicBezTo>
                <a:cubicBezTo>
                  <a:pt x="255" y="135"/>
                  <a:pt x="255" y="134"/>
                  <a:pt x="256" y="133"/>
                </a:cubicBezTo>
                <a:cubicBezTo>
                  <a:pt x="256" y="133"/>
                  <a:pt x="256" y="133"/>
                  <a:pt x="256" y="133"/>
                </a:cubicBezTo>
                <a:cubicBezTo>
                  <a:pt x="256" y="132"/>
                  <a:pt x="256" y="132"/>
                  <a:pt x="257" y="132"/>
                </a:cubicBezTo>
                <a:cubicBezTo>
                  <a:pt x="257" y="132"/>
                  <a:pt x="258" y="132"/>
                  <a:pt x="259" y="132"/>
                </a:cubicBezTo>
                <a:cubicBezTo>
                  <a:pt x="260" y="130"/>
                  <a:pt x="261" y="129"/>
                  <a:pt x="263" y="128"/>
                </a:cubicBezTo>
                <a:cubicBezTo>
                  <a:pt x="264" y="126"/>
                  <a:pt x="265" y="124"/>
                  <a:pt x="267" y="123"/>
                </a:cubicBezTo>
                <a:cubicBezTo>
                  <a:pt x="267" y="123"/>
                  <a:pt x="268" y="123"/>
                  <a:pt x="268" y="122"/>
                </a:cubicBezTo>
                <a:cubicBezTo>
                  <a:pt x="268" y="122"/>
                  <a:pt x="269" y="122"/>
                  <a:pt x="269" y="121"/>
                </a:cubicBezTo>
                <a:cubicBezTo>
                  <a:pt x="270" y="120"/>
                  <a:pt x="272" y="119"/>
                  <a:pt x="273" y="118"/>
                </a:cubicBezTo>
                <a:cubicBezTo>
                  <a:pt x="274" y="117"/>
                  <a:pt x="274" y="117"/>
                  <a:pt x="275" y="116"/>
                </a:cubicBezTo>
                <a:cubicBezTo>
                  <a:pt x="276" y="116"/>
                  <a:pt x="276" y="115"/>
                  <a:pt x="277" y="115"/>
                </a:cubicBezTo>
                <a:cubicBezTo>
                  <a:pt x="277" y="115"/>
                  <a:pt x="278" y="114"/>
                  <a:pt x="278" y="115"/>
                </a:cubicBezTo>
                <a:cubicBezTo>
                  <a:pt x="278" y="118"/>
                  <a:pt x="275" y="118"/>
                  <a:pt x="274" y="119"/>
                </a:cubicBezTo>
                <a:cubicBezTo>
                  <a:pt x="274" y="120"/>
                  <a:pt x="274" y="120"/>
                  <a:pt x="273" y="120"/>
                </a:cubicBezTo>
                <a:cubicBezTo>
                  <a:pt x="272" y="121"/>
                  <a:pt x="273" y="122"/>
                  <a:pt x="273" y="123"/>
                </a:cubicBezTo>
                <a:cubicBezTo>
                  <a:pt x="270" y="124"/>
                  <a:pt x="269" y="127"/>
                  <a:pt x="266" y="128"/>
                </a:cubicBezTo>
                <a:cubicBezTo>
                  <a:pt x="265" y="130"/>
                  <a:pt x="263" y="130"/>
                  <a:pt x="262" y="132"/>
                </a:cubicBezTo>
                <a:cubicBezTo>
                  <a:pt x="261" y="132"/>
                  <a:pt x="261" y="133"/>
                  <a:pt x="260" y="133"/>
                </a:cubicBezTo>
                <a:cubicBezTo>
                  <a:pt x="260" y="135"/>
                  <a:pt x="259" y="135"/>
                  <a:pt x="258" y="137"/>
                </a:cubicBezTo>
                <a:cubicBezTo>
                  <a:pt x="255" y="136"/>
                  <a:pt x="257" y="140"/>
                  <a:pt x="254" y="139"/>
                </a:cubicBezTo>
                <a:cubicBezTo>
                  <a:pt x="254" y="142"/>
                  <a:pt x="252" y="142"/>
                  <a:pt x="252" y="143"/>
                </a:cubicBezTo>
                <a:cubicBezTo>
                  <a:pt x="250" y="143"/>
                  <a:pt x="251" y="144"/>
                  <a:pt x="249" y="144"/>
                </a:cubicBezTo>
                <a:cubicBezTo>
                  <a:pt x="248" y="146"/>
                  <a:pt x="246" y="147"/>
                  <a:pt x="245" y="149"/>
                </a:cubicBezTo>
                <a:cubicBezTo>
                  <a:pt x="243" y="150"/>
                  <a:pt x="242" y="151"/>
                  <a:pt x="241" y="152"/>
                </a:cubicBezTo>
                <a:cubicBezTo>
                  <a:pt x="241" y="153"/>
                  <a:pt x="240" y="153"/>
                  <a:pt x="240" y="153"/>
                </a:cubicBezTo>
                <a:cubicBezTo>
                  <a:pt x="240" y="155"/>
                  <a:pt x="238" y="155"/>
                  <a:pt x="239" y="156"/>
                </a:cubicBezTo>
                <a:cubicBezTo>
                  <a:pt x="238" y="157"/>
                  <a:pt x="237" y="157"/>
                  <a:pt x="237" y="158"/>
                </a:cubicBezTo>
                <a:cubicBezTo>
                  <a:pt x="237" y="160"/>
                  <a:pt x="239" y="157"/>
                  <a:pt x="239" y="159"/>
                </a:cubicBezTo>
                <a:cubicBezTo>
                  <a:pt x="237" y="160"/>
                  <a:pt x="238" y="160"/>
                  <a:pt x="238" y="161"/>
                </a:cubicBezTo>
                <a:cubicBezTo>
                  <a:pt x="237" y="161"/>
                  <a:pt x="237" y="160"/>
                  <a:pt x="237" y="160"/>
                </a:cubicBezTo>
                <a:cubicBezTo>
                  <a:pt x="236" y="160"/>
                  <a:pt x="237" y="162"/>
                  <a:pt x="236" y="162"/>
                </a:cubicBezTo>
                <a:cubicBezTo>
                  <a:pt x="236" y="161"/>
                  <a:pt x="234" y="161"/>
                  <a:pt x="234" y="161"/>
                </a:cubicBezTo>
                <a:cubicBezTo>
                  <a:pt x="233" y="163"/>
                  <a:pt x="236" y="161"/>
                  <a:pt x="235" y="164"/>
                </a:cubicBezTo>
                <a:cubicBezTo>
                  <a:pt x="234" y="163"/>
                  <a:pt x="234" y="164"/>
                  <a:pt x="234" y="165"/>
                </a:cubicBezTo>
                <a:cubicBezTo>
                  <a:pt x="232" y="166"/>
                  <a:pt x="233" y="163"/>
                  <a:pt x="231" y="164"/>
                </a:cubicBezTo>
                <a:cubicBezTo>
                  <a:pt x="230" y="165"/>
                  <a:pt x="227" y="167"/>
                  <a:pt x="229" y="170"/>
                </a:cubicBezTo>
                <a:cubicBezTo>
                  <a:pt x="230" y="170"/>
                  <a:pt x="228" y="171"/>
                  <a:pt x="228" y="171"/>
                </a:cubicBezTo>
                <a:cubicBezTo>
                  <a:pt x="227" y="170"/>
                  <a:pt x="229" y="169"/>
                  <a:pt x="227" y="169"/>
                </a:cubicBezTo>
                <a:cubicBezTo>
                  <a:pt x="227" y="170"/>
                  <a:pt x="226" y="171"/>
                  <a:pt x="226" y="171"/>
                </a:cubicBezTo>
                <a:cubicBezTo>
                  <a:pt x="226" y="172"/>
                  <a:pt x="225" y="172"/>
                  <a:pt x="225" y="172"/>
                </a:cubicBezTo>
                <a:cubicBezTo>
                  <a:pt x="225" y="172"/>
                  <a:pt x="224" y="173"/>
                  <a:pt x="224" y="173"/>
                </a:cubicBezTo>
                <a:cubicBezTo>
                  <a:pt x="223" y="174"/>
                  <a:pt x="222" y="176"/>
                  <a:pt x="221" y="177"/>
                </a:cubicBezTo>
                <a:cubicBezTo>
                  <a:pt x="221" y="177"/>
                  <a:pt x="220" y="177"/>
                  <a:pt x="219" y="177"/>
                </a:cubicBezTo>
                <a:cubicBezTo>
                  <a:pt x="219" y="179"/>
                  <a:pt x="218" y="180"/>
                  <a:pt x="218" y="182"/>
                </a:cubicBezTo>
                <a:cubicBezTo>
                  <a:pt x="216" y="182"/>
                  <a:pt x="217" y="182"/>
                  <a:pt x="217" y="184"/>
                </a:cubicBezTo>
                <a:cubicBezTo>
                  <a:pt x="217" y="184"/>
                  <a:pt x="215" y="184"/>
                  <a:pt x="215" y="184"/>
                </a:cubicBezTo>
                <a:cubicBezTo>
                  <a:pt x="215" y="184"/>
                  <a:pt x="216" y="186"/>
                  <a:pt x="216" y="186"/>
                </a:cubicBezTo>
                <a:cubicBezTo>
                  <a:pt x="215" y="186"/>
                  <a:pt x="215" y="185"/>
                  <a:pt x="214" y="185"/>
                </a:cubicBezTo>
                <a:cubicBezTo>
                  <a:pt x="214" y="186"/>
                  <a:pt x="214" y="188"/>
                  <a:pt x="214" y="189"/>
                </a:cubicBezTo>
                <a:cubicBezTo>
                  <a:pt x="214" y="189"/>
                  <a:pt x="213" y="189"/>
                  <a:pt x="212" y="189"/>
                </a:cubicBezTo>
                <a:cubicBezTo>
                  <a:pt x="211" y="189"/>
                  <a:pt x="212" y="190"/>
                  <a:pt x="211" y="190"/>
                </a:cubicBezTo>
                <a:cubicBezTo>
                  <a:pt x="211" y="188"/>
                  <a:pt x="211" y="187"/>
                  <a:pt x="211" y="186"/>
                </a:cubicBezTo>
                <a:cubicBezTo>
                  <a:pt x="212" y="185"/>
                  <a:pt x="213" y="184"/>
                  <a:pt x="213" y="182"/>
                </a:cubicBezTo>
                <a:cubicBezTo>
                  <a:pt x="211" y="182"/>
                  <a:pt x="211" y="184"/>
                  <a:pt x="211" y="184"/>
                </a:cubicBezTo>
                <a:cubicBezTo>
                  <a:pt x="211" y="185"/>
                  <a:pt x="209" y="186"/>
                  <a:pt x="209" y="187"/>
                </a:cubicBezTo>
                <a:cubicBezTo>
                  <a:pt x="209" y="187"/>
                  <a:pt x="208" y="187"/>
                  <a:pt x="208" y="187"/>
                </a:cubicBezTo>
                <a:cubicBezTo>
                  <a:pt x="208" y="188"/>
                  <a:pt x="209" y="189"/>
                  <a:pt x="208" y="190"/>
                </a:cubicBezTo>
                <a:cubicBezTo>
                  <a:pt x="209" y="190"/>
                  <a:pt x="210" y="191"/>
                  <a:pt x="210" y="192"/>
                </a:cubicBezTo>
                <a:cubicBezTo>
                  <a:pt x="210" y="193"/>
                  <a:pt x="209" y="193"/>
                  <a:pt x="209" y="194"/>
                </a:cubicBezTo>
                <a:cubicBezTo>
                  <a:pt x="209" y="194"/>
                  <a:pt x="210" y="194"/>
                  <a:pt x="210" y="195"/>
                </a:cubicBezTo>
                <a:cubicBezTo>
                  <a:pt x="210" y="195"/>
                  <a:pt x="209" y="195"/>
                  <a:pt x="209" y="195"/>
                </a:cubicBezTo>
                <a:cubicBezTo>
                  <a:pt x="209" y="196"/>
                  <a:pt x="208" y="196"/>
                  <a:pt x="207" y="196"/>
                </a:cubicBezTo>
                <a:cubicBezTo>
                  <a:pt x="206" y="194"/>
                  <a:pt x="209" y="192"/>
                  <a:pt x="206" y="190"/>
                </a:cubicBezTo>
                <a:cubicBezTo>
                  <a:pt x="206" y="191"/>
                  <a:pt x="205" y="192"/>
                  <a:pt x="205" y="192"/>
                </a:cubicBezTo>
                <a:cubicBezTo>
                  <a:pt x="204" y="193"/>
                  <a:pt x="205" y="193"/>
                  <a:pt x="204" y="193"/>
                </a:cubicBezTo>
                <a:cubicBezTo>
                  <a:pt x="203" y="194"/>
                  <a:pt x="203" y="195"/>
                  <a:pt x="202" y="196"/>
                </a:cubicBezTo>
                <a:cubicBezTo>
                  <a:pt x="202" y="196"/>
                  <a:pt x="202" y="197"/>
                  <a:pt x="202" y="197"/>
                </a:cubicBezTo>
                <a:cubicBezTo>
                  <a:pt x="201" y="197"/>
                  <a:pt x="201" y="199"/>
                  <a:pt x="200" y="199"/>
                </a:cubicBezTo>
                <a:cubicBezTo>
                  <a:pt x="200" y="200"/>
                  <a:pt x="200" y="200"/>
                  <a:pt x="199" y="200"/>
                </a:cubicBezTo>
                <a:cubicBezTo>
                  <a:pt x="199" y="200"/>
                  <a:pt x="199" y="200"/>
                  <a:pt x="198" y="200"/>
                </a:cubicBezTo>
                <a:cubicBezTo>
                  <a:pt x="198" y="201"/>
                  <a:pt x="199" y="201"/>
                  <a:pt x="199" y="202"/>
                </a:cubicBezTo>
                <a:cubicBezTo>
                  <a:pt x="199" y="202"/>
                  <a:pt x="198" y="202"/>
                  <a:pt x="199" y="203"/>
                </a:cubicBezTo>
                <a:cubicBezTo>
                  <a:pt x="199" y="203"/>
                  <a:pt x="199" y="203"/>
                  <a:pt x="199" y="203"/>
                </a:cubicBezTo>
                <a:cubicBezTo>
                  <a:pt x="199" y="204"/>
                  <a:pt x="199" y="204"/>
                  <a:pt x="198" y="205"/>
                </a:cubicBezTo>
                <a:cubicBezTo>
                  <a:pt x="198" y="206"/>
                  <a:pt x="198" y="207"/>
                  <a:pt x="197" y="207"/>
                </a:cubicBezTo>
                <a:cubicBezTo>
                  <a:pt x="197" y="207"/>
                  <a:pt x="196" y="207"/>
                  <a:pt x="196" y="207"/>
                </a:cubicBezTo>
                <a:cubicBezTo>
                  <a:pt x="197" y="206"/>
                  <a:pt x="197" y="206"/>
                  <a:pt x="197" y="206"/>
                </a:cubicBezTo>
                <a:cubicBezTo>
                  <a:pt x="197" y="205"/>
                  <a:pt x="199" y="203"/>
                  <a:pt x="197" y="203"/>
                </a:cubicBezTo>
                <a:cubicBezTo>
                  <a:pt x="196" y="203"/>
                  <a:pt x="196" y="204"/>
                  <a:pt x="196" y="205"/>
                </a:cubicBezTo>
                <a:cubicBezTo>
                  <a:pt x="195" y="205"/>
                  <a:pt x="195" y="205"/>
                  <a:pt x="195" y="205"/>
                </a:cubicBezTo>
                <a:close/>
                <a:moveTo>
                  <a:pt x="168" y="290"/>
                </a:moveTo>
                <a:cubicBezTo>
                  <a:pt x="169" y="290"/>
                  <a:pt x="169" y="291"/>
                  <a:pt x="169" y="291"/>
                </a:cubicBezTo>
                <a:cubicBezTo>
                  <a:pt x="170" y="293"/>
                  <a:pt x="169" y="292"/>
                  <a:pt x="169" y="294"/>
                </a:cubicBezTo>
                <a:cubicBezTo>
                  <a:pt x="168" y="294"/>
                  <a:pt x="168" y="292"/>
                  <a:pt x="168" y="290"/>
                </a:cubicBezTo>
                <a:close/>
                <a:moveTo>
                  <a:pt x="168" y="328"/>
                </a:moveTo>
                <a:cubicBezTo>
                  <a:pt x="166" y="327"/>
                  <a:pt x="167" y="322"/>
                  <a:pt x="166" y="319"/>
                </a:cubicBezTo>
                <a:cubicBezTo>
                  <a:pt x="167" y="319"/>
                  <a:pt x="168" y="319"/>
                  <a:pt x="168" y="319"/>
                </a:cubicBezTo>
                <a:cubicBezTo>
                  <a:pt x="169" y="318"/>
                  <a:pt x="169" y="320"/>
                  <a:pt x="169" y="321"/>
                </a:cubicBezTo>
                <a:cubicBezTo>
                  <a:pt x="168" y="321"/>
                  <a:pt x="168" y="321"/>
                  <a:pt x="167" y="321"/>
                </a:cubicBezTo>
                <a:cubicBezTo>
                  <a:pt x="167" y="324"/>
                  <a:pt x="168" y="325"/>
                  <a:pt x="168" y="328"/>
                </a:cubicBezTo>
                <a:close/>
                <a:moveTo>
                  <a:pt x="169" y="324"/>
                </a:moveTo>
                <a:cubicBezTo>
                  <a:pt x="170" y="324"/>
                  <a:pt x="168" y="327"/>
                  <a:pt x="170" y="327"/>
                </a:cubicBezTo>
                <a:cubicBezTo>
                  <a:pt x="168" y="329"/>
                  <a:pt x="170" y="331"/>
                  <a:pt x="170" y="334"/>
                </a:cubicBezTo>
                <a:cubicBezTo>
                  <a:pt x="168" y="333"/>
                  <a:pt x="169" y="328"/>
                  <a:pt x="169" y="324"/>
                </a:cubicBezTo>
                <a:close/>
                <a:moveTo>
                  <a:pt x="171" y="343"/>
                </a:moveTo>
                <a:cubicBezTo>
                  <a:pt x="170" y="344"/>
                  <a:pt x="170" y="340"/>
                  <a:pt x="170" y="339"/>
                </a:cubicBezTo>
                <a:cubicBezTo>
                  <a:pt x="171" y="338"/>
                  <a:pt x="170" y="342"/>
                  <a:pt x="171" y="343"/>
                </a:cubicBezTo>
                <a:close/>
                <a:moveTo>
                  <a:pt x="171" y="338"/>
                </a:moveTo>
                <a:cubicBezTo>
                  <a:pt x="169" y="339"/>
                  <a:pt x="170" y="337"/>
                  <a:pt x="170" y="336"/>
                </a:cubicBezTo>
                <a:cubicBezTo>
                  <a:pt x="170" y="336"/>
                  <a:pt x="171" y="337"/>
                  <a:pt x="171" y="338"/>
                </a:cubicBezTo>
                <a:close/>
                <a:moveTo>
                  <a:pt x="171" y="305"/>
                </a:moveTo>
                <a:cubicBezTo>
                  <a:pt x="170" y="305"/>
                  <a:pt x="171" y="303"/>
                  <a:pt x="170" y="303"/>
                </a:cubicBezTo>
                <a:cubicBezTo>
                  <a:pt x="168" y="304"/>
                  <a:pt x="170" y="305"/>
                  <a:pt x="170" y="306"/>
                </a:cubicBezTo>
                <a:cubicBezTo>
                  <a:pt x="168" y="307"/>
                  <a:pt x="169" y="313"/>
                  <a:pt x="168" y="316"/>
                </a:cubicBezTo>
                <a:cubicBezTo>
                  <a:pt x="166" y="316"/>
                  <a:pt x="167" y="314"/>
                  <a:pt x="167" y="313"/>
                </a:cubicBezTo>
                <a:cubicBezTo>
                  <a:pt x="167" y="309"/>
                  <a:pt x="168" y="307"/>
                  <a:pt x="168" y="303"/>
                </a:cubicBezTo>
                <a:cubicBezTo>
                  <a:pt x="168" y="303"/>
                  <a:pt x="169" y="302"/>
                  <a:pt x="169" y="301"/>
                </a:cubicBezTo>
                <a:cubicBezTo>
                  <a:pt x="169" y="301"/>
                  <a:pt x="169" y="300"/>
                  <a:pt x="169" y="300"/>
                </a:cubicBezTo>
                <a:cubicBezTo>
                  <a:pt x="169" y="300"/>
                  <a:pt x="170" y="300"/>
                  <a:pt x="169" y="300"/>
                </a:cubicBezTo>
                <a:cubicBezTo>
                  <a:pt x="171" y="300"/>
                  <a:pt x="171" y="303"/>
                  <a:pt x="171" y="305"/>
                </a:cubicBezTo>
                <a:close/>
                <a:moveTo>
                  <a:pt x="175" y="283"/>
                </a:moveTo>
                <a:cubicBezTo>
                  <a:pt x="175" y="283"/>
                  <a:pt x="175" y="284"/>
                  <a:pt x="175" y="285"/>
                </a:cubicBezTo>
                <a:cubicBezTo>
                  <a:pt x="175" y="285"/>
                  <a:pt x="174" y="285"/>
                  <a:pt x="174" y="286"/>
                </a:cubicBezTo>
                <a:cubicBezTo>
                  <a:pt x="172" y="285"/>
                  <a:pt x="174" y="284"/>
                  <a:pt x="174" y="283"/>
                </a:cubicBezTo>
                <a:cubicBezTo>
                  <a:pt x="175" y="281"/>
                  <a:pt x="174" y="280"/>
                  <a:pt x="175" y="279"/>
                </a:cubicBezTo>
                <a:cubicBezTo>
                  <a:pt x="176" y="279"/>
                  <a:pt x="176" y="280"/>
                  <a:pt x="176" y="280"/>
                </a:cubicBezTo>
                <a:cubicBezTo>
                  <a:pt x="177" y="282"/>
                  <a:pt x="175" y="282"/>
                  <a:pt x="175" y="283"/>
                </a:cubicBezTo>
                <a:close/>
                <a:moveTo>
                  <a:pt x="365" y="58"/>
                </a:moveTo>
                <a:cubicBezTo>
                  <a:pt x="365" y="59"/>
                  <a:pt x="363" y="59"/>
                  <a:pt x="362" y="59"/>
                </a:cubicBezTo>
                <a:cubicBezTo>
                  <a:pt x="362" y="58"/>
                  <a:pt x="363" y="58"/>
                  <a:pt x="365" y="58"/>
                </a:cubicBezTo>
                <a:close/>
                <a:moveTo>
                  <a:pt x="345" y="70"/>
                </a:moveTo>
                <a:cubicBezTo>
                  <a:pt x="345" y="70"/>
                  <a:pt x="346" y="69"/>
                  <a:pt x="346" y="69"/>
                </a:cubicBezTo>
                <a:cubicBezTo>
                  <a:pt x="346" y="68"/>
                  <a:pt x="347" y="69"/>
                  <a:pt x="348" y="68"/>
                </a:cubicBezTo>
                <a:cubicBezTo>
                  <a:pt x="348" y="68"/>
                  <a:pt x="348" y="67"/>
                  <a:pt x="348" y="67"/>
                </a:cubicBezTo>
                <a:cubicBezTo>
                  <a:pt x="349" y="66"/>
                  <a:pt x="351" y="65"/>
                  <a:pt x="352" y="64"/>
                </a:cubicBezTo>
                <a:cubicBezTo>
                  <a:pt x="353" y="64"/>
                  <a:pt x="353" y="64"/>
                  <a:pt x="353" y="65"/>
                </a:cubicBezTo>
                <a:cubicBezTo>
                  <a:pt x="353" y="67"/>
                  <a:pt x="351" y="67"/>
                  <a:pt x="349" y="68"/>
                </a:cubicBezTo>
                <a:cubicBezTo>
                  <a:pt x="348" y="69"/>
                  <a:pt x="347" y="70"/>
                  <a:pt x="346" y="70"/>
                </a:cubicBezTo>
                <a:cubicBezTo>
                  <a:pt x="346" y="71"/>
                  <a:pt x="345" y="70"/>
                  <a:pt x="345" y="71"/>
                </a:cubicBezTo>
                <a:cubicBezTo>
                  <a:pt x="344" y="71"/>
                  <a:pt x="345" y="70"/>
                  <a:pt x="345" y="70"/>
                </a:cubicBezTo>
                <a:close/>
                <a:moveTo>
                  <a:pt x="344" y="70"/>
                </a:moveTo>
                <a:cubicBezTo>
                  <a:pt x="344" y="72"/>
                  <a:pt x="343" y="71"/>
                  <a:pt x="342" y="72"/>
                </a:cubicBezTo>
                <a:cubicBezTo>
                  <a:pt x="341" y="73"/>
                  <a:pt x="341" y="74"/>
                  <a:pt x="339" y="73"/>
                </a:cubicBezTo>
                <a:cubicBezTo>
                  <a:pt x="340" y="72"/>
                  <a:pt x="341" y="70"/>
                  <a:pt x="344" y="70"/>
                </a:cubicBezTo>
                <a:close/>
                <a:moveTo>
                  <a:pt x="328" y="77"/>
                </a:moveTo>
                <a:cubicBezTo>
                  <a:pt x="329" y="77"/>
                  <a:pt x="329" y="77"/>
                  <a:pt x="329" y="76"/>
                </a:cubicBezTo>
                <a:cubicBezTo>
                  <a:pt x="330" y="77"/>
                  <a:pt x="332" y="76"/>
                  <a:pt x="331" y="78"/>
                </a:cubicBezTo>
                <a:cubicBezTo>
                  <a:pt x="331" y="80"/>
                  <a:pt x="328" y="79"/>
                  <a:pt x="328" y="77"/>
                </a:cubicBezTo>
                <a:close/>
                <a:moveTo>
                  <a:pt x="300" y="98"/>
                </a:moveTo>
                <a:cubicBezTo>
                  <a:pt x="301" y="99"/>
                  <a:pt x="299" y="103"/>
                  <a:pt x="298" y="101"/>
                </a:cubicBezTo>
                <a:cubicBezTo>
                  <a:pt x="296" y="100"/>
                  <a:pt x="300" y="99"/>
                  <a:pt x="300" y="98"/>
                </a:cubicBezTo>
                <a:close/>
                <a:moveTo>
                  <a:pt x="297" y="102"/>
                </a:moveTo>
                <a:cubicBezTo>
                  <a:pt x="297" y="103"/>
                  <a:pt x="294" y="104"/>
                  <a:pt x="292" y="104"/>
                </a:cubicBezTo>
                <a:cubicBezTo>
                  <a:pt x="292" y="102"/>
                  <a:pt x="296" y="101"/>
                  <a:pt x="297" y="102"/>
                </a:cubicBezTo>
                <a:close/>
                <a:moveTo>
                  <a:pt x="290" y="104"/>
                </a:moveTo>
                <a:cubicBezTo>
                  <a:pt x="291" y="105"/>
                  <a:pt x="291" y="104"/>
                  <a:pt x="291" y="104"/>
                </a:cubicBezTo>
                <a:cubicBezTo>
                  <a:pt x="292" y="104"/>
                  <a:pt x="292" y="105"/>
                  <a:pt x="292" y="105"/>
                </a:cubicBezTo>
                <a:cubicBezTo>
                  <a:pt x="292" y="107"/>
                  <a:pt x="289" y="106"/>
                  <a:pt x="290" y="104"/>
                </a:cubicBezTo>
                <a:close/>
                <a:moveTo>
                  <a:pt x="256" y="141"/>
                </a:moveTo>
                <a:cubicBezTo>
                  <a:pt x="258" y="141"/>
                  <a:pt x="254" y="147"/>
                  <a:pt x="253" y="146"/>
                </a:cubicBezTo>
                <a:cubicBezTo>
                  <a:pt x="252" y="145"/>
                  <a:pt x="255" y="140"/>
                  <a:pt x="256" y="141"/>
                </a:cubicBezTo>
                <a:close/>
                <a:moveTo>
                  <a:pt x="251" y="148"/>
                </a:moveTo>
                <a:cubicBezTo>
                  <a:pt x="251" y="148"/>
                  <a:pt x="251" y="148"/>
                  <a:pt x="251" y="149"/>
                </a:cubicBezTo>
                <a:cubicBezTo>
                  <a:pt x="239" y="157"/>
                  <a:pt x="250" y="145"/>
                  <a:pt x="251" y="148"/>
                </a:cubicBezTo>
                <a:close/>
                <a:moveTo>
                  <a:pt x="242" y="153"/>
                </a:moveTo>
                <a:cubicBezTo>
                  <a:pt x="243" y="154"/>
                  <a:pt x="245" y="153"/>
                  <a:pt x="245" y="154"/>
                </a:cubicBezTo>
                <a:cubicBezTo>
                  <a:pt x="246" y="153"/>
                  <a:pt x="243" y="157"/>
                  <a:pt x="241" y="156"/>
                </a:cubicBezTo>
                <a:cubicBezTo>
                  <a:pt x="240" y="154"/>
                  <a:pt x="242" y="155"/>
                  <a:pt x="242" y="153"/>
                </a:cubicBezTo>
                <a:close/>
                <a:moveTo>
                  <a:pt x="241" y="158"/>
                </a:moveTo>
                <a:cubicBezTo>
                  <a:pt x="243" y="159"/>
                  <a:pt x="239" y="165"/>
                  <a:pt x="238" y="164"/>
                </a:cubicBezTo>
                <a:cubicBezTo>
                  <a:pt x="238" y="163"/>
                  <a:pt x="241" y="159"/>
                  <a:pt x="241" y="158"/>
                </a:cubicBezTo>
                <a:close/>
                <a:moveTo>
                  <a:pt x="189" y="238"/>
                </a:moveTo>
                <a:cubicBezTo>
                  <a:pt x="189" y="238"/>
                  <a:pt x="189" y="240"/>
                  <a:pt x="188" y="240"/>
                </a:cubicBezTo>
                <a:cubicBezTo>
                  <a:pt x="186" y="241"/>
                  <a:pt x="188" y="236"/>
                  <a:pt x="189" y="235"/>
                </a:cubicBezTo>
                <a:cubicBezTo>
                  <a:pt x="191" y="235"/>
                  <a:pt x="189" y="237"/>
                  <a:pt x="189" y="238"/>
                </a:cubicBezTo>
                <a:close/>
                <a:moveTo>
                  <a:pt x="192" y="231"/>
                </a:moveTo>
                <a:cubicBezTo>
                  <a:pt x="192" y="231"/>
                  <a:pt x="191" y="232"/>
                  <a:pt x="191" y="232"/>
                </a:cubicBezTo>
                <a:cubicBezTo>
                  <a:pt x="191" y="233"/>
                  <a:pt x="192" y="235"/>
                  <a:pt x="190" y="235"/>
                </a:cubicBezTo>
                <a:cubicBezTo>
                  <a:pt x="189" y="233"/>
                  <a:pt x="190" y="233"/>
                  <a:pt x="190" y="231"/>
                </a:cubicBezTo>
                <a:cubicBezTo>
                  <a:pt x="192" y="231"/>
                  <a:pt x="191" y="229"/>
                  <a:pt x="193" y="229"/>
                </a:cubicBezTo>
                <a:cubicBezTo>
                  <a:pt x="193" y="230"/>
                  <a:pt x="192" y="231"/>
                  <a:pt x="192" y="231"/>
                </a:cubicBezTo>
                <a:close/>
                <a:moveTo>
                  <a:pt x="204" y="197"/>
                </a:moveTo>
                <a:cubicBezTo>
                  <a:pt x="206" y="197"/>
                  <a:pt x="206" y="200"/>
                  <a:pt x="205" y="201"/>
                </a:cubicBezTo>
                <a:cubicBezTo>
                  <a:pt x="203" y="200"/>
                  <a:pt x="205" y="199"/>
                  <a:pt x="204" y="197"/>
                </a:cubicBezTo>
                <a:close/>
                <a:moveTo>
                  <a:pt x="200" y="209"/>
                </a:moveTo>
                <a:cubicBezTo>
                  <a:pt x="199" y="206"/>
                  <a:pt x="200" y="205"/>
                  <a:pt x="201" y="204"/>
                </a:cubicBezTo>
                <a:cubicBezTo>
                  <a:pt x="202" y="204"/>
                  <a:pt x="202" y="203"/>
                  <a:pt x="202" y="201"/>
                </a:cubicBezTo>
                <a:cubicBezTo>
                  <a:pt x="203" y="202"/>
                  <a:pt x="203" y="203"/>
                  <a:pt x="203" y="205"/>
                </a:cubicBezTo>
                <a:cubicBezTo>
                  <a:pt x="203" y="205"/>
                  <a:pt x="201" y="205"/>
                  <a:pt x="201" y="206"/>
                </a:cubicBezTo>
                <a:cubicBezTo>
                  <a:pt x="201" y="207"/>
                  <a:pt x="200" y="207"/>
                  <a:pt x="200" y="207"/>
                </a:cubicBezTo>
                <a:cubicBezTo>
                  <a:pt x="200" y="209"/>
                  <a:pt x="202" y="208"/>
                  <a:pt x="201" y="210"/>
                </a:cubicBezTo>
                <a:cubicBezTo>
                  <a:pt x="201" y="210"/>
                  <a:pt x="200" y="210"/>
                  <a:pt x="200" y="211"/>
                </a:cubicBezTo>
                <a:cubicBezTo>
                  <a:pt x="200" y="211"/>
                  <a:pt x="200" y="212"/>
                  <a:pt x="199" y="212"/>
                </a:cubicBezTo>
                <a:cubicBezTo>
                  <a:pt x="198" y="210"/>
                  <a:pt x="200" y="211"/>
                  <a:pt x="200" y="209"/>
                </a:cubicBezTo>
                <a:close/>
                <a:moveTo>
                  <a:pt x="198" y="214"/>
                </a:moveTo>
                <a:cubicBezTo>
                  <a:pt x="199" y="214"/>
                  <a:pt x="199" y="215"/>
                  <a:pt x="199" y="215"/>
                </a:cubicBezTo>
                <a:cubicBezTo>
                  <a:pt x="199" y="216"/>
                  <a:pt x="198" y="216"/>
                  <a:pt x="198" y="216"/>
                </a:cubicBezTo>
                <a:cubicBezTo>
                  <a:pt x="197" y="217"/>
                  <a:pt x="197" y="220"/>
                  <a:pt x="196" y="220"/>
                </a:cubicBezTo>
                <a:cubicBezTo>
                  <a:pt x="196" y="221"/>
                  <a:pt x="195" y="221"/>
                  <a:pt x="195" y="222"/>
                </a:cubicBezTo>
                <a:cubicBezTo>
                  <a:pt x="195" y="223"/>
                  <a:pt x="195" y="223"/>
                  <a:pt x="195" y="223"/>
                </a:cubicBezTo>
                <a:cubicBezTo>
                  <a:pt x="194" y="225"/>
                  <a:pt x="195" y="228"/>
                  <a:pt x="193" y="229"/>
                </a:cubicBezTo>
                <a:cubicBezTo>
                  <a:pt x="192" y="226"/>
                  <a:pt x="195" y="224"/>
                  <a:pt x="194" y="221"/>
                </a:cubicBezTo>
                <a:cubicBezTo>
                  <a:pt x="195" y="220"/>
                  <a:pt x="195" y="219"/>
                  <a:pt x="196" y="220"/>
                </a:cubicBezTo>
                <a:cubicBezTo>
                  <a:pt x="195" y="217"/>
                  <a:pt x="197" y="217"/>
                  <a:pt x="197" y="215"/>
                </a:cubicBezTo>
                <a:cubicBezTo>
                  <a:pt x="198" y="215"/>
                  <a:pt x="198" y="214"/>
                  <a:pt x="198" y="214"/>
                </a:cubicBezTo>
                <a:close/>
                <a:moveTo>
                  <a:pt x="172" y="263"/>
                </a:moveTo>
                <a:cubicBezTo>
                  <a:pt x="172" y="261"/>
                  <a:pt x="173" y="262"/>
                  <a:pt x="172" y="260"/>
                </a:cubicBezTo>
                <a:cubicBezTo>
                  <a:pt x="172" y="260"/>
                  <a:pt x="172" y="259"/>
                  <a:pt x="171" y="259"/>
                </a:cubicBezTo>
                <a:cubicBezTo>
                  <a:pt x="171" y="261"/>
                  <a:pt x="170" y="263"/>
                  <a:pt x="172" y="263"/>
                </a:cubicBezTo>
                <a:close/>
              </a:path>
            </a:pathLst>
          </a:custGeom>
          <a:solidFill>
            <a:srgbClr val="C8B3A1"/>
          </a:solidFill>
          <a:ln>
            <a:noFill/>
          </a:ln>
        </p:spPr>
        <p:txBody>
          <a:bodyPr anchor="t" anchorCtr="0" bIns="45720" compatLnSpc="1" lIns="91440" numCol="1" rIns="91440" tIns="45720" vert="horz" wrap="square"/>
          <a:lstStyle/>
          <a:p>
            <a:endParaRPr altLang="en-US" lang="zh-CN">
              <a:latin charset="-122" panose="02010609060101010101" typeface="楷体"/>
              <a:ea charset="-122" panose="02010609060101010101" typeface="楷体"/>
              <a:cs typeface="+mn-ea"/>
              <a:sym charset="0" panose="020b0604020202020204" pitchFamily="34" typeface="Arial"/>
            </a:endParaRPr>
          </a:p>
        </p:txBody>
      </p:sp>
      <p:grpSp>
        <p:nvGrpSpPr>
          <p:cNvPr id="4" name="组合 3"/>
          <p:cNvGrpSpPr/>
          <p:nvPr/>
        </p:nvGrpSpPr>
        <p:grpSpPr>
          <a:xfrm>
            <a:off x="2582650" y="2872699"/>
            <a:ext cx="3540548" cy="1138774"/>
            <a:chOff x="2944600" y="3101299"/>
            <a:chExt cx="3540548" cy="1138774"/>
          </a:xfrm>
        </p:grpSpPr>
        <p:sp>
          <p:nvSpPr>
            <p:cNvPr id="23" name="TextBox 15"/>
            <p:cNvSpPr txBox="1"/>
            <p:nvPr/>
          </p:nvSpPr>
          <p:spPr>
            <a:xfrm>
              <a:off x="3377424" y="3501410"/>
              <a:ext cx="3107723" cy="731520"/>
            </a:xfrm>
            <a:prstGeom prst="rect">
              <a:avLst/>
            </a:prstGeom>
            <a:noFill/>
          </p:spPr>
          <p:txBody>
            <a:bodyPr rtlCol="0" wrap="square">
              <a:spAutoFit/>
            </a:bodyPr>
            <a:lstStyle/>
            <a:p>
              <a:r>
                <a:rPr altLang="en-US" lang="zh-CN" sz="1400">
                  <a:solidFill>
                    <a:schemeClr val="tx1">
                      <a:lumMod val="65000"/>
                      <a:lumOff val="35000"/>
                    </a:schemeClr>
                  </a:solidFill>
                  <a:latin charset="-122" panose="02010609060101010101" typeface="楷体"/>
                  <a:ea charset="-122" panose="02010609060101010101" typeface="楷体"/>
                  <a:cs typeface="+mn-ea"/>
                  <a:sym charset="0" panose="020b0604020202020204" pitchFamily="34" typeface="Arial"/>
                </a:rPr>
                <a:t>请在此添加文字并根据需要调整字体大小，建议采用合适行距和合适的对齐方式。</a:t>
              </a:r>
            </a:p>
          </p:txBody>
        </p:sp>
        <p:sp>
          <p:nvSpPr>
            <p:cNvPr id="24" name="文本框 23"/>
            <p:cNvSpPr txBox="1"/>
            <p:nvPr/>
          </p:nvSpPr>
          <p:spPr>
            <a:xfrm>
              <a:off x="2944600" y="3101299"/>
              <a:ext cx="2227802" cy="396240"/>
            </a:xfrm>
            <a:prstGeom prst="rect">
              <a:avLst/>
            </a:prstGeom>
            <a:noFill/>
          </p:spPr>
          <p:txBody>
            <a:bodyPr rtlCol="0" wrap="square">
              <a:spAutoFit/>
            </a:bodyPr>
            <a:lstStyle/>
            <a:p>
              <a:pPr algn="ctr"/>
              <a:r>
                <a:rPr altLang="en-US" lang="zh-CN" sz="2000">
                  <a:solidFill>
                    <a:schemeClr val="tx1">
                      <a:lumMod val="65000"/>
                      <a:lumOff val="35000"/>
                    </a:schemeClr>
                  </a:solidFill>
                  <a:latin charset="-122" panose="02010609060101010101" typeface="楷体"/>
                  <a:ea charset="-122" panose="02010609060101010101" typeface="楷体"/>
                  <a:cs typeface="+mn-ea"/>
                  <a:sym charset="0" panose="020b0604020202020204" pitchFamily="34" typeface="Arial"/>
                </a:rPr>
                <a:t>添加标题</a:t>
              </a:r>
            </a:p>
          </p:txBody>
        </p:sp>
      </p:grpSp>
      <p:sp>
        <p:nvSpPr>
          <p:cNvPr id="25" name="Freeform 5"/>
          <p:cNvSpPr>
            <a:spLocks noEditPoints="1"/>
          </p:cNvSpPr>
          <p:nvPr/>
        </p:nvSpPr>
        <p:spPr bwMode="auto">
          <a:xfrm>
            <a:off x="3568353" y="4233638"/>
            <a:ext cx="815770" cy="831331"/>
          </a:xfrm>
          <a:custGeom>
            <a:gdLst>
              <a:gd fmla="*/ 547 w 1179" name="T0"/>
              <a:gd fmla="*/ 426 h 1202" name="T1"/>
              <a:gd fmla="*/ 919 w 1179" name="T2"/>
              <a:gd fmla="*/ 154 h 1202" name="T3"/>
              <a:gd fmla="*/ 1023 w 1179" name="T4"/>
              <a:gd fmla="*/ 526 h 1202" name="T5"/>
              <a:gd fmla="*/ 1176 w 1179" name="T6"/>
              <a:gd fmla="*/ 548 h 1202" name="T7"/>
              <a:gd fmla="*/ 1135 w 1179" name="T8"/>
              <a:gd fmla="*/ 727 h 1202" name="T9"/>
              <a:gd fmla="*/ 978 w 1179" name="T10"/>
              <a:gd fmla="*/ 659 h 1202" name="T11"/>
              <a:gd fmla="*/ 1056 w 1179" name="T12"/>
              <a:gd fmla="*/ 805 h 1202" name="T13"/>
              <a:gd fmla="*/ 725 w 1179" name="T14"/>
              <a:gd fmla="*/ 404 h 1202" name="T15"/>
              <a:gd fmla="*/ 866 w 1179" name="T16"/>
              <a:gd fmla="*/ 774 h 1202" name="T17"/>
              <a:gd fmla="*/ 1007 w 1179" name="T18"/>
              <a:gd fmla="*/ 850 h 1202" name="T19"/>
              <a:gd fmla="*/ 910 w 1179" name="T20"/>
              <a:gd fmla="*/ 734 h 1202" name="T21"/>
              <a:gd fmla="*/ 988 w 1179" name="T22"/>
              <a:gd fmla="*/ 787 h 1202" name="T23"/>
              <a:gd fmla="*/ 647 w 1179" name="T24"/>
              <a:gd fmla="*/ 420 h 1202" name="T25"/>
              <a:gd fmla="*/ 868 w 1179" name="T26"/>
              <a:gd fmla="*/ 731 h 1202" name="T27"/>
              <a:gd fmla="*/ 929 w 1179" name="T28"/>
              <a:gd fmla="*/ 804 h 1202" name="T29"/>
              <a:gd fmla="*/ 996 w 1179" name="T30"/>
              <a:gd fmla="*/ 825 h 1202" name="T31"/>
              <a:gd fmla="*/ 338 w 1179" name="T32"/>
              <a:gd fmla="*/ 975 h 1202" name="T33"/>
              <a:gd fmla="*/ 268 w 1179" name="T34"/>
              <a:gd fmla="*/ 740 h 1202" name="T35"/>
              <a:gd fmla="*/ 450 w 1179" name="T36"/>
              <a:gd fmla="*/ 660 h 1202" name="T37"/>
              <a:gd fmla="*/ 364 w 1179" name="T38"/>
              <a:gd fmla="*/ 552 h 1202" name="T39"/>
              <a:gd fmla="*/ 250 w 1179" name="T40"/>
              <a:gd fmla="*/ 655 h 1202" name="T41"/>
              <a:gd fmla="*/ 225 w 1179" name="T42"/>
              <a:gd fmla="*/ 1000 h 1202" name="T43"/>
              <a:gd fmla="*/ 217 w 1179" name="T44"/>
              <a:gd fmla="*/ 653 h 1202" name="T45"/>
              <a:gd fmla="*/ 606 w 1179" name="T46"/>
              <a:gd fmla="*/ 390 h 1202" name="T47"/>
              <a:gd fmla="*/ 469 w 1179" name="T48"/>
              <a:gd fmla="*/ 223 h 1202" name="T49"/>
              <a:gd fmla="*/ 363 w 1179" name="T50"/>
              <a:gd fmla="*/ 420 h 1202" name="T51"/>
              <a:gd fmla="*/ 181 w 1179" name="T52"/>
              <a:gd fmla="*/ 594 h 1202" name="T53"/>
              <a:gd fmla="*/ 137 w 1179" name="T54"/>
              <a:gd fmla="*/ 834 h 1202" name="T55"/>
              <a:gd fmla="*/ 323 w 1179" name="T56"/>
              <a:gd fmla="*/ 1119 h 1202" name="T57"/>
              <a:gd fmla="*/ 439 w 1179" name="T58"/>
              <a:gd fmla="*/ 1178 h 1202" name="T59"/>
              <a:gd fmla="*/ 376 w 1179" name="T60"/>
              <a:gd fmla="*/ 548 h 1202" name="T61"/>
              <a:gd fmla="*/ 256 w 1179" name="T62"/>
              <a:gd fmla="*/ 658 h 1202" name="T63"/>
              <a:gd fmla="*/ 435 w 1179" name="T64"/>
              <a:gd fmla="*/ 436 h 1202" name="T65"/>
              <a:gd fmla="*/ 189 w 1179" name="T66"/>
              <a:gd fmla="*/ 659 h 1202" name="T67"/>
              <a:gd fmla="*/ 239 w 1179" name="T68"/>
              <a:gd fmla="*/ 555 h 1202" name="T69"/>
              <a:gd fmla="*/ 195 w 1179" name="T70"/>
              <a:gd fmla="*/ 625 h 1202" name="T71"/>
              <a:gd fmla="*/ 219 w 1179" name="T72"/>
              <a:gd fmla="*/ 819 h 1202" name="T73"/>
              <a:gd fmla="*/ 229 w 1179" name="T74"/>
              <a:gd fmla="*/ 801 h 1202" name="T75"/>
              <a:gd fmla="*/ 348 w 1179" name="T76"/>
              <a:gd fmla="*/ 1103 h 1202" name="T77"/>
              <a:gd fmla="*/ 139 w 1179" name="T78"/>
              <a:gd fmla="*/ 328 h 1202" name="T79"/>
              <a:gd fmla="*/ 113 w 1179" name="T80"/>
              <a:gd fmla="*/ 425 h 1202" name="T81"/>
              <a:gd fmla="*/ 114 w 1179" name="T82"/>
              <a:gd fmla="*/ 342 h 1202" name="T83"/>
              <a:gd fmla="*/ 966 w 1179" name="T84"/>
              <a:gd fmla="*/ 175 h 1202" name="T85"/>
              <a:gd fmla="*/ 1003 w 1179" name="T86"/>
              <a:gd fmla="*/ 223 h 1202" name="T87"/>
              <a:gd fmla="*/ 871 w 1179" name="T88"/>
              <a:gd fmla="*/ 789 h 1202" name="T89"/>
              <a:gd fmla="*/ 797 w 1179" name="T90"/>
              <a:gd fmla="*/ 304 h 1202" name="T91"/>
              <a:gd fmla="*/ 830 w 1179" name="T92"/>
              <a:gd fmla="*/ 93 h 1202" name="T93"/>
              <a:gd fmla="*/ 419 w 1179" name="T94"/>
              <a:gd fmla="*/ 534 h 1202" name="T95"/>
              <a:gd fmla="*/ 1059 w 1179" name="T96"/>
              <a:gd fmla="*/ 896 h 1202" name="T97"/>
              <a:gd fmla="*/ 881 w 1179" name="T98"/>
              <a:gd fmla="*/ 993 h 1202" name="T99"/>
              <a:gd fmla="*/ 939 w 1179" name="T100"/>
              <a:gd fmla="*/ 1010 h 1202" name="T101"/>
              <a:gd fmla="*/ 717 w 1179" name="T102"/>
              <a:gd fmla="*/ 738 h 1202" name="T103"/>
              <a:gd fmla="*/ 886 w 1179" name="T104"/>
              <a:gd fmla="*/ 1005 h 1202" name="T105"/>
              <a:gd fmla="*/ 568 w 1179" name="T106"/>
              <a:gd fmla="*/ 970 h 1202" name="T107"/>
              <a:gd fmla="*/ 878 w 1179" name="T108"/>
              <a:gd fmla="*/ 1008 h 1202" name="T109"/>
              <a:gd fmla="*/ 1002 w 1179" name="T110"/>
              <a:gd fmla="*/ 949 h 1202" name="T111"/>
              <a:gd fmla="*/ 1040 w 1179" name="T112"/>
              <a:gd fmla="*/ 926 h 1202" name="T113"/>
              <a:gd fmla="*/ 145 w 1179" name="T114"/>
              <a:gd fmla="*/ 945 h 1202" name="T115"/>
              <a:gd fmla="*/ 166 w 1179" name="T116"/>
              <a:gd fmla="*/ 982 h 1202" name="T117"/>
              <a:gd fmla="*/ 189 w 1179" name="T118"/>
              <a:gd fmla="*/ 222 h 1202" name="T119"/>
              <a:gd fmla="*/ 282 w 1179" name="T120"/>
              <a:gd fmla="*/ 128 h 1202" name="T121"/>
              <a:gd fmla="*/ 248 w 1179" name="T122"/>
              <a:gd fmla="*/ 137 h 1202" name="T123"/>
              <a:gd fmla="*/ 174 w 1179" name="T124"/>
              <a:gd fmla="*/ 283 h 1202"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202" w="1179">
                <a:moveTo>
                  <a:pt x="321" y="439"/>
                </a:moveTo>
                <a:cubicBezTo>
                  <a:pt x="322" y="437"/>
                  <a:pt x="324" y="438"/>
                  <a:pt x="325" y="435"/>
                </a:cubicBezTo>
                <a:cubicBezTo>
                  <a:pt x="322" y="434"/>
                  <a:pt x="319" y="436"/>
                  <a:pt x="321" y="439"/>
                </a:cubicBezTo>
                <a:close/>
                <a:moveTo>
                  <a:pt x="314" y="441"/>
                </a:moveTo>
                <a:cubicBezTo>
                  <a:pt x="315" y="440"/>
                  <a:pt x="317" y="440"/>
                  <a:pt x="318" y="439"/>
                </a:cubicBezTo>
                <a:cubicBezTo>
                  <a:pt x="316" y="438"/>
                  <a:pt x="313" y="439"/>
                  <a:pt x="314" y="441"/>
                </a:cubicBezTo>
                <a:close/>
                <a:moveTo>
                  <a:pt x="295" y="453"/>
                </a:moveTo>
                <a:cubicBezTo>
                  <a:pt x="296" y="454"/>
                  <a:pt x="298" y="454"/>
                  <a:pt x="298" y="452"/>
                </a:cubicBezTo>
                <a:cubicBezTo>
                  <a:pt x="296" y="450"/>
                  <a:pt x="296" y="453"/>
                  <a:pt x="295" y="453"/>
                </a:cubicBezTo>
                <a:close/>
                <a:moveTo>
                  <a:pt x="332" y="428"/>
                </a:moveTo>
                <a:cubicBezTo>
                  <a:pt x="333" y="428"/>
                  <a:pt x="333" y="428"/>
                  <a:pt x="334" y="429"/>
                </a:cubicBezTo>
                <a:cubicBezTo>
                  <a:pt x="335" y="428"/>
                  <a:pt x="335" y="426"/>
                  <a:pt x="334" y="426"/>
                </a:cubicBezTo>
                <a:cubicBezTo>
                  <a:pt x="333" y="426"/>
                  <a:pt x="332" y="427"/>
                  <a:pt x="332" y="428"/>
                </a:cubicBezTo>
                <a:close/>
                <a:moveTo>
                  <a:pt x="310" y="443"/>
                </a:moveTo>
                <a:cubicBezTo>
                  <a:pt x="308" y="442"/>
                  <a:pt x="307" y="443"/>
                  <a:pt x="307" y="444"/>
                </a:cubicBezTo>
                <a:cubicBezTo>
                  <a:pt x="308" y="445"/>
                  <a:pt x="311" y="444"/>
                  <a:pt x="312" y="443"/>
                </a:cubicBezTo>
                <a:cubicBezTo>
                  <a:pt x="312" y="443"/>
                  <a:pt x="313" y="443"/>
                  <a:pt x="313" y="442"/>
                </a:cubicBezTo>
                <a:cubicBezTo>
                  <a:pt x="313" y="441"/>
                  <a:pt x="313" y="440"/>
                  <a:pt x="312" y="440"/>
                </a:cubicBezTo>
                <a:cubicBezTo>
                  <a:pt x="311" y="441"/>
                  <a:pt x="310" y="441"/>
                  <a:pt x="310" y="443"/>
                </a:cubicBezTo>
                <a:close/>
                <a:moveTo>
                  <a:pt x="294" y="455"/>
                </a:moveTo>
                <a:cubicBezTo>
                  <a:pt x="295" y="455"/>
                  <a:pt x="295" y="455"/>
                  <a:pt x="295" y="453"/>
                </a:cubicBezTo>
                <a:cubicBezTo>
                  <a:pt x="295" y="454"/>
                  <a:pt x="294" y="453"/>
                  <a:pt x="294" y="453"/>
                </a:cubicBezTo>
                <a:cubicBezTo>
                  <a:pt x="294" y="454"/>
                  <a:pt x="294" y="454"/>
                  <a:pt x="294" y="455"/>
                </a:cubicBezTo>
                <a:close/>
                <a:moveTo>
                  <a:pt x="301" y="446"/>
                </a:moveTo>
                <a:cubicBezTo>
                  <a:pt x="301" y="447"/>
                  <a:pt x="301" y="448"/>
                  <a:pt x="301" y="449"/>
                </a:cubicBezTo>
                <a:cubicBezTo>
                  <a:pt x="300" y="450"/>
                  <a:pt x="298" y="448"/>
                  <a:pt x="298" y="451"/>
                </a:cubicBezTo>
                <a:cubicBezTo>
                  <a:pt x="299" y="451"/>
                  <a:pt x="301" y="450"/>
                  <a:pt x="302" y="449"/>
                </a:cubicBezTo>
                <a:cubicBezTo>
                  <a:pt x="303" y="449"/>
                  <a:pt x="303" y="450"/>
                  <a:pt x="303" y="450"/>
                </a:cubicBezTo>
                <a:cubicBezTo>
                  <a:pt x="304" y="449"/>
                  <a:pt x="304" y="448"/>
                  <a:pt x="305" y="447"/>
                </a:cubicBezTo>
                <a:cubicBezTo>
                  <a:pt x="305" y="447"/>
                  <a:pt x="306" y="447"/>
                  <a:pt x="306" y="446"/>
                </a:cubicBezTo>
                <a:cubicBezTo>
                  <a:pt x="304" y="445"/>
                  <a:pt x="304" y="446"/>
                  <a:pt x="303" y="446"/>
                </a:cubicBezTo>
                <a:cubicBezTo>
                  <a:pt x="302" y="447"/>
                  <a:pt x="301" y="446"/>
                  <a:pt x="301" y="446"/>
                </a:cubicBezTo>
                <a:close/>
                <a:moveTo>
                  <a:pt x="326" y="433"/>
                </a:moveTo>
                <a:cubicBezTo>
                  <a:pt x="329" y="436"/>
                  <a:pt x="330" y="431"/>
                  <a:pt x="332" y="429"/>
                </a:cubicBezTo>
                <a:cubicBezTo>
                  <a:pt x="330" y="429"/>
                  <a:pt x="330" y="427"/>
                  <a:pt x="328" y="426"/>
                </a:cubicBezTo>
                <a:cubicBezTo>
                  <a:pt x="327" y="428"/>
                  <a:pt x="329" y="429"/>
                  <a:pt x="329" y="431"/>
                </a:cubicBezTo>
                <a:cubicBezTo>
                  <a:pt x="328" y="432"/>
                  <a:pt x="326" y="431"/>
                  <a:pt x="326" y="433"/>
                </a:cubicBezTo>
                <a:close/>
                <a:moveTo>
                  <a:pt x="367" y="409"/>
                </a:moveTo>
                <a:cubicBezTo>
                  <a:pt x="369" y="410"/>
                  <a:pt x="369" y="409"/>
                  <a:pt x="370" y="409"/>
                </a:cubicBezTo>
                <a:cubicBezTo>
                  <a:pt x="370" y="408"/>
                  <a:pt x="370" y="407"/>
                  <a:pt x="369" y="407"/>
                </a:cubicBezTo>
                <a:cubicBezTo>
                  <a:pt x="368" y="408"/>
                  <a:pt x="367" y="408"/>
                  <a:pt x="367" y="409"/>
                </a:cubicBezTo>
                <a:close/>
                <a:moveTo>
                  <a:pt x="371" y="406"/>
                </a:moveTo>
                <a:cubicBezTo>
                  <a:pt x="372" y="408"/>
                  <a:pt x="374" y="406"/>
                  <a:pt x="375" y="406"/>
                </a:cubicBezTo>
                <a:cubicBezTo>
                  <a:pt x="375" y="406"/>
                  <a:pt x="375" y="407"/>
                  <a:pt x="375" y="406"/>
                </a:cubicBezTo>
                <a:cubicBezTo>
                  <a:pt x="377" y="406"/>
                  <a:pt x="377" y="404"/>
                  <a:pt x="379" y="403"/>
                </a:cubicBezTo>
                <a:cubicBezTo>
                  <a:pt x="377" y="402"/>
                  <a:pt x="376" y="404"/>
                  <a:pt x="374" y="403"/>
                </a:cubicBezTo>
                <a:cubicBezTo>
                  <a:pt x="374" y="406"/>
                  <a:pt x="371" y="404"/>
                  <a:pt x="371" y="406"/>
                </a:cubicBezTo>
                <a:close/>
                <a:moveTo>
                  <a:pt x="366" y="409"/>
                </a:moveTo>
                <a:cubicBezTo>
                  <a:pt x="365" y="410"/>
                  <a:pt x="365" y="410"/>
                  <a:pt x="365" y="410"/>
                </a:cubicBezTo>
                <a:cubicBezTo>
                  <a:pt x="366" y="411"/>
                  <a:pt x="366" y="411"/>
                  <a:pt x="366" y="411"/>
                </a:cubicBezTo>
                <a:cubicBezTo>
                  <a:pt x="367" y="410"/>
                  <a:pt x="367" y="410"/>
                  <a:pt x="367" y="410"/>
                </a:cubicBezTo>
                <a:cubicBezTo>
                  <a:pt x="367" y="410"/>
                  <a:pt x="367" y="409"/>
                  <a:pt x="366" y="409"/>
                </a:cubicBezTo>
                <a:close/>
                <a:moveTo>
                  <a:pt x="356" y="416"/>
                </a:moveTo>
                <a:cubicBezTo>
                  <a:pt x="357" y="416"/>
                  <a:pt x="357" y="416"/>
                  <a:pt x="357" y="416"/>
                </a:cubicBezTo>
                <a:cubicBezTo>
                  <a:pt x="357" y="416"/>
                  <a:pt x="358" y="416"/>
                  <a:pt x="358" y="415"/>
                </a:cubicBezTo>
                <a:cubicBezTo>
                  <a:pt x="357" y="414"/>
                  <a:pt x="357" y="414"/>
                  <a:pt x="357" y="414"/>
                </a:cubicBezTo>
                <a:cubicBezTo>
                  <a:pt x="357" y="415"/>
                  <a:pt x="356" y="415"/>
                  <a:pt x="356" y="416"/>
                </a:cubicBezTo>
                <a:close/>
                <a:moveTo>
                  <a:pt x="348" y="421"/>
                </a:moveTo>
                <a:cubicBezTo>
                  <a:pt x="350" y="420"/>
                  <a:pt x="353" y="420"/>
                  <a:pt x="353" y="418"/>
                </a:cubicBezTo>
                <a:cubicBezTo>
                  <a:pt x="351" y="417"/>
                  <a:pt x="351" y="417"/>
                  <a:pt x="351" y="417"/>
                </a:cubicBezTo>
                <a:cubicBezTo>
                  <a:pt x="350" y="419"/>
                  <a:pt x="347" y="420"/>
                  <a:pt x="348" y="421"/>
                </a:cubicBezTo>
                <a:close/>
                <a:moveTo>
                  <a:pt x="359" y="414"/>
                </a:moveTo>
                <a:cubicBezTo>
                  <a:pt x="360" y="414"/>
                  <a:pt x="360" y="414"/>
                  <a:pt x="360" y="413"/>
                </a:cubicBezTo>
                <a:cubicBezTo>
                  <a:pt x="359" y="412"/>
                  <a:pt x="359" y="412"/>
                  <a:pt x="359" y="412"/>
                </a:cubicBezTo>
                <a:cubicBezTo>
                  <a:pt x="358" y="414"/>
                  <a:pt x="358" y="414"/>
                  <a:pt x="358" y="414"/>
                </a:cubicBezTo>
                <a:lnTo>
                  <a:pt x="359" y="414"/>
                </a:lnTo>
                <a:close/>
                <a:moveTo>
                  <a:pt x="347" y="418"/>
                </a:moveTo>
                <a:cubicBezTo>
                  <a:pt x="347" y="418"/>
                  <a:pt x="342" y="419"/>
                  <a:pt x="341" y="420"/>
                </a:cubicBezTo>
                <a:cubicBezTo>
                  <a:pt x="339" y="420"/>
                  <a:pt x="338" y="420"/>
                  <a:pt x="338" y="422"/>
                </a:cubicBezTo>
                <a:cubicBezTo>
                  <a:pt x="338" y="422"/>
                  <a:pt x="338" y="423"/>
                  <a:pt x="338" y="423"/>
                </a:cubicBezTo>
                <a:cubicBezTo>
                  <a:pt x="338" y="423"/>
                  <a:pt x="339" y="423"/>
                  <a:pt x="339" y="423"/>
                </a:cubicBezTo>
                <a:cubicBezTo>
                  <a:pt x="340" y="423"/>
                  <a:pt x="340" y="424"/>
                  <a:pt x="341" y="425"/>
                </a:cubicBezTo>
                <a:cubicBezTo>
                  <a:pt x="342" y="423"/>
                  <a:pt x="344" y="423"/>
                  <a:pt x="344" y="420"/>
                </a:cubicBezTo>
                <a:cubicBezTo>
                  <a:pt x="345" y="419"/>
                  <a:pt x="346" y="420"/>
                  <a:pt x="346" y="419"/>
                </a:cubicBezTo>
                <a:cubicBezTo>
                  <a:pt x="346" y="418"/>
                  <a:pt x="348" y="418"/>
                  <a:pt x="347" y="418"/>
                </a:cubicBezTo>
                <a:close/>
                <a:moveTo>
                  <a:pt x="664" y="370"/>
                </a:moveTo>
                <a:cubicBezTo>
                  <a:pt x="663" y="370"/>
                  <a:pt x="663" y="372"/>
                  <a:pt x="664" y="372"/>
                </a:cubicBezTo>
                <a:cubicBezTo>
                  <a:pt x="666" y="373"/>
                  <a:pt x="666" y="371"/>
                  <a:pt x="667" y="371"/>
                </a:cubicBezTo>
                <a:cubicBezTo>
                  <a:pt x="668" y="372"/>
                  <a:pt x="668" y="372"/>
                  <a:pt x="669" y="372"/>
                </a:cubicBezTo>
                <a:cubicBezTo>
                  <a:pt x="670" y="370"/>
                  <a:pt x="667" y="369"/>
                  <a:pt x="666" y="368"/>
                </a:cubicBezTo>
                <a:cubicBezTo>
                  <a:pt x="666" y="368"/>
                  <a:pt x="666" y="367"/>
                  <a:pt x="665" y="367"/>
                </a:cubicBezTo>
                <a:cubicBezTo>
                  <a:pt x="664" y="367"/>
                  <a:pt x="664" y="367"/>
                  <a:pt x="664" y="367"/>
                </a:cubicBezTo>
                <a:cubicBezTo>
                  <a:pt x="663" y="369"/>
                  <a:pt x="665" y="369"/>
                  <a:pt x="664" y="370"/>
                </a:cubicBezTo>
                <a:close/>
                <a:moveTo>
                  <a:pt x="288" y="458"/>
                </a:moveTo>
                <a:cubicBezTo>
                  <a:pt x="288" y="458"/>
                  <a:pt x="287" y="459"/>
                  <a:pt x="287" y="460"/>
                </a:cubicBezTo>
                <a:cubicBezTo>
                  <a:pt x="289" y="461"/>
                  <a:pt x="290" y="458"/>
                  <a:pt x="288" y="458"/>
                </a:cubicBezTo>
                <a:close/>
                <a:moveTo>
                  <a:pt x="644" y="389"/>
                </a:moveTo>
                <a:cubicBezTo>
                  <a:pt x="645" y="387"/>
                  <a:pt x="647" y="386"/>
                  <a:pt x="646" y="383"/>
                </a:cubicBezTo>
                <a:cubicBezTo>
                  <a:pt x="644" y="382"/>
                  <a:pt x="644" y="382"/>
                  <a:pt x="644" y="382"/>
                </a:cubicBezTo>
                <a:cubicBezTo>
                  <a:pt x="642" y="383"/>
                  <a:pt x="641" y="385"/>
                  <a:pt x="638" y="386"/>
                </a:cubicBezTo>
                <a:cubicBezTo>
                  <a:pt x="637" y="388"/>
                  <a:pt x="637" y="388"/>
                  <a:pt x="637" y="388"/>
                </a:cubicBezTo>
                <a:cubicBezTo>
                  <a:pt x="635" y="388"/>
                  <a:pt x="634" y="390"/>
                  <a:pt x="633" y="390"/>
                </a:cubicBezTo>
                <a:cubicBezTo>
                  <a:pt x="632" y="390"/>
                  <a:pt x="630" y="389"/>
                  <a:pt x="628" y="388"/>
                </a:cubicBezTo>
                <a:cubicBezTo>
                  <a:pt x="628" y="390"/>
                  <a:pt x="629" y="391"/>
                  <a:pt x="628" y="393"/>
                </a:cubicBezTo>
                <a:cubicBezTo>
                  <a:pt x="627" y="393"/>
                  <a:pt x="627" y="394"/>
                  <a:pt x="626" y="394"/>
                </a:cubicBezTo>
                <a:cubicBezTo>
                  <a:pt x="625" y="394"/>
                  <a:pt x="625" y="394"/>
                  <a:pt x="624" y="394"/>
                </a:cubicBezTo>
                <a:cubicBezTo>
                  <a:pt x="624" y="394"/>
                  <a:pt x="624" y="394"/>
                  <a:pt x="624" y="394"/>
                </a:cubicBezTo>
                <a:cubicBezTo>
                  <a:pt x="622" y="395"/>
                  <a:pt x="620" y="395"/>
                  <a:pt x="619" y="396"/>
                </a:cubicBezTo>
                <a:cubicBezTo>
                  <a:pt x="619" y="395"/>
                  <a:pt x="619" y="395"/>
                  <a:pt x="618" y="395"/>
                </a:cubicBezTo>
                <a:cubicBezTo>
                  <a:pt x="617" y="395"/>
                  <a:pt x="616" y="395"/>
                  <a:pt x="615" y="396"/>
                </a:cubicBezTo>
                <a:cubicBezTo>
                  <a:pt x="615" y="396"/>
                  <a:pt x="614" y="396"/>
                  <a:pt x="613" y="397"/>
                </a:cubicBezTo>
                <a:cubicBezTo>
                  <a:pt x="612" y="396"/>
                  <a:pt x="612" y="397"/>
                  <a:pt x="611" y="396"/>
                </a:cubicBezTo>
                <a:cubicBezTo>
                  <a:pt x="611" y="398"/>
                  <a:pt x="609" y="397"/>
                  <a:pt x="609" y="399"/>
                </a:cubicBezTo>
                <a:cubicBezTo>
                  <a:pt x="608" y="399"/>
                  <a:pt x="606" y="400"/>
                  <a:pt x="605" y="401"/>
                </a:cubicBezTo>
                <a:cubicBezTo>
                  <a:pt x="603" y="401"/>
                  <a:pt x="600" y="402"/>
                  <a:pt x="600" y="403"/>
                </a:cubicBezTo>
                <a:cubicBezTo>
                  <a:pt x="600" y="403"/>
                  <a:pt x="600" y="404"/>
                  <a:pt x="600" y="404"/>
                </a:cubicBezTo>
                <a:cubicBezTo>
                  <a:pt x="601" y="405"/>
                  <a:pt x="601" y="406"/>
                  <a:pt x="601" y="407"/>
                </a:cubicBezTo>
                <a:cubicBezTo>
                  <a:pt x="599" y="406"/>
                  <a:pt x="598" y="408"/>
                  <a:pt x="596" y="408"/>
                </a:cubicBezTo>
                <a:cubicBezTo>
                  <a:pt x="595" y="409"/>
                  <a:pt x="594" y="411"/>
                  <a:pt x="592" y="411"/>
                </a:cubicBezTo>
                <a:cubicBezTo>
                  <a:pt x="589" y="409"/>
                  <a:pt x="595" y="408"/>
                  <a:pt x="592" y="407"/>
                </a:cubicBezTo>
                <a:cubicBezTo>
                  <a:pt x="592" y="405"/>
                  <a:pt x="590" y="406"/>
                  <a:pt x="589" y="407"/>
                </a:cubicBezTo>
                <a:cubicBezTo>
                  <a:pt x="588" y="408"/>
                  <a:pt x="587" y="407"/>
                  <a:pt x="586" y="409"/>
                </a:cubicBezTo>
                <a:cubicBezTo>
                  <a:pt x="585" y="410"/>
                  <a:pt x="587" y="410"/>
                  <a:pt x="586" y="412"/>
                </a:cubicBezTo>
                <a:cubicBezTo>
                  <a:pt x="586" y="412"/>
                  <a:pt x="586" y="412"/>
                  <a:pt x="585" y="413"/>
                </a:cubicBezTo>
                <a:cubicBezTo>
                  <a:pt x="585" y="413"/>
                  <a:pt x="584" y="413"/>
                  <a:pt x="584" y="413"/>
                </a:cubicBezTo>
                <a:cubicBezTo>
                  <a:pt x="583" y="414"/>
                  <a:pt x="582" y="414"/>
                  <a:pt x="581" y="415"/>
                </a:cubicBezTo>
                <a:cubicBezTo>
                  <a:pt x="580" y="415"/>
                  <a:pt x="579" y="415"/>
                  <a:pt x="579" y="415"/>
                </a:cubicBezTo>
                <a:cubicBezTo>
                  <a:pt x="578" y="416"/>
                  <a:pt x="577" y="416"/>
                  <a:pt x="576" y="417"/>
                </a:cubicBezTo>
                <a:cubicBezTo>
                  <a:pt x="575" y="416"/>
                  <a:pt x="574" y="417"/>
                  <a:pt x="573" y="417"/>
                </a:cubicBezTo>
                <a:cubicBezTo>
                  <a:pt x="571" y="418"/>
                  <a:pt x="570" y="418"/>
                  <a:pt x="569" y="418"/>
                </a:cubicBezTo>
                <a:cubicBezTo>
                  <a:pt x="567" y="419"/>
                  <a:pt x="564" y="420"/>
                  <a:pt x="562" y="420"/>
                </a:cubicBezTo>
                <a:cubicBezTo>
                  <a:pt x="560" y="422"/>
                  <a:pt x="559" y="422"/>
                  <a:pt x="557" y="423"/>
                </a:cubicBezTo>
                <a:cubicBezTo>
                  <a:pt x="556" y="422"/>
                  <a:pt x="555" y="423"/>
                  <a:pt x="554" y="424"/>
                </a:cubicBezTo>
                <a:cubicBezTo>
                  <a:pt x="553" y="424"/>
                  <a:pt x="551" y="424"/>
                  <a:pt x="551" y="424"/>
                </a:cubicBezTo>
                <a:cubicBezTo>
                  <a:pt x="549" y="424"/>
                  <a:pt x="548" y="426"/>
                  <a:pt x="547" y="426"/>
                </a:cubicBezTo>
                <a:cubicBezTo>
                  <a:pt x="547" y="426"/>
                  <a:pt x="546" y="426"/>
                  <a:pt x="546" y="426"/>
                </a:cubicBezTo>
                <a:cubicBezTo>
                  <a:pt x="546" y="426"/>
                  <a:pt x="546" y="427"/>
                  <a:pt x="545" y="427"/>
                </a:cubicBezTo>
                <a:cubicBezTo>
                  <a:pt x="545" y="428"/>
                  <a:pt x="543" y="428"/>
                  <a:pt x="543" y="429"/>
                </a:cubicBezTo>
                <a:cubicBezTo>
                  <a:pt x="545" y="430"/>
                  <a:pt x="546" y="430"/>
                  <a:pt x="547" y="430"/>
                </a:cubicBezTo>
                <a:cubicBezTo>
                  <a:pt x="548" y="429"/>
                  <a:pt x="549" y="429"/>
                  <a:pt x="549" y="428"/>
                </a:cubicBezTo>
                <a:cubicBezTo>
                  <a:pt x="551" y="429"/>
                  <a:pt x="552" y="426"/>
                  <a:pt x="554" y="426"/>
                </a:cubicBezTo>
                <a:cubicBezTo>
                  <a:pt x="556" y="427"/>
                  <a:pt x="557" y="424"/>
                  <a:pt x="559" y="426"/>
                </a:cubicBezTo>
                <a:cubicBezTo>
                  <a:pt x="561" y="424"/>
                  <a:pt x="564" y="423"/>
                  <a:pt x="566" y="423"/>
                </a:cubicBezTo>
                <a:cubicBezTo>
                  <a:pt x="568" y="422"/>
                  <a:pt x="571" y="420"/>
                  <a:pt x="572" y="420"/>
                </a:cubicBezTo>
                <a:cubicBezTo>
                  <a:pt x="573" y="421"/>
                  <a:pt x="572" y="420"/>
                  <a:pt x="573" y="420"/>
                </a:cubicBezTo>
                <a:cubicBezTo>
                  <a:pt x="573" y="420"/>
                  <a:pt x="574" y="420"/>
                  <a:pt x="575" y="420"/>
                </a:cubicBezTo>
                <a:cubicBezTo>
                  <a:pt x="577" y="420"/>
                  <a:pt x="578" y="418"/>
                  <a:pt x="580" y="419"/>
                </a:cubicBezTo>
                <a:cubicBezTo>
                  <a:pt x="582" y="418"/>
                  <a:pt x="584" y="417"/>
                  <a:pt x="587" y="416"/>
                </a:cubicBezTo>
                <a:cubicBezTo>
                  <a:pt x="588" y="414"/>
                  <a:pt x="589" y="413"/>
                  <a:pt x="590" y="413"/>
                </a:cubicBezTo>
                <a:cubicBezTo>
                  <a:pt x="591" y="414"/>
                  <a:pt x="592" y="413"/>
                  <a:pt x="593" y="414"/>
                </a:cubicBezTo>
                <a:cubicBezTo>
                  <a:pt x="595" y="413"/>
                  <a:pt x="596" y="411"/>
                  <a:pt x="598" y="412"/>
                </a:cubicBezTo>
                <a:cubicBezTo>
                  <a:pt x="599" y="412"/>
                  <a:pt x="601" y="412"/>
                  <a:pt x="603" y="412"/>
                </a:cubicBezTo>
                <a:cubicBezTo>
                  <a:pt x="605" y="411"/>
                  <a:pt x="606" y="411"/>
                  <a:pt x="608" y="409"/>
                </a:cubicBezTo>
                <a:cubicBezTo>
                  <a:pt x="609" y="410"/>
                  <a:pt x="610" y="408"/>
                  <a:pt x="612" y="409"/>
                </a:cubicBezTo>
                <a:cubicBezTo>
                  <a:pt x="612" y="407"/>
                  <a:pt x="614" y="406"/>
                  <a:pt x="615" y="406"/>
                </a:cubicBezTo>
                <a:cubicBezTo>
                  <a:pt x="617" y="405"/>
                  <a:pt x="618" y="404"/>
                  <a:pt x="619" y="404"/>
                </a:cubicBezTo>
                <a:cubicBezTo>
                  <a:pt x="620" y="402"/>
                  <a:pt x="620" y="400"/>
                  <a:pt x="621" y="400"/>
                </a:cubicBezTo>
                <a:cubicBezTo>
                  <a:pt x="622" y="401"/>
                  <a:pt x="623" y="402"/>
                  <a:pt x="625" y="402"/>
                </a:cubicBezTo>
                <a:cubicBezTo>
                  <a:pt x="625" y="401"/>
                  <a:pt x="626" y="399"/>
                  <a:pt x="627" y="398"/>
                </a:cubicBezTo>
                <a:cubicBezTo>
                  <a:pt x="629" y="397"/>
                  <a:pt x="632" y="397"/>
                  <a:pt x="634" y="396"/>
                </a:cubicBezTo>
                <a:cubicBezTo>
                  <a:pt x="634" y="396"/>
                  <a:pt x="634" y="396"/>
                  <a:pt x="634" y="396"/>
                </a:cubicBezTo>
                <a:cubicBezTo>
                  <a:pt x="634" y="396"/>
                  <a:pt x="634" y="396"/>
                  <a:pt x="634" y="396"/>
                </a:cubicBezTo>
                <a:cubicBezTo>
                  <a:pt x="636" y="395"/>
                  <a:pt x="637" y="394"/>
                  <a:pt x="636" y="392"/>
                </a:cubicBezTo>
                <a:cubicBezTo>
                  <a:pt x="636" y="392"/>
                  <a:pt x="636" y="392"/>
                  <a:pt x="636" y="392"/>
                </a:cubicBezTo>
                <a:cubicBezTo>
                  <a:pt x="639" y="392"/>
                  <a:pt x="641" y="390"/>
                  <a:pt x="644" y="389"/>
                </a:cubicBezTo>
                <a:close/>
                <a:moveTo>
                  <a:pt x="414" y="380"/>
                </a:moveTo>
                <a:cubicBezTo>
                  <a:pt x="415" y="383"/>
                  <a:pt x="412" y="382"/>
                  <a:pt x="413" y="384"/>
                </a:cubicBezTo>
                <a:cubicBezTo>
                  <a:pt x="415" y="384"/>
                  <a:pt x="415" y="384"/>
                  <a:pt x="416" y="385"/>
                </a:cubicBezTo>
                <a:cubicBezTo>
                  <a:pt x="416" y="385"/>
                  <a:pt x="416" y="385"/>
                  <a:pt x="416" y="384"/>
                </a:cubicBezTo>
                <a:cubicBezTo>
                  <a:pt x="416" y="383"/>
                  <a:pt x="416" y="381"/>
                  <a:pt x="414" y="380"/>
                </a:cubicBezTo>
                <a:close/>
                <a:moveTo>
                  <a:pt x="223" y="523"/>
                </a:moveTo>
                <a:cubicBezTo>
                  <a:pt x="224" y="521"/>
                  <a:pt x="222" y="520"/>
                  <a:pt x="221" y="519"/>
                </a:cubicBezTo>
                <a:cubicBezTo>
                  <a:pt x="221" y="522"/>
                  <a:pt x="223" y="523"/>
                  <a:pt x="222" y="526"/>
                </a:cubicBezTo>
                <a:cubicBezTo>
                  <a:pt x="224" y="527"/>
                  <a:pt x="221" y="522"/>
                  <a:pt x="223" y="523"/>
                </a:cubicBezTo>
                <a:close/>
                <a:moveTo>
                  <a:pt x="535" y="427"/>
                </a:moveTo>
                <a:cubicBezTo>
                  <a:pt x="534" y="429"/>
                  <a:pt x="532" y="430"/>
                  <a:pt x="531" y="431"/>
                </a:cubicBezTo>
                <a:cubicBezTo>
                  <a:pt x="530" y="433"/>
                  <a:pt x="529" y="432"/>
                  <a:pt x="528" y="434"/>
                </a:cubicBezTo>
                <a:cubicBezTo>
                  <a:pt x="526" y="436"/>
                  <a:pt x="523" y="435"/>
                  <a:pt x="522" y="439"/>
                </a:cubicBezTo>
                <a:cubicBezTo>
                  <a:pt x="525" y="440"/>
                  <a:pt x="526" y="437"/>
                  <a:pt x="529" y="437"/>
                </a:cubicBezTo>
                <a:cubicBezTo>
                  <a:pt x="530" y="437"/>
                  <a:pt x="531" y="437"/>
                  <a:pt x="532" y="437"/>
                </a:cubicBezTo>
                <a:cubicBezTo>
                  <a:pt x="533" y="436"/>
                  <a:pt x="534" y="433"/>
                  <a:pt x="535" y="432"/>
                </a:cubicBezTo>
                <a:cubicBezTo>
                  <a:pt x="536" y="431"/>
                  <a:pt x="539" y="431"/>
                  <a:pt x="540" y="429"/>
                </a:cubicBezTo>
                <a:cubicBezTo>
                  <a:pt x="539" y="427"/>
                  <a:pt x="537" y="428"/>
                  <a:pt x="535" y="427"/>
                </a:cubicBezTo>
                <a:close/>
                <a:moveTo>
                  <a:pt x="244" y="495"/>
                </a:moveTo>
                <a:cubicBezTo>
                  <a:pt x="244" y="495"/>
                  <a:pt x="244" y="495"/>
                  <a:pt x="244" y="495"/>
                </a:cubicBezTo>
                <a:cubicBezTo>
                  <a:pt x="244" y="495"/>
                  <a:pt x="244" y="495"/>
                  <a:pt x="244" y="495"/>
                </a:cubicBezTo>
                <a:cubicBezTo>
                  <a:pt x="244" y="495"/>
                  <a:pt x="244" y="495"/>
                  <a:pt x="244" y="495"/>
                </a:cubicBezTo>
                <a:cubicBezTo>
                  <a:pt x="243" y="495"/>
                  <a:pt x="243" y="496"/>
                  <a:pt x="243" y="496"/>
                </a:cubicBezTo>
                <a:cubicBezTo>
                  <a:pt x="243" y="496"/>
                  <a:pt x="241" y="497"/>
                  <a:pt x="241" y="499"/>
                </a:cubicBezTo>
                <a:cubicBezTo>
                  <a:pt x="242" y="499"/>
                  <a:pt x="243" y="498"/>
                  <a:pt x="243" y="497"/>
                </a:cubicBezTo>
                <a:cubicBezTo>
                  <a:pt x="244" y="497"/>
                  <a:pt x="245" y="496"/>
                  <a:pt x="245" y="496"/>
                </a:cubicBezTo>
                <a:cubicBezTo>
                  <a:pt x="245" y="496"/>
                  <a:pt x="245" y="496"/>
                  <a:pt x="245" y="496"/>
                </a:cubicBezTo>
                <a:cubicBezTo>
                  <a:pt x="245" y="496"/>
                  <a:pt x="244" y="496"/>
                  <a:pt x="244" y="495"/>
                </a:cubicBezTo>
                <a:close/>
                <a:moveTo>
                  <a:pt x="487" y="450"/>
                </a:moveTo>
                <a:cubicBezTo>
                  <a:pt x="486" y="450"/>
                  <a:pt x="485" y="450"/>
                  <a:pt x="484" y="450"/>
                </a:cubicBezTo>
                <a:cubicBezTo>
                  <a:pt x="484" y="451"/>
                  <a:pt x="482" y="451"/>
                  <a:pt x="483" y="452"/>
                </a:cubicBezTo>
                <a:cubicBezTo>
                  <a:pt x="485" y="453"/>
                  <a:pt x="485" y="452"/>
                  <a:pt x="487" y="452"/>
                </a:cubicBezTo>
                <a:cubicBezTo>
                  <a:pt x="489" y="452"/>
                  <a:pt x="492" y="451"/>
                  <a:pt x="493" y="451"/>
                </a:cubicBezTo>
                <a:cubicBezTo>
                  <a:pt x="493" y="450"/>
                  <a:pt x="494" y="450"/>
                  <a:pt x="494" y="449"/>
                </a:cubicBezTo>
                <a:cubicBezTo>
                  <a:pt x="493" y="449"/>
                  <a:pt x="493" y="448"/>
                  <a:pt x="492" y="448"/>
                </a:cubicBezTo>
                <a:cubicBezTo>
                  <a:pt x="491" y="449"/>
                  <a:pt x="489" y="449"/>
                  <a:pt x="487" y="450"/>
                </a:cubicBezTo>
                <a:close/>
                <a:moveTo>
                  <a:pt x="508" y="444"/>
                </a:moveTo>
                <a:cubicBezTo>
                  <a:pt x="510" y="445"/>
                  <a:pt x="511" y="443"/>
                  <a:pt x="513" y="442"/>
                </a:cubicBezTo>
                <a:cubicBezTo>
                  <a:pt x="514" y="442"/>
                  <a:pt x="516" y="443"/>
                  <a:pt x="516" y="441"/>
                </a:cubicBezTo>
                <a:cubicBezTo>
                  <a:pt x="515" y="440"/>
                  <a:pt x="515" y="440"/>
                  <a:pt x="514" y="440"/>
                </a:cubicBezTo>
                <a:cubicBezTo>
                  <a:pt x="512" y="441"/>
                  <a:pt x="507" y="441"/>
                  <a:pt x="508" y="444"/>
                </a:cubicBezTo>
                <a:close/>
                <a:moveTo>
                  <a:pt x="220" y="581"/>
                </a:moveTo>
                <a:cubicBezTo>
                  <a:pt x="220" y="581"/>
                  <a:pt x="220" y="580"/>
                  <a:pt x="220" y="580"/>
                </a:cubicBezTo>
                <a:cubicBezTo>
                  <a:pt x="220" y="580"/>
                  <a:pt x="220" y="580"/>
                  <a:pt x="221" y="580"/>
                </a:cubicBezTo>
                <a:cubicBezTo>
                  <a:pt x="221" y="580"/>
                  <a:pt x="221" y="578"/>
                  <a:pt x="222" y="578"/>
                </a:cubicBezTo>
                <a:cubicBezTo>
                  <a:pt x="219" y="577"/>
                  <a:pt x="220" y="578"/>
                  <a:pt x="219" y="579"/>
                </a:cubicBezTo>
                <a:cubicBezTo>
                  <a:pt x="219" y="579"/>
                  <a:pt x="219" y="579"/>
                  <a:pt x="219" y="579"/>
                </a:cubicBezTo>
                <a:cubicBezTo>
                  <a:pt x="219" y="580"/>
                  <a:pt x="218" y="580"/>
                  <a:pt x="217" y="580"/>
                </a:cubicBezTo>
                <a:cubicBezTo>
                  <a:pt x="217" y="581"/>
                  <a:pt x="217" y="582"/>
                  <a:pt x="217" y="582"/>
                </a:cubicBezTo>
                <a:cubicBezTo>
                  <a:pt x="217" y="582"/>
                  <a:pt x="216" y="582"/>
                  <a:pt x="216" y="582"/>
                </a:cubicBezTo>
                <a:cubicBezTo>
                  <a:pt x="216" y="583"/>
                  <a:pt x="216" y="583"/>
                  <a:pt x="216" y="583"/>
                </a:cubicBezTo>
                <a:cubicBezTo>
                  <a:pt x="216" y="584"/>
                  <a:pt x="215" y="583"/>
                  <a:pt x="215" y="583"/>
                </a:cubicBezTo>
                <a:cubicBezTo>
                  <a:pt x="215" y="584"/>
                  <a:pt x="215" y="584"/>
                  <a:pt x="215" y="584"/>
                </a:cubicBezTo>
                <a:cubicBezTo>
                  <a:pt x="216" y="584"/>
                  <a:pt x="217" y="584"/>
                  <a:pt x="218" y="583"/>
                </a:cubicBezTo>
                <a:cubicBezTo>
                  <a:pt x="218" y="581"/>
                  <a:pt x="219" y="581"/>
                  <a:pt x="220" y="581"/>
                </a:cubicBezTo>
                <a:close/>
                <a:moveTo>
                  <a:pt x="281" y="469"/>
                </a:moveTo>
                <a:cubicBezTo>
                  <a:pt x="283" y="468"/>
                  <a:pt x="284" y="464"/>
                  <a:pt x="280" y="464"/>
                </a:cubicBezTo>
                <a:cubicBezTo>
                  <a:pt x="280" y="466"/>
                  <a:pt x="280" y="468"/>
                  <a:pt x="281" y="469"/>
                </a:cubicBezTo>
                <a:close/>
                <a:moveTo>
                  <a:pt x="286" y="463"/>
                </a:moveTo>
                <a:cubicBezTo>
                  <a:pt x="286" y="463"/>
                  <a:pt x="287" y="461"/>
                  <a:pt x="287" y="461"/>
                </a:cubicBezTo>
                <a:cubicBezTo>
                  <a:pt x="284" y="459"/>
                  <a:pt x="284" y="462"/>
                  <a:pt x="286" y="463"/>
                </a:cubicBezTo>
                <a:close/>
                <a:moveTo>
                  <a:pt x="279" y="467"/>
                </a:moveTo>
                <a:cubicBezTo>
                  <a:pt x="278" y="466"/>
                  <a:pt x="280" y="464"/>
                  <a:pt x="277" y="463"/>
                </a:cubicBezTo>
                <a:cubicBezTo>
                  <a:pt x="277" y="466"/>
                  <a:pt x="275" y="466"/>
                  <a:pt x="275" y="469"/>
                </a:cubicBezTo>
                <a:cubicBezTo>
                  <a:pt x="274" y="470"/>
                  <a:pt x="271" y="468"/>
                  <a:pt x="271" y="471"/>
                </a:cubicBezTo>
                <a:cubicBezTo>
                  <a:pt x="272" y="472"/>
                  <a:pt x="274" y="473"/>
                  <a:pt x="275" y="473"/>
                </a:cubicBezTo>
                <a:cubicBezTo>
                  <a:pt x="275" y="472"/>
                  <a:pt x="276" y="472"/>
                  <a:pt x="277" y="472"/>
                </a:cubicBezTo>
                <a:cubicBezTo>
                  <a:pt x="277" y="470"/>
                  <a:pt x="276" y="470"/>
                  <a:pt x="277" y="468"/>
                </a:cubicBezTo>
                <a:cubicBezTo>
                  <a:pt x="277" y="468"/>
                  <a:pt x="279" y="469"/>
                  <a:pt x="279" y="467"/>
                </a:cubicBezTo>
                <a:close/>
                <a:moveTo>
                  <a:pt x="248" y="492"/>
                </a:moveTo>
                <a:cubicBezTo>
                  <a:pt x="246" y="492"/>
                  <a:pt x="245" y="494"/>
                  <a:pt x="245" y="495"/>
                </a:cubicBezTo>
                <a:cubicBezTo>
                  <a:pt x="246" y="496"/>
                  <a:pt x="247" y="494"/>
                  <a:pt x="248" y="492"/>
                </a:cubicBezTo>
                <a:close/>
                <a:moveTo>
                  <a:pt x="267" y="478"/>
                </a:moveTo>
                <a:cubicBezTo>
                  <a:pt x="269" y="479"/>
                  <a:pt x="270" y="476"/>
                  <a:pt x="267" y="475"/>
                </a:cubicBezTo>
                <a:lnTo>
                  <a:pt x="267" y="478"/>
                </a:lnTo>
                <a:close/>
                <a:moveTo>
                  <a:pt x="256" y="485"/>
                </a:moveTo>
                <a:cubicBezTo>
                  <a:pt x="255" y="484"/>
                  <a:pt x="254" y="484"/>
                  <a:pt x="253" y="485"/>
                </a:cubicBezTo>
                <a:cubicBezTo>
                  <a:pt x="254" y="486"/>
                  <a:pt x="255" y="486"/>
                  <a:pt x="256" y="485"/>
                </a:cubicBezTo>
                <a:close/>
                <a:moveTo>
                  <a:pt x="249" y="488"/>
                </a:moveTo>
                <a:cubicBezTo>
                  <a:pt x="249" y="489"/>
                  <a:pt x="249" y="490"/>
                  <a:pt x="250" y="490"/>
                </a:cubicBezTo>
                <a:cubicBezTo>
                  <a:pt x="250" y="489"/>
                  <a:pt x="252" y="490"/>
                  <a:pt x="252" y="488"/>
                </a:cubicBezTo>
                <a:cubicBezTo>
                  <a:pt x="251" y="487"/>
                  <a:pt x="250" y="488"/>
                  <a:pt x="249" y="488"/>
                </a:cubicBezTo>
                <a:close/>
                <a:moveTo>
                  <a:pt x="253" y="491"/>
                </a:moveTo>
                <a:cubicBezTo>
                  <a:pt x="255" y="492"/>
                  <a:pt x="256" y="490"/>
                  <a:pt x="257" y="490"/>
                </a:cubicBezTo>
                <a:cubicBezTo>
                  <a:pt x="258" y="489"/>
                  <a:pt x="260" y="488"/>
                  <a:pt x="260" y="487"/>
                </a:cubicBezTo>
                <a:cubicBezTo>
                  <a:pt x="260" y="486"/>
                  <a:pt x="260" y="486"/>
                  <a:pt x="259" y="485"/>
                </a:cubicBezTo>
                <a:cubicBezTo>
                  <a:pt x="259" y="486"/>
                  <a:pt x="258" y="486"/>
                  <a:pt x="257" y="486"/>
                </a:cubicBezTo>
                <a:cubicBezTo>
                  <a:pt x="256" y="487"/>
                  <a:pt x="252" y="489"/>
                  <a:pt x="253" y="491"/>
                </a:cubicBezTo>
                <a:close/>
                <a:moveTo>
                  <a:pt x="261" y="484"/>
                </a:moveTo>
                <a:cubicBezTo>
                  <a:pt x="263" y="485"/>
                  <a:pt x="263" y="483"/>
                  <a:pt x="264" y="483"/>
                </a:cubicBezTo>
                <a:cubicBezTo>
                  <a:pt x="265" y="482"/>
                  <a:pt x="266" y="480"/>
                  <a:pt x="266" y="479"/>
                </a:cubicBezTo>
                <a:cubicBezTo>
                  <a:pt x="265" y="479"/>
                  <a:pt x="264" y="477"/>
                  <a:pt x="262" y="477"/>
                </a:cubicBezTo>
                <a:cubicBezTo>
                  <a:pt x="262" y="479"/>
                  <a:pt x="263" y="480"/>
                  <a:pt x="263" y="481"/>
                </a:cubicBezTo>
                <a:cubicBezTo>
                  <a:pt x="263" y="482"/>
                  <a:pt x="260" y="482"/>
                  <a:pt x="261" y="484"/>
                </a:cubicBezTo>
                <a:close/>
                <a:moveTo>
                  <a:pt x="919" y="154"/>
                </a:moveTo>
                <a:cubicBezTo>
                  <a:pt x="927" y="169"/>
                  <a:pt x="935" y="185"/>
                  <a:pt x="940" y="202"/>
                </a:cubicBezTo>
                <a:cubicBezTo>
                  <a:pt x="941" y="205"/>
                  <a:pt x="942" y="208"/>
                  <a:pt x="943" y="211"/>
                </a:cubicBezTo>
                <a:cubicBezTo>
                  <a:pt x="943" y="211"/>
                  <a:pt x="943" y="211"/>
                  <a:pt x="943" y="211"/>
                </a:cubicBezTo>
                <a:cubicBezTo>
                  <a:pt x="941" y="212"/>
                  <a:pt x="943" y="214"/>
                  <a:pt x="943" y="215"/>
                </a:cubicBezTo>
                <a:cubicBezTo>
                  <a:pt x="943" y="216"/>
                  <a:pt x="943" y="216"/>
                  <a:pt x="943" y="217"/>
                </a:cubicBezTo>
                <a:cubicBezTo>
                  <a:pt x="943" y="219"/>
                  <a:pt x="945" y="221"/>
                  <a:pt x="946" y="223"/>
                </a:cubicBezTo>
                <a:cubicBezTo>
                  <a:pt x="946" y="224"/>
                  <a:pt x="946" y="224"/>
                  <a:pt x="946" y="224"/>
                </a:cubicBezTo>
                <a:cubicBezTo>
                  <a:pt x="946" y="225"/>
                  <a:pt x="946" y="226"/>
                  <a:pt x="946" y="226"/>
                </a:cubicBezTo>
                <a:cubicBezTo>
                  <a:pt x="946" y="226"/>
                  <a:pt x="946" y="228"/>
                  <a:pt x="947" y="228"/>
                </a:cubicBezTo>
                <a:cubicBezTo>
                  <a:pt x="947" y="229"/>
                  <a:pt x="946" y="228"/>
                  <a:pt x="947" y="229"/>
                </a:cubicBezTo>
                <a:cubicBezTo>
                  <a:pt x="947" y="231"/>
                  <a:pt x="947" y="232"/>
                  <a:pt x="948" y="234"/>
                </a:cubicBezTo>
                <a:cubicBezTo>
                  <a:pt x="946" y="235"/>
                  <a:pt x="947" y="236"/>
                  <a:pt x="947" y="237"/>
                </a:cubicBezTo>
                <a:cubicBezTo>
                  <a:pt x="946" y="239"/>
                  <a:pt x="947" y="240"/>
                  <a:pt x="946" y="241"/>
                </a:cubicBezTo>
                <a:cubicBezTo>
                  <a:pt x="949" y="246"/>
                  <a:pt x="950" y="252"/>
                  <a:pt x="950" y="257"/>
                </a:cubicBezTo>
                <a:cubicBezTo>
                  <a:pt x="949" y="260"/>
                  <a:pt x="951" y="263"/>
                  <a:pt x="951" y="266"/>
                </a:cubicBezTo>
                <a:cubicBezTo>
                  <a:pt x="951" y="267"/>
                  <a:pt x="951" y="269"/>
                  <a:pt x="951" y="269"/>
                </a:cubicBezTo>
                <a:cubicBezTo>
                  <a:pt x="951" y="270"/>
                  <a:pt x="951" y="271"/>
                  <a:pt x="951" y="271"/>
                </a:cubicBezTo>
                <a:cubicBezTo>
                  <a:pt x="950" y="271"/>
                  <a:pt x="951" y="272"/>
                  <a:pt x="951" y="272"/>
                </a:cubicBezTo>
                <a:cubicBezTo>
                  <a:pt x="951" y="273"/>
                  <a:pt x="951" y="274"/>
                  <a:pt x="951" y="276"/>
                </a:cubicBezTo>
                <a:cubicBezTo>
                  <a:pt x="951" y="277"/>
                  <a:pt x="951" y="277"/>
                  <a:pt x="952" y="278"/>
                </a:cubicBezTo>
                <a:cubicBezTo>
                  <a:pt x="953" y="280"/>
                  <a:pt x="950" y="282"/>
                  <a:pt x="951" y="284"/>
                </a:cubicBezTo>
                <a:cubicBezTo>
                  <a:pt x="951" y="284"/>
                  <a:pt x="950" y="285"/>
                  <a:pt x="950" y="285"/>
                </a:cubicBezTo>
                <a:cubicBezTo>
                  <a:pt x="950" y="288"/>
                  <a:pt x="950" y="291"/>
                  <a:pt x="949" y="293"/>
                </a:cubicBezTo>
                <a:cubicBezTo>
                  <a:pt x="950" y="296"/>
                  <a:pt x="950" y="301"/>
                  <a:pt x="949" y="304"/>
                </a:cubicBezTo>
                <a:cubicBezTo>
                  <a:pt x="949" y="306"/>
                  <a:pt x="949" y="307"/>
                  <a:pt x="948" y="308"/>
                </a:cubicBezTo>
                <a:cubicBezTo>
                  <a:pt x="948" y="308"/>
                  <a:pt x="948" y="308"/>
                  <a:pt x="948" y="308"/>
                </a:cubicBezTo>
                <a:cubicBezTo>
                  <a:pt x="947" y="311"/>
                  <a:pt x="948" y="315"/>
                  <a:pt x="948" y="317"/>
                </a:cubicBezTo>
                <a:cubicBezTo>
                  <a:pt x="948" y="319"/>
                  <a:pt x="947" y="320"/>
                  <a:pt x="947" y="321"/>
                </a:cubicBezTo>
                <a:cubicBezTo>
                  <a:pt x="947" y="322"/>
                  <a:pt x="947" y="322"/>
                  <a:pt x="946" y="322"/>
                </a:cubicBezTo>
                <a:cubicBezTo>
                  <a:pt x="946" y="322"/>
                  <a:pt x="946" y="324"/>
                  <a:pt x="947" y="324"/>
                </a:cubicBezTo>
                <a:cubicBezTo>
                  <a:pt x="946" y="325"/>
                  <a:pt x="946" y="325"/>
                  <a:pt x="946" y="327"/>
                </a:cubicBezTo>
                <a:cubicBezTo>
                  <a:pt x="945" y="328"/>
                  <a:pt x="946" y="328"/>
                  <a:pt x="946" y="329"/>
                </a:cubicBezTo>
                <a:cubicBezTo>
                  <a:pt x="947" y="331"/>
                  <a:pt x="943" y="333"/>
                  <a:pt x="944" y="335"/>
                </a:cubicBezTo>
                <a:cubicBezTo>
                  <a:pt x="944" y="335"/>
                  <a:pt x="943" y="336"/>
                  <a:pt x="943" y="336"/>
                </a:cubicBezTo>
                <a:cubicBezTo>
                  <a:pt x="943" y="339"/>
                  <a:pt x="942" y="341"/>
                  <a:pt x="940" y="344"/>
                </a:cubicBezTo>
                <a:cubicBezTo>
                  <a:pt x="941" y="347"/>
                  <a:pt x="940" y="351"/>
                  <a:pt x="939" y="355"/>
                </a:cubicBezTo>
                <a:cubicBezTo>
                  <a:pt x="938" y="356"/>
                  <a:pt x="938" y="358"/>
                  <a:pt x="937" y="358"/>
                </a:cubicBezTo>
                <a:cubicBezTo>
                  <a:pt x="938" y="358"/>
                  <a:pt x="938" y="359"/>
                  <a:pt x="939" y="360"/>
                </a:cubicBezTo>
                <a:cubicBezTo>
                  <a:pt x="939" y="360"/>
                  <a:pt x="939" y="360"/>
                  <a:pt x="939" y="359"/>
                </a:cubicBezTo>
                <a:cubicBezTo>
                  <a:pt x="939" y="360"/>
                  <a:pt x="938" y="361"/>
                  <a:pt x="938" y="361"/>
                </a:cubicBezTo>
                <a:cubicBezTo>
                  <a:pt x="938" y="362"/>
                  <a:pt x="938" y="363"/>
                  <a:pt x="938" y="363"/>
                </a:cubicBezTo>
                <a:cubicBezTo>
                  <a:pt x="938" y="364"/>
                  <a:pt x="937" y="365"/>
                  <a:pt x="937" y="365"/>
                </a:cubicBezTo>
                <a:cubicBezTo>
                  <a:pt x="937" y="367"/>
                  <a:pt x="938" y="368"/>
                  <a:pt x="937" y="369"/>
                </a:cubicBezTo>
                <a:cubicBezTo>
                  <a:pt x="936" y="369"/>
                  <a:pt x="937" y="370"/>
                  <a:pt x="937" y="370"/>
                </a:cubicBezTo>
                <a:cubicBezTo>
                  <a:pt x="937" y="370"/>
                  <a:pt x="936" y="370"/>
                  <a:pt x="936" y="370"/>
                </a:cubicBezTo>
                <a:cubicBezTo>
                  <a:pt x="936" y="371"/>
                  <a:pt x="936" y="372"/>
                  <a:pt x="936" y="372"/>
                </a:cubicBezTo>
                <a:cubicBezTo>
                  <a:pt x="936" y="372"/>
                  <a:pt x="936" y="372"/>
                  <a:pt x="936" y="372"/>
                </a:cubicBezTo>
                <a:cubicBezTo>
                  <a:pt x="935" y="373"/>
                  <a:pt x="937" y="377"/>
                  <a:pt x="936" y="378"/>
                </a:cubicBezTo>
                <a:cubicBezTo>
                  <a:pt x="937" y="376"/>
                  <a:pt x="937" y="377"/>
                  <a:pt x="938" y="377"/>
                </a:cubicBezTo>
                <a:cubicBezTo>
                  <a:pt x="937" y="379"/>
                  <a:pt x="937" y="382"/>
                  <a:pt x="937" y="385"/>
                </a:cubicBezTo>
                <a:cubicBezTo>
                  <a:pt x="936" y="385"/>
                  <a:pt x="936" y="386"/>
                  <a:pt x="936" y="387"/>
                </a:cubicBezTo>
                <a:cubicBezTo>
                  <a:pt x="935" y="387"/>
                  <a:pt x="936" y="384"/>
                  <a:pt x="936" y="383"/>
                </a:cubicBezTo>
                <a:cubicBezTo>
                  <a:pt x="936" y="382"/>
                  <a:pt x="937" y="378"/>
                  <a:pt x="934" y="378"/>
                </a:cubicBezTo>
                <a:cubicBezTo>
                  <a:pt x="935" y="381"/>
                  <a:pt x="934" y="383"/>
                  <a:pt x="934" y="384"/>
                </a:cubicBezTo>
                <a:cubicBezTo>
                  <a:pt x="933" y="384"/>
                  <a:pt x="933" y="386"/>
                  <a:pt x="933" y="386"/>
                </a:cubicBezTo>
                <a:cubicBezTo>
                  <a:pt x="932" y="388"/>
                  <a:pt x="932" y="390"/>
                  <a:pt x="932" y="392"/>
                </a:cubicBezTo>
                <a:cubicBezTo>
                  <a:pt x="932" y="394"/>
                  <a:pt x="933" y="394"/>
                  <a:pt x="933" y="396"/>
                </a:cubicBezTo>
                <a:cubicBezTo>
                  <a:pt x="933" y="399"/>
                  <a:pt x="931" y="397"/>
                  <a:pt x="932" y="399"/>
                </a:cubicBezTo>
                <a:cubicBezTo>
                  <a:pt x="932" y="400"/>
                  <a:pt x="932" y="401"/>
                  <a:pt x="933" y="401"/>
                </a:cubicBezTo>
                <a:cubicBezTo>
                  <a:pt x="933" y="399"/>
                  <a:pt x="935" y="395"/>
                  <a:pt x="935" y="394"/>
                </a:cubicBezTo>
                <a:cubicBezTo>
                  <a:pt x="935" y="393"/>
                  <a:pt x="936" y="391"/>
                  <a:pt x="936" y="391"/>
                </a:cubicBezTo>
                <a:cubicBezTo>
                  <a:pt x="936" y="391"/>
                  <a:pt x="936" y="390"/>
                  <a:pt x="937" y="390"/>
                </a:cubicBezTo>
                <a:cubicBezTo>
                  <a:pt x="936" y="398"/>
                  <a:pt x="937" y="408"/>
                  <a:pt x="934" y="415"/>
                </a:cubicBezTo>
                <a:cubicBezTo>
                  <a:pt x="934" y="415"/>
                  <a:pt x="934" y="415"/>
                  <a:pt x="934" y="415"/>
                </a:cubicBezTo>
                <a:cubicBezTo>
                  <a:pt x="933" y="416"/>
                  <a:pt x="934" y="410"/>
                  <a:pt x="932" y="410"/>
                </a:cubicBezTo>
                <a:cubicBezTo>
                  <a:pt x="931" y="410"/>
                  <a:pt x="932" y="412"/>
                  <a:pt x="932" y="413"/>
                </a:cubicBezTo>
                <a:cubicBezTo>
                  <a:pt x="932" y="416"/>
                  <a:pt x="932" y="420"/>
                  <a:pt x="932" y="423"/>
                </a:cubicBezTo>
                <a:cubicBezTo>
                  <a:pt x="932" y="426"/>
                  <a:pt x="931" y="426"/>
                  <a:pt x="932" y="427"/>
                </a:cubicBezTo>
                <a:cubicBezTo>
                  <a:pt x="933" y="427"/>
                  <a:pt x="933" y="434"/>
                  <a:pt x="933" y="434"/>
                </a:cubicBezTo>
                <a:cubicBezTo>
                  <a:pt x="933" y="434"/>
                  <a:pt x="932" y="436"/>
                  <a:pt x="932" y="435"/>
                </a:cubicBezTo>
                <a:cubicBezTo>
                  <a:pt x="932" y="437"/>
                  <a:pt x="933" y="437"/>
                  <a:pt x="934" y="438"/>
                </a:cubicBezTo>
                <a:cubicBezTo>
                  <a:pt x="932" y="440"/>
                  <a:pt x="934" y="443"/>
                  <a:pt x="934" y="446"/>
                </a:cubicBezTo>
                <a:cubicBezTo>
                  <a:pt x="934" y="447"/>
                  <a:pt x="934" y="449"/>
                  <a:pt x="934" y="450"/>
                </a:cubicBezTo>
                <a:cubicBezTo>
                  <a:pt x="934" y="451"/>
                  <a:pt x="935" y="453"/>
                  <a:pt x="936" y="454"/>
                </a:cubicBezTo>
                <a:cubicBezTo>
                  <a:pt x="937" y="458"/>
                  <a:pt x="937" y="462"/>
                  <a:pt x="939" y="464"/>
                </a:cubicBezTo>
                <a:cubicBezTo>
                  <a:pt x="939" y="464"/>
                  <a:pt x="938" y="464"/>
                  <a:pt x="938" y="464"/>
                </a:cubicBezTo>
                <a:cubicBezTo>
                  <a:pt x="938" y="467"/>
                  <a:pt x="939" y="469"/>
                  <a:pt x="940" y="470"/>
                </a:cubicBezTo>
                <a:cubicBezTo>
                  <a:pt x="939" y="473"/>
                  <a:pt x="942" y="476"/>
                  <a:pt x="941" y="479"/>
                </a:cubicBezTo>
                <a:cubicBezTo>
                  <a:pt x="943" y="479"/>
                  <a:pt x="943" y="480"/>
                  <a:pt x="944" y="481"/>
                </a:cubicBezTo>
                <a:cubicBezTo>
                  <a:pt x="944" y="481"/>
                  <a:pt x="943" y="482"/>
                  <a:pt x="944" y="483"/>
                </a:cubicBezTo>
                <a:cubicBezTo>
                  <a:pt x="944" y="483"/>
                  <a:pt x="945" y="484"/>
                  <a:pt x="945" y="484"/>
                </a:cubicBezTo>
                <a:cubicBezTo>
                  <a:pt x="946" y="486"/>
                  <a:pt x="947" y="487"/>
                  <a:pt x="948" y="489"/>
                </a:cubicBezTo>
                <a:cubicBezTo>
                  <a:pt x="950" y="492"/>
                  <a:pt x="952" y="495"/>
                  <a:pt x="954" y="497"/>
                </a:cubicBezTo>
                <a:cubicBezTo>
                  <a:pt x="954" y="498"/>
                  <a:pt x="954" y="499"/>
                  <a:pt x="954" y="499"/>
                </a:cubicBezTo>
                <a:cubicBezTo>
                  <a:pt x="955" y="502"/>
                  <a:pt x="958" y="503"/>
                  <a:pt x="957" y="506"/>
                </a:cubicBezTo>
                <a:cubicBezTo>
                  <a:pt x="960" y="506"/>
                  <a:pt x="960" y="510"/>
                  <a:pt x="962" y="510"/>
                </a:cubicBezTo>
                <a:cubicBezTo>
                  <a:pt x="962" y="506"/>
                  <a:pt x="958" y="504"/>
                  <a:pt x="957" y="502"/>
                </a:cubicBezTo>
                <a:cubicBezTo>
                  <a:pt x="956" y="501"/>
                  <a:pt x="956" y="499"/>
                  <a:pt x="955" y="499"/>
                </a:cubicBezTo>
                <a:cubicBezTo>
                  <a:pt x="955" y="498"/>
                  <a:pt x="954" y="498"/>
                  <a:pt x="955" y="497"/>
                </a:cubicBezTo>
                <a:cubicBezTo>
                  <a:pt x="955" y="497"/>
                  <a:pt x="955" y="497"/>
                  <a:pt x="955" y="497"/>
                </a:cubicBezTo>
                <a:cubicBezTo>
                  <a:pt x="957" y="500"/>
                  <a:pt x="959" y="503"/>
                  <a:pt x="961" y="505"/>
                </a:cubicBezTo>
                <a:cubicBezTo>
                  <a:pt x="962" y="507"/>
                  <a:pt x="964" y="508"/>
                  <a:pt x="965" y="510"/>
                </a:cubicBezTo>
                <a:cubicBezTo>
                  <a:pt x="964" y="510"/>
                  <a:pt x="964" y="510"/>
                  <a:pt x="963" y="510"/>
                </a:cubicBezTo>
                <a:cubicBezTo>
                  <a:pt x="964" y="511"/>
                  <a:pt x="965" y="511"/>
                  <a:pt x="965" y="511"/>
                </a:cubicBezTo>
                <a:cubicBezTo>
                  <a:pt x="965" y="512"/>
                  <a:pt x="965" y="513"/>
                  <a:pt x="966" y="514"/>
                </a:cubicBezTo>
                <a:cubicBezTo>
                  <a:pt x="966" y="514"/>
                  <a:pt x="967" y="514"/>
                  <a:pt x="967" y="514"/>
                </a:cubicBezTo>
                <a:cubicBezTo>
                  <a:pt x="967" y="515"/>
                  <a:pt x="967" y="515"/>
                  <a:pt x="967" y="516"/>
                </a:cubicBezTo>
                <a:cubicBezTo>
                  <a:pt x="967" y="516"/>
                  <a:pt x="968" y="515"/>
                  <a:pt x="968" y="516"/>
                </a:cubicBezTo>
                <a:cubicBezTo>
                  <a:pt x="969" y="516"/>
                  <a:pt x="969" y="516"/>
                  <a:pt x="969" y="517"/>
                </a:cubicBezTo>
                <a:cubicBezTo>
                  <a:pt x="970" y="517"/>
                  <a:pt x="970" y="517"/>
                  <a:pt x="970" y="519"/>
                </a:cubicBezTo>
                <a:cubicBezTo>
                  <a:pt x="973" y="519"/>
                  <a:pt x="975" y="521"/>
                  <a:pt x="976" y="523"/>
                </a:cubicBezTo>
                <a:cubicBezTo>
                  <a:pt x="977" y="523"/>
                  <a:pt x="977" y="523"/>
                  <a:pt x="978" y="523"/>
                </a:cubicBezTo>
                <a:cubicBezTo>
                  <a:pt x="978" y="523"/>
                  <a:pt x="979" y="524"/>
                  <a:pt x="979" y="524"/>
                </a:cubicBezTo>
                <a:cubicBezTo>
                  <a:pt x="980" y="525"/>
                  <a:pt x="981" y="525"/>
                  <a:pt x="982" y="526"/>
                </a:cubicBezTo>
                <a:cubicBezTo>
                  <a:pt x="985" y="526"/>
                  <a:pt x="987" y="528"/>
                  <a:pt x="989" y="529"/>
                </a:cubicBezTo>
                <a:cubicBezTo>
                  <a:pt x="990" y="529"/>
                  <a:pt x="990" y="530"/>
                  <a:pt x="990" y="530"/>
                </a:cubicBezTo>
                <a:cubicBezTo>
                  <a:pt x="991" y="530"/>
                  <a:pt x="991" y="529"/>
                  <a:pt x="992" y="529"/>
                </a:cubicBezTo>
                <a:cubicBezTo>
                  <a:pt x="992" y="530"/>
                  <a:pt x="992" y="531"/>
                  <a:pt x="993" y="531"/>
                </a:cubicBezTo>
                <a:cubicBezTo>
                  <a:pt x="993" y="531"/>
                  <a:pt x="994" y="530"/>
                  <a:pt x="995" y="530"/>
                </a:cubicBezTo>
                <a:cubicBezTo>
                  <a:pt x="995" y="530"/>
                  <a:pt x="995" y="531"/>
                  <a:pt x="995" y="531"/>
                </a:cubicBezTo>
                <a:cubicBezTo>
                  <a:pt x="997" y="532"/>
                  <a:pt x="999" y="531"/>
                  <a:pt x="999" y="531"/>
                </a:cubicBezTo>
                <a:cubicBezTo>
                  <a:pt x="1000" y="531"/>
                  <a:pt x="1000" y="531"/>
                  <a:pt x="1000" y="531"/>
                </a:cubicBezTo>
                <a:cubicBezTo>
                  <a:pt x="1001" y="531"/>
                  <a:pt x="1001" y="531"/>
                  <a:pt x="1002" y="531"/>
                </a:cubicBezTo>
                <a:cubicBezTo>
                  <a:pt x="1003" y="531"/>
                  <a:pt x="1004" y="532"/>
                  <a:pt x="1005" y="532"/>
                </a:cubicBezTo>
                <a:cubicBezTo>
                  <a:pt x="1006" y="532"/>
                  <a:pt x="1006" y="531"/>
                  <a:pt x="1006" y="531"/>
                </a:cubicBezTo>
                <a:cubicBezTo>
                  <a:pt x="1007" y="530"/>
                  <a:pt x="1008" y="531"/>
                  <a:pt x="1008" y="530"/>
                </a:cubicBezTo>
                <a:cubicBezTo>
                  <a:pt x="1009" y="530"/>
                  <a:pt x="1009" y="531"/>
                  <a:pt x="1010" y="531"/>
                </a:cubicBezTo>
                <a:cubicBezTo>
                  <a:pt x="1010" y="530"/>
                  <a:pt x="1010" y="529"/>
                  <a:pt x="1011" y="530"/>
                </a:cubicBezTo>
                <a:cubicBezTo>
                  <a:pt x="1012" y="531"/>
                  <a:pt x="1013" y="529"/>
                  <a:pt x="1015" y="530"/>
                </a:cubicBezTo>
                <a:cubicBezTo>
                  <a:pt x="1015" y="529"/>
                  <a:pt x="1015" y="529"/>
                  <a:pt x="1016" y="529"/>
                </a:cubicBezTo>
                <a:cubicBezTo>
                  <a:pt x="1016" y="529"/>
                  <a:pt x="1017" y="528"/>
                  <a:pt x="1017" y="528"/>
                </a:cubicBezTo>
                <a:cubicBezTo>
                  <a:pt x="1018" y="527"/>
                  <a:pt x="1020" y="528"/>
                  <a:pt x="1021" y="527"/>
                </a:cubicBezTo>
                <a:cubicBezTo>
                  <a:pt x="1021" y="527"/>
                  <a:pt x="1020" y="526"/>
                  <a:pt x="1021" y="526"/>
                </a:cubicBezTo>
                <a:cubicBezTo>
                  <a:pt x="1021" y="525"/>
                  <a:pt x="1022" y="526"/>
                  <a:pt x="1022" y="526"/>
                </a:cubicBezTo>
                <a:cubicBezTo>
                  <a:pt x="1022" y="526"/>
                  <a:pt x="1023" y="526"/>
                  <a:pt x="1023" y="526"/>
                </a:cubicBezTo>
                <a:cubicBezTo>
                  <a:pt x="1023" y="525"/>
                  <a:pt x="1024" y="525"/>
                  <a:pt x="1024" y="525"/>
                </a:cubicBezTo>
                <a:cubicBezTo>
                  <a:pt x="1025" y="524"/>
                  <a:pt x="1026" y="525"/>
                  <a:pt x="1027" y="524"/>
                </a:cubicBezTo>
                <a:cubicBezTo>
                  <a:pt x="1028" y="524"/>
                  <a:pt x="1028" y="523"/>
                  <a:pt x="1029" y="522"/>
                </a:cubicBezTo>
                <a:cubicBezTo>
                  <a:pt x="1029" y="522"/>
                  <a:pt x="1031" y="520"/>
                  <a:pt x="1032" y="519"/>
                </a:cubicBezTo>
                <a:cubicBezTo>
                  <a:pt x="1032" y="519"/>
                  <a:pt x="1032" y="519"/>
                  <a:pt x="1033" y="520"/>
                </a:cubicBezTo>
                <a:cubicBezTo>
                  <a:pt x="1034" y="518"/>
                  <a:pt x="1035" y="518"/>
                  <a:pt x="1036" y="517"/>
                </a:cubicBezTo>
                <a:cubicBezTo>
                  <a:pt x="1036" y="517"/>
                  <a:pt x="1036" y="516"/>
                  <a:pt x="1036" y="516"/>
                </a:cubicBezTo>
                <a:cubicBezTo>
                  <a:pt x="1036" y="516"/>
                  <a:pt x="1037" y="516"/>
                  <a:pt x="1037" y="516"/>
                </a:cubicBezTo>
                <a:cubicBezTo>
                  <a:pt x="1038" y="515"/>
                  <a:pt x="1038" y="513"/>
                  <a:pt x="1039" y="512"/>
                </a:cubicBezTo>
                <a:cubicBezTo>
                  <a:pt x="1040" y="511"/>
                  <a:pt x="1044" y="507"/>
                  <a:pt x="1042" y="508"/>
                </a:cubicBezTo>
                <a:cubicBezTo>
                  <a:pt x="1040" y="509"/>
                  <a:pt x="1040" y="509"/>
                  <a:pt x="1040" y="509"/>
                </a:cubicBezTo>
                <a:cubicBezTo>
                  <a:pt x="1040" y="511"/>
                  <a:pt x="1036" y="514"/>
                  <a:pt x="1036" y="515"/>
                </a:cubicBezTo>
                <a:cubicBezTo>
                  <a:pt x="1035" y="515"/>
                  <a:pt x="1035" y="516"/>
                  <a:pt x="1034" y="516"/>
                </a:cubicBezTo>
                <a:cubicBezTo>
                  <a:pt x="1034" y="516"/>
                  <a:pt x="1034" y="516"/>
                  <a:pt x="1034" y="516"/>
                </a:cubicBezTo>
                <a:cubicBezTo>
                  <a:pt x="1035" y="516"/>
                  <a:pt x="1035" y="515"/>
                  <a:pt x="1034" y="516"/>
                </a:cubicBezTo>
                <a:cubicBezTo>
                  <a:pt x="1033" y="517"/>
                  <a:pt x="1031" y="520"/>
                  <a:pt x="1031" y="520"/>
                </a:cubicBezTo>
                <a:cubicBezTo>
                  <a:pt x="1028" y="520"/>
                  <a:pt x="1027" y="522"/>
                  <a:pt x="1025" y="524"/>
                </a:cubicBezTo>
                <a:cubicBezTo>
                  <a:pt x="1023" y="523"/>
                  <a:pt x="1023" y="525"/>
                  <a:pt x="1021" y="524"/>
                </a:cubicBezTo>
                <a:cubicBezTo>
                  <a:pt x="1030" y="519"/>
                  <a:pt x="1039" y="511"/>
                  <a:pt x="1044" y="503"/>
                </a:cubicBezTo>
                <a:cubicBezTo>
                  <a:pt x="1046" y="509"/>
                  <a:pt x="1051" y="510"/>
                  <a:pt x="1055" y="514"/>
                </a:cubicBezTo>
                <a:cubicBezTo>
                  <a:pt x="1062" y="524"/>
                  <a:pt x="1074" y="527"/>
                  <a:pt x="1085" y="528"/>
                </a:cubicBezTo>
                <a:cubicBezTo>
                  <a:pt x="1100" y="530"/>
                  <a:pt x="1114" y="523"/>
                  <a:pt x="1124" y="510"/>
                </a:cubicBezTo>
                <a:cubicBezTo>
                  <a:pt x="1133" y="499"/>
                  <a:pt x="1137" y="484"/>
                  <a:pt x="1137" y="469"/>
                </a:cubicBezTo>
                <a:cubicBezTo>
                  <a:pt x="1138" y="422"/>
                  <a:pt x="1104" y="423"/>
                  <a:pt x="1103" y="423"/>
                </a:cubicBezTo>
                <a:cubicBezTo>
                  <a:pt x="1105" y="423"/>
                  <a:pt x="1125" y="378"/>
                  <a:pt x="1097" y="350"/>
                </a:cubicBezTo>
                <a:cubicBezTo>
                  <a:pt x="1091" y="344"/>
                  <a:pt x="1080" y="339"/>
                  <a:pt x="1073" y="338"/>
                </a:cubicBezTo>
                <a:cubicBezTo>
                  <a:pt x="1029" y="328"/>
                  <a:pt x="1009" y="368"/>
                  <a:pt x="1007" y="378"/>
                </a:cubicBezTo>
                <a:cubicBezTo>
                  <a:pt x="995" y="434"/>
                  <a:pt x="1055" y="442"/>
                  <a:pt x="1068" y="415"/>
                </a:cubicBezTo>
                <a:cubicBezTo>
                  <a:pt x="1058" y="459"/>
                  <a:pt x="1016" y="441"/>
                  <a:pt x="1003" y="422"/>
                </a:cubicBezTo>
                <a:cubicBezTo>
                  <a:pt x="994" y="407"/>
                  <a:pt x="992" y="386"/>
                  <a:pt x="988" y="366"/>
                </a:cubicBezTo>
                <a:cubicBezTo>
                  <a:pt x="982" y="334"/>
                  <a:pt x="984" y="301"/>
                  <a:pt x="979" y="269"/>
                </a:cubicBezTo>
                <a:cubicBezTo>
                  <a:pt x="971" y="226"/>
                  <a:pt x="956" y="183"/>
                  <a:pt x="931" y="148"/>
                </a:cubicBezTo>
                <a:cubicBezTo>
                  <a:pt x="914" y="123"/>
                  <a:pt x="892" y="105"/>
                  <a:pt x="871" y="85"/>
                </a:cubicBezTo>
                <a:cubicBezTo>
                  <a:pt x="883" y="96"/>
                  <a:pt x="919" y="154"/>
                  <a:pt x="919" y="154"/>
                </a:cubicBezTo>
                <a:close/>
                <a:moveTo>
                  <a:pt x="940" y="358"/>
                </a:moveTo>
                <a:cubicBezTo>
                  <a:pt x="941" y="356"/>
                  <a:pt x="941" y="354"/>
                  <a:pt x="941" y="353"/>
                </a:cubicBezTo>
                <a:cubicBezTo>
                  <a:pt x="940" y="352"/>
                  <a:pt x="942" y="352"/>
                  <a:pt x="943" y="351"/>
                </a:cubicBezTo>
                <a:cubicBezTo>
                  <a:pt x="943" y="350"/>
                  <a:pt x="942" y="356"/>
                  <a:pt x="941" y="359"/>
                </a:cubicBezTo>
                <a:cubicBezTo>
                  <a:pt x="941" y="358"/>
                  <a:pt x="940" y="359"/>
                  <a:pt x="940" y="358"/>
                </a:cubicBezTo>
                <a:close/>
                <a:moveTo>
                  <a:pt x="944" y="474"/>
                </a:moveTo>
                <a:cubicBezTo>
                  <a:pt x="943" y="472"/>
                  <a:pt x="942" y="470"/>
                  <a:pt x="941" y="467"/>
                </a:cubicBezTo>
                <a:cubicBezTo>
                  <a:pt x="940" y="466"/>
                  <a:pt x="939" y="465"/>
                  <a:pt x="940" y="464"/>
                </a:cubicBezTo>
                <a:cubicBezTo>
                  <a:pt x="940" y="464"/>
                  <a:pt x="940" y="464"/>
                  <a:pt x="940" y="464"/>
                </a:cubicBezTo>
                <a:cubicBezTo>
                  <a:pt x="940" y="462"/>
                  <a:pt x="939" y="459"/>
                  <a:pt x="939" y="457"/>
                </a:cubicBezTo>
                <a:cubicBezTo>
                  <a:pt x="939" y="457"/>
                  <a:pt x="939" y="457"/>
                  <a:pt x="939" y="457"/>
                </a:cubicBezTo>
                <a:cubicBezTo>
                  <a:pt x="943" y="462"/>
                  <a:pt x="945" y="474"/>
                  <a:pt x="944" y="474"/>
                </a:cubicBezTo>
                <a:close/>
                <a:moveTo>
                  <a:pt x="1015" y="527"/>
                </a:moveTo>
                <a:cubicBezTo>
                  <a:pt x="1015" y="527"/>
                  <a:pt x="1014" y="528"/>
                  <a:pt x="1014" y="528"/>
                </a:cubicBezTo>
                <a:cubicBezTo>
                  <a:pt x="1013" y="528"/>
                  <a:pt x="1012" y="529"/>
                  <a:pt x="1011" y="529"/>
                </a:cubicBezTo>
                <a:cubicBezTo>
                  <a:pt x="1010" y="529"/>
                  <a:pt x="1009" y="529"/>
                  <a:pt x="1008" y="529"/>
                </a:cubicBezTo>
                <a:cubicBezTo>
                  <a:pt x="1008" y="529"/>
                  <a:pt x="1008" y="529"/>
                  <a:pt x="1008" y="529"/>
                </a:cubicBezTo>
                <a:cubicBezTo>
                  <a:pt x="1008" y="528"/>
                  <a:pt x="1017" y="527"/>
                  <a:pt x="1015" y="527"/>
                </a:cubicBezTo>
                <a:close/>
                <a:moveTo>
                  <a:pt x="1001" y="529"/>
                </a:moveTo>
                <a:cubicBezTo>
                  <a:pt x="1001" y="529"/>
                  <a:pt x="1002" y="529"/>
                  <a:pt x="1002" y="529"/>
                </a:cubicBezTo>
                <a:cubicBezTo>
                  <a:pt x="1002" y="531"/>
                  <a:pt x="996" y="529"/>
                  <a:pt x="993" y="529"/>
                </a:cubicBezTo>
                <a:cubicBezTo>
                  <a:pt x="993" y="529"/>
                  <a:pt x="992" y="528"/>
                  <a:pt x="992" y="528"/>
                </a:cubicBezTo>
                <a:cubicBezTo>
                  <a:pt x="991" y="528"/>
                  <a:pt x="991" y="528"/>
                  <a:pt x="991" y="528"/>
                </a:cubicBezTo>
                <a:cubicBezTo>
                  <a:pt x="989" y="527"/>
                  <a:pt x="987" y="527"/>
                  <a:pt x="987" y="527"/>
                </a:cubicBezTo>
                <a:cubicBezTo>
                  <a:pt x="985" y="526"/>
                  <a:pt x="983" y="525"/>
                  <a:pt x="983" y="525"/>
                </a:cubicBezTo>
                <a:cubicBezTo>
                  <a:pt x="982" y="524"/>
                  <a:pt x="982" y="524"/>
                  <a:pt x="981" y="523"/>
                </a:cubicBezTo>
                <a:cubicBezTo>
                  <a:pt x="985" y="521"/>
                  <a:pt x="994" y="529"/>
                  <a:pt x="1001" y="529"/>
                </a:cubicBezTo>
                <a:close/>
                <a:moveTo>
                  <a:pt x="981" y="523"/>
                </a:moveTo>
                <a:cubicBezTo>
                  <a:pt x="980" y="523"/>
                  <a:pt x="980" y="522"/>
                  <a:pt x="978" y="522"/>
                </a:cubicBezTo>
                <a:cubicBezTo>
                  <a:pt x="978" y="520"/>
                  <a:pt x="976" y="520"/>
                  <a:pt x="974" y="519"/>
                </a:cubicBezTo>
                <a:cubicBezTo>
                  <a:pt x="974" y="518"/>
                  <a:pt x="973" y="518"/>
                  <a:pt x="973" y="517"/>
                </a:cubicBezTo>
                <a:cubicBezTo>
                  <a:pt x="975" y="515"/>
                  <a:pt x="978" y="521"/>
                  <a:pt x="981" y="523"/>
                </a:cubicBezTo>
                <a:close/>
                <a:moveTo>
                  <a:pt x="954" y="496"/>
                </a:moveTo>
                <a:cubicBezTo>
                  <a:pt x="954" y="495"/>
                  <a:pt x="953" y="494"/>
                  <a:pt x="953" y="493"/>
                </a:cubicBezTo>
                <a:cubicBezTo>
                  <a:pt x="952" y="492"/>
                  <a:pt x="952" y="492"/>
                  <a:pt x="951" y="492"/>
                </a:cubicBezTo>
                <a:cubicBezTo>
                  <a:pt x="950" y="491"/>
                  <a:pt x="949" y="486"/>
                  <a:pt x="950" y="487"/>
                </a:cubicBezTo>
                <a:cubicBezTo>
                  <a:pt x="954" y="489"/>
                  <a:pt x="953" y="493"/>
                  <a:pt x="955" y="496"/>
                </a:cubicBezTo>
                <a:cubicBezTo>
                  <a:pt x="955" y="496"/>
                  <a:pt x="954" y="496"/>
                  <a:pt x="954" y="496"/>
                </a:cubicBezTo>
                <a:close/>
                <a:moveTo>
                  <a:pt x="932" y="403"/>
                </a:moveTo>
                <a:cubicBezTo>
                  <a:pt x="932" y="405"/>
                  <a:pt x="933" y="406"/>
                  <a:pt x="934" y="406"/>
                </a:cubicBezTo>
                <a:cubicBezTo>
                  <a:pt x="934" y="404"/>
                  <a:pt x="934" y="401"/>
                  <a:pt x="932" y="403"/>
                </a:cubicBezTo>
                <a:close/>
                <a:moveTo>
                  <a:pt x="934" y="410"/>
                </a:moveTo>
                <a:cubicBezTo>
                  <a:pt x="936" y="406"/>
                  <a:pt x="931" y="407"/>
                  <a:pt x="934" y="410"/>
                </a:cubicBezTo>
                <a:close/>
                <a:moveTo>
                  <a:pt x="896" y="684"/>
                </a:moveTo>
                <a:cubicBezTo>
                  <a:pt x="897" y="684"/>
                  <a:pt x="896" y="684"/>
                  <a:pt x="896" y="684"/>
                </a:cubicBezTo>
                <a:cubicBezTo>
                  <a:pt x="894" y="685"/>
                  <a:pt x="894" y="685"/>
                  <a:pt x="894" y="685"/>
                </a:cubicBezTo>
                <a:cubicBezTo>
                  <a:pt x="894" y="686"/>
                  <a:pt x="895" y="686"/>
                  <a:pt x="894" y="687"/>
                </a:cubicBezTo>
                <a:cubicBezTo>
                  <a:pt x="894" y="688"/>
                  <a:pt x="895" y="689"/>
                  <a:pt x="895" y="690"/>
                </a:cubicBezTo>
                <a:cubicBezTo>
                  <a:pt x="895" y="690"/>
                  <a:pt x="896" y="691"/>
                  <a:pt x="895" y="691"/>
                </a:cubicBezTo>
                <a:cubicBezTo>
                  <a:pt x="895" y="693"/>
                  <a:pt x="896" y="693"/>
                  <a:pt x="895" y="695"/>
                </a:cubicBezTo>
                <a:cubicBezTo>
                  <a:pt x="895" y="697"/>
                  <a:pt x="896" y="699"/>
                  <a:pt x="895" y="702"/>
                </a:cubicBezTo>
                <a:cubicBezTo>
                  <a:pt x="896" y="703"/>
                  <a:pt x="897" y="704"/>
                  <a:pt x="897" y="705"/>
                </a:cubicBezTo>
                <a:cubicBezTo>
                  <a:pt x="898" y="707"/>
                  <a:pt x="898" y="709"/>
                  <a:pt x="899" y="711"/>
                </a:cubicBezTo>
                <a:cubicBezTo>
                  <a:pt x="901" y="709"/>
                  <a:pt x="899" y="707"/>
                  <a:pt x="899" y="705"/>
                </a:cubicBezTo>
                <a:cubicBezTo>
                  <a:pt x="899" y="704"/>
                  <a:pt x="898" y="703"/>
                  <a:pt x="899" y="702"/>
                </a:cubicBezTo>
                <a:cubicBezTo>
                  <a:pt x="900" y="701"/>
                  <a:pt x="899" y="700"/>
                  <a:pt x="899" y="699"/>
                </a:cubicBezTo>
                <a:cubicBezTo>
                  <a:pt x="899" y="698"/>
                  <a:pt x="896" y="697"/>
                  <a:pt x="897" y="695"/>
                </a:cubicBezTo>
                <a:cubicBezTo>
                  <a:pt x="897" y="693"/>
                  <a:pt x="899" y="693"/>
                  <a:pt x="899" y="691"/>
                </a:cubicBezTo>
                <a:cubicBezTo>
                  <a:pt x="898" y="690"/>
                  <a:pt x="898" y="690"/>
                  <a:pt x="896" y="690"/>
                </a:cubicBezTo>
                <a:cubicBezTo>
                  <a:pt x="896" y="689"/>
                  <a:pt x="896" y="688"/>
                  <a:pt x="896" y="687"/>
                </a:cubicBezTo>
                <a:cubicBezTo>
                  <a:pt x="896" y="686"/>
                  <a:pt x="896" y="686"/>
                  <a:pt x="896" y="685"/>
                </a:cubicBezTo>
                <a:cubicBezTo>
                  <a:pt x="896" y="684"/>
                  <a:pt x="896" y="685"/>
                  <a:pt x="896" y="684"/>
                </a:cubicBezTo>
                <a:close/>
                <a:moveTo>
                  <a:pt x="1178" y="634"/>
                </a:moveTo>
                <a:cubicBezTo>
                  <a:pt x="1179" y="632"/>
                  <a:pt x="1178" y="631"/>
                  <a:pt x="1179" y="629"/>
                </a:cubicBezTo>
                <a:cubicBezTo>
                  <a:pt x="1177" y="627"/>
                  <a:pt x="1178" y="625"/>
                  <a:pt x="1178" y="623"/>
                </a:cubicBezTo>
                <a:cubicBezTo>
                  <a:pt x="1178" y="620"/>
                  <a:pt x="1179" y="618"/>
                  <a:pt x="1179" y="616"/>
                </a:cubicBezTo>
                <a:cubicBezTo>
                  <a:pt x="1179" y="616"/>
                  <a:pt x="1178" y="616"/>
                  <a:pt x="1178" y="615"/>
                </a:cubicBezTo>
                <a:cubicBezTo>
                  <a:pt x="1179" y="614"/>
                  <a:pt x="1178" y="614"/>
                  <a:pt x="1179" y="613"/>
                </a:cubicBezTo>
                <a:cubicBezTo>
                  <a:pt x="1179" y="613"/>
                  <a:pt x="1179" y="613"/>
                  <a:pt x="1179" y="612"/>
                </a:cubicBezTo>
                <a:cubicBezTo>
                  <a:pt x="1179" y="612"/>
                  <a:pt x="1178" y="611"/>
                  <a:pt x="1178" y="611"/>
                </a:cubicBezTo>
                <a:cubicBezTo>
                  <a:pt x="1178" y="611"/>
                  <a:pt x="1179" y="610"/>
                  <a:pt x="1179" y="610"/>
                </a:cubicBezTo>
                <a:cubicBezTo>
                  <a:pt x="1179" y="609"/>
                  <a:pt x="1179" y="609"/>
                  <a:pt x="1178" y="609"/>
                </a:cubicBezTo>
                <a:cubicBezTo>
                  <a:pt x="1178" y="608"/>
                  <a:pt x="1179" y="607"/>
                  <a:pt x="1179" y="606"/>
                </a:cubicBezTo>
                <a:cubicBezTo>
                  <a:pt x="1179" y="605"/>
                  <a:pt x="1178" y="604"/>
                  <a:pt x="1178" y="602"/>
                </a:cubicBezTo>
                <a:cubicBezTo>
                  <a:pt x="1178" y="601"/>
                  <a:pt x="1179" y="600"/>
                  <a:pt x="1179" y="598"/>
                </a:cubicBezTo>
                <a:cubicBezTo>
                  <a:pt x="1179" y="597"/>
                  <a:pt x="1178" y="596"/>
                  <a:pt x="1178" y="595"/>
                </a:cubicBezTo>
                <a:cubicBezTo>
                  <a:pt x="1178" y="595"/>
                  <a:pt x="1179" y="594"/>
                  <a:pt x="1179" y="594"/>
                </a:cubicBezTo>
                <a:cubicBezTo>
                  <a:pt x="1179" y="593"/>
                  <a:pt x="1178" y="593"/>
                  <a:pt x="1178" y="593"/>
                </a:cubicBezTo>
                <a:cubicBezTo>
                  <a:pt x="1178" y="593"/>
                  <a:pt x="1178" y="592"/>
                  <a:pt x="1178" y="592"/>
                </a:cubicBezTo>
                <a:cubicBezTo>
                  <a:pt x="1178" y="591"/>
                  <a:pt x="1178" y="591"/>
                  <a:pt x="1178" y="590"/>
                </a:cubicBezTo>
                <a:cubicBezTo>
                  <a:pt x="1178" y="588"/>
                  <a:pt x="1179" y="585"/>
                  <a:pt x="1178" y="584"/>
                </a:cubicBezTo>
                <a:cubicBezTo>
                  <a:pt x="1178" y="584"/>
                  <a:pt x="1178" y="583"/>
                  <a:pt x="1178" y="583"/>
                </a:cubicBezTo>
                <a:cubicBezTo>
                  <a:pt x="1178" y="581"/>
                  <a:pt x="1178" y="580"/>
                  <a:pt x="1178" y="578"/>
                </a:cubicBezTo>
                <a:cubicBezTo>
                  <a:pt x="1176" y="575"/>
                  <a:pt x="1179" y="568"/>
                  <a:pt x="1176" y="565"/>
                </a:cubicBezTo>
                <a:cubicBezTo>
                  <a:pt x="1175" y="566"/>
                  <a:pt x="1177" y="568"/>
                  <a:pt x="1175" y="567"/>
                </a:cubicBezTo>
                <a:cubicBezTo>
                  <a:pt x="1174" y="565"/>
                  <a:pt x="1176" y="566"/>
                  <a:pt x="1177" y="563"/>
                </a:cubicBezTo>
                <a:cubicBezTo>
                  <a:pt x="1176" y="562"/>
                  <a:pt x="1178" y="560"/>
                  <a:pt x="1176" y="559"/>
                </a:cubicBezTo>
                <a:cubicBezTo>
                  <a:pt x="1177" y="557"/>
                  <a:pt x="1176" y="555"/>
                  <a:pt x="1176" y="554"/>
                </a:cubicBezTo>
                <a:cubicBezTo>
                  <a:pt x="1176" y="553"/>
                  <a:pt x="1176" y="552"/>
                  <a:pt x="1176" y="551"/>
                </a:cubicBezTo>
                <a:cubicBezTo>
                  <a:pt x="1176" y="551"/>
                  <a:pt x="1176" y="550"/>
                  <a:pt x="1176" y="550"/>
                </a:cubicBezTo>
                <a:cubicBezTo>
                  <a:pt x="1176" y="549"/>
                  <a:pt x="1176" y="549"/>
                  <a:pt x="1176" y="548"/>
                </a:cubicBezTo>
                <a:cubicBezTo>
                  <a:pt x="1176" y="548"/>
                  <a:pt x="1175" y="547"/>
                  <a:pt x="1175" y="547"/>
                </a:cubicBezTo>
                <a:cubicBezTo>
                  <a:pt x="1175" y="546"/>
                  <a:pt x="1175" y="545"/>
                  <a:pt x="1175" y="544"/>
                </a:cubicBezTo>
                <a:cubicBezTo>
                  <a:pt x="1175" y="544"/>
                  <a:pt x="1175" y="544"/>
                  <a:pt x="1175" y="543"/>
                </a:cubicBezTo>
                <a:cubicBezTo>
                  <a:pt x="1175" y="542"/>
                  <a:pt x="1175" y="539"/>
                  <a:pt x="1175" y="538"/>
                </a:cubicBezTo>
                <a:cubicBezTo>
                  <a:pt x="1175" y="535"/>
                  <a:pt x="1174" y="535"/>
                  <a:pt x="1173" y="536"/>
                </a:cubicBezTo>
                <a:cubicBezTo>
                  <a:pt x="1173" y="538"/>
                  <a:pt x="1174" y="539"/>
                  <a:pt x="1172" y="541"/>
                </a:cubicBezTo>
                <a:cubicBezTo>
                  <a:pt x="1172" y="539"/>
                  <a:pt x="1172" y="539"/>
                  <a:pt x="1172" y="539"/>
                </a:cubicBezTo>
                <a:cubicBezTo>
                  <a:pt x="1173" y="539"/>
                  <a:pt x="1172" y="534"/>
                  <a:pt x="1172" y="534"/>
                </a:cubicBezTo>
                <a:cubicBezTo>
                  <a:pt x="1172" y="534"/>
                  <a:pt x="1172" y="532"/>
                  <a:pt x="1172" y="532"/>
                </a:cubicBezTo>
                <a:cubicBezTo>
                  <a:pt x="1172" y="531"/>
                  <a:pt x="1171" y="529"/>
                  <a:pt x="1170" y="529"/>
                </a:cubicBezTo>
                <a:cubicBezTo>
                  <a:pt x="1169" y="530"/>
                  <a:pt x="1171" y="532"/>
                  <a:pt x="1169" y="532"/>
                </a:cubicBezTo>
                <a:cubicBezTo>
                  <a:pt x="1169" y="531"/>
                  <a:pt x="1169" y="530"/>
                  <a:pt x="1169" y="530"/>
                </a:cubicBezTo>
                <a:cubicBezTo>
                  <a:pt x="1168" y="529"/>
                  <a:pt x="1169" y="528"/>
                  <a:pt x="1169" y="527"/>
                </a:cubicBezTo>
                <a:cubicBezTo>
                  <a:pt x="1170" y="527"/>
                  <a:pt x="1168" y="526"/>
                  <a:pt x="1169" y="526"/>
                </a:cubicBezTo>
                <a:cubicBezTo>
                  <a:pt x="1169" y="524"/>
                  <a:pt x="1169" y="522"/>
                  <a:pt x="1169" y="521"/>
                </a:cubicBezTo>
                <a:cubicBezTo>
                  <a:pt x="1168" y="520"/>
                  <a:pt x="1168" y="519"/>
                  <a:pt x="1168" y="519"/>
                </a:cubicBezTo>
                <a:cubicBezTo>
                  <a:pt x="1168" y="518"/>
                  <a:pt x="1168" y="518"/>
                  <a:pt x="1168" y="518"/>
                </a:cubicBezTo>
                <a:cubicBezTo>
                  <a:pt x="1168" y="517"/>
                  <a:pt x="1168" y="516"/>
                  <a:pt x="1168" y="516"/>
                </a:cubicBezTo>
                <a:cubicBezTo>
                  <a:pt x="1168" y="515"/>
                  <a:pt x="1167" y="514"/>
                  <a:pt x="1167" y="513"/>
                </a:cubicBezTo>
                <a:cubicBezTo>
                  <a:pt x="1167" y="513"/>
                  <a:pt x="1167" y="512"/>
                  <a:pt x="1167" y="512"/>
                </a:cubicBezTo>
                <a:cubicBezTo>
                  <a:pt x="1167" y="512"/>
                  <a:pt x="1166" y="511"/>
                  <a:pt x="1166" y="511"/>
                </a:cubicBezTo>
                <a:cubicBezTo>
                  <a:pt x="1166" y="510"/>
                  <a:pt x="1166" y="509"/>
                  <a:pt x="1166" y="509"/>
                </a:cubicBezTo>
                <a:cubicBezTo>
                  <a:pt x="1163" y="508"/>
                  <a:pt x="1165" y="506"/>
                  <a:pt x="1162" y="506"/>
                </a:cubicBezTo>
                <a:cubicBezTo>
                  <a:pt x="1162" y="504"/>
                  <a:pt x="1161" y="503"/>
                  <a:pt x="1161" y="501"/>
                </a:cubicBezTo>
                <a:cubicBezTo>
                  <a:pt x="1161" y="500"/>
                  <a:pt x="1161" y="499"/>
                  <a:pt x="1162" y="498"/>
                </a:cubicBezTo>
                <a:cubicBezTo>
                  <a:pt x="1162" y="497"/>
                  <a:pt x="1161" y="496"/>
                  <a:pt x="1161" y="496"/>
                </a:cubicBezTo>
                <a:cubicBezTo>
                  <a:pt x="1162" y="496"/>
                  <a:pt x="1162" y="498"/>
                  <a:pt x="1163" y="499"/>
                </a:cubicBezTo>
                <a:cubicBezTo>
                  <a:pt x="1164" y="498"/>
                  <a:pt x="1163" y="497"/>
                  <a:pt x="1162" y="496"/>
                </a:cubicBezTo>
                <a:cubicBezTo>
                  <a:pt x="1162" y="495"/>
                  <a:pt x="1163" y="494"/>
                  <a:pt x="1162" y="493"/>
                </a:cubicBezTo>
                <a:cubicBezTo>
                  <a:pt x="1162" y="493"/>
                  <a:pt x="1162" y="492"/>
                  <a:pt x="1162" y="492"/>
                </a:cubicBezTo>
                <a:cubicBezTo>
                  <a:pt x="1162" y="492"/>
                  <a:pt x="1162" y="491"/>
                  <a:pt x="1162" y="490"/>
                </a:cubicBezTo>
                <a:cubicBezTo>
                  <a:pt x="1162" y="490"/>
                  <a:pt x="1161" y="490"/>
                  <a:pt x="1161" y="490"/>
                </a:cubicBezTo>
                <a:cubicBezTo>
                  <a:pt x="1161" y="489"/>
                  <a:pt x="1162" y="488"/>
                  <a:pt x="1160" y="488"/>
                </a:cubicBezTo>
                <a:cubicBezTo>
                  <a:pt x="1160" y="489"/>
                  <a:pt x="1161" y="492"/>
                  <a:pt x="1159" y="492"/>
                </a:cubicBezTo>
                <a:cubicBezTo>
                  <a:pt x="1158" y="491"/>
                  <a:pt x="1158" y="491"/>
                  <a:pt x="1158" y="490"/>
                </a:cubicBezTo>
                <a:cubicBezTo>
                  <a:pt x="1158" y="489"/>
                  <a:pt x="1158" y="491"/>
                  <a:pt x="1159" y="491"/>
                </a:cubicBezTo>
                <a:cubicBezTo>
                  <a:pt x="1160" y="490"/>
                  <a:pt x="1158" y="490"/>
                  <a:pt x="1159" y="490"/>
                </a:cubicBezTo>
                <a:cubicBezTo>
                  <a:pt x="1159" y="488"/>
                  <a:pt x="1159" y="487"/>
                  <a:pt x="1158" y="485"/>
                </a:cubicBezTo>
                <a:cubicBezTo>
                  <a:pt x="1157" y="486"/>
                  <a:pt x="1157" y="485"/>
                  <a:pt x="1157" y="485"/>
                </a:cubicBezTo>
                <a:cubicBezTo>
                  <a:pt x="1158" y="484"/>
                  <a:pt x="1156" y="483"/>
                  <a:pt x="1157" y="481"/>
                </a:cubicBezTo>
                <a:cubicBezTo>
                  <a:pt x="1156" y="481"/>
                  <a:pt x="1156" y="479"/>
                  <a:pt x="1156" y="479"/>
                </a:cubicBezTo>
                <a:cubicBezTo>
                  <a:pt x="1154" y="480"/>
                  <a:pt x="1155" y="477"/>
                  <a:pt x="1154" y="476"/>
                </a:cubicBezTo>
                <a:cubicBezTo>
                  <a:pt x="1154" y="476"/>
                  <a:pt x="1154" y="475"/>
                  <a:pt x="1154" y="475"/>
                </a:cubicBezTo>
                <a:cubicBezTo>
                  <a:pt x="1148" y="468"/>
                  <a:pt x="1152" y="478"/>
                  <a:pt x="1152" y="478"/>
                </a:cubicBezTo>
                <a:cubicBezTo>
                  <a:pt x="1152" y="479"/>
                  <a:pt x="1152" y="481"/>
                  <a:pt x="1152" y="482"/>
                </a:cubicBezTo>
                <a:cubicBezTo>
                  <a:pt x="1154" y="486"/>
                  <a:pt x="1155" y="489"/>
                  <a:pt x="1155" y="494"/>
                </a:cubicBezTo>
                <a:cubicBezTo>
                  <a:pt x="1156" y="495"/>
                  <a:pt x="1156" y="497"/>
                  <a:pt x="1157" y="499"/>
                </a:cubicBezTo>
                <a:cubicBezTo>
                  <a:pt x="1157" y="501"/>
                  <a:pt x="1159" y="504"/>
                  <a:pt x="1158" y="507"/>
                </a:cubicBezTo>
                <a:cubicBezTo>
                  <a:pt x="1159" y="507"/>
                  <a:pt x="1159" y="509"/>
                  <a:pt x="1159" y="510"/>
                </a:cubicBezTo>
                <a:cubicBezTo>
                  <a:pt x="1159" y="511"/>
                  <a:pt x="1160" y="512"/>
                  <a:pt x="1160" y="513"/>
                </a:cubicBezTo>
                <a:cubicBezTo>
                  <a:pt x="1160" y="513"/>
                  <a:pt x="1160" y="514"/>
                  <a:pt x="1160" y="514"/>
                </a:cubicBezTo>
                <a:cubicBezTo>
                  <a:pt x="1160" y="514"/>
                  <a:pt x="1161" y="515"/>
                  <a:pt x="1161" y="515"/>
                </a:cubicBezTo>
                <a:cubicBezTo>
                  <a:pt x="1161" y="516"/>
                  <a:pt x="1160" y="516"/>
                  <a:pt x="1161" y="516"/>
                </a:cubicBezTo>
                <a:cubicBezTo>
                  <a:pt x="1161" y="517"/>
                  <a:pt x="1161" y="517"/>
                  <a:pt x="1161" y="517"/>
                </a:cubicBezTo>
                <a:cubicBezTo>
                  <a:pt x="1161" y="518"/>
                  <a:pt x="1162" y="520"/>
                  <a:pt x="1162" y="520"/>
                </a:cubicBezTo>
                <a:cubicBezTo>
                  <a:pt x="1161" y="521"/>
                  <a:pt x="1162" y="522"/>
                  <a:pt x="1162" y="522"/>
                </a:cubicBezTo>
                <a:cubicBezTo>
                  <a:pt x="1162" y="523"/>
                  <a:pt x="1163" y="524"/>
                  <a:pt x="1162" y="524"/>
                </a:cubicBezTo>
                <a:cubicBezTo>
                  <a:pt x="1162" y="525"/>
                  <a:pt x="1163" y="525"/>
                  <a:pt x="1163" y="525"/>
                </a:cubicBezTo>
                <a:cubicBezTo>
                  <a:pt x="1163" y="526"/>
                  <a:pt x="1163" y="528"/>
                  <a:pt x="1163" y="529"/>
                </a:cubicBezTo>
                <a:cubicBezTo>
                  <a:pt x="1163" y="530"/>
                  <a:pt x="1163" y="530"/>
                  <a:pt x="1163" y="531"/>
                </a:cubicBezTo>
                <a:cubicBezTo>
                  <a:pt x="1163" y="532"/>
                  <a:pt x="1164" y="533"/>
                  <a:pt x="1164" y="534"/>
                </a:cubicBezTo>
                <a:cubicBezTo>
                  <a:pt x="1164" y="535"/>
                  <a:pt x="1164" y="535"/>
                  <a:pt x="1164" y="536"/>
                </a:cubicBezTo>
                <a:cubicBezTo>
                  <a:pt x="1164" y="537"/>
                  <a:pt x="1164" y="537"/>
                  <a:pt x="1165" y="538"/>
                </a:cubicBezTo>
                <a:cubicBezTo>
                  <a:pt x="1165" y="539"/>
                  <a:pt x="1165" y="540"/>
                  <a:pt x="1165" y="541"/>
                </a:cubicBezTo>
                <a:cubicBezTo>
                  <a:pt x="1164" y="542"/>
                  <a:pt x="1165" y="543"/>
                  <a:pt x="1164" y="545"/>
                </a:cubicBezTo>
                <a:cubicBezTo>
                  <a:pt x="1165" y="545"/>
                  <a:pt x="1165" y="547"/>
                  <a:pt x="1165" y="547"/>
                </a:cubicBezTo>
                <a:cubicBezTo>
                  <a:pt x="1165" y="548"/>
                  <a:pt x="1165" y="549"/>
                  <a:pt x="1165" y="549"/>
                </a:cubicBezTo>
                <a:cubicBezTo>
                  <a:pt x="1166" y="551"/>
                  <a:pt x="1165" y="552"/>
                  <a:pt x="1165" y="554"/>
                </a:cubicBezTo>
                <a:cubicBezTo>
                  <a:pt x="1165" y="554"/>
                  <a:pt x="1166" y="554"/>
                  <a:pt x="1166" y="555"/>
                </a:cubicBezTo>
                <a:cubicBezTo>
                  <a:pt x="1166" y="555"/>
                  <a:pt x="1166" y="555"/>
                  <a:pt x="1166" y="556"/>
                </a:cubicBezTo>
                <a:cubicBezTo>
                  <a:pt x="1166" y="556"/>
                  <a:pt x="1166" y="556"/>
                  <a:pt x="1167" y="557"/>
                </a:cubicBezTo>
                <a:cubicBezTo>
                  <a:pt x="1167" y="557"/>
                  <a:pt x="1167" y="558"/>
                  <a:pt x="1167" y="558"/>
                </a:cubicBezTo>
                <a:cubicBezTo>
                  <a:pt x="1166" y="558"/>
                  <a:pt x="1167" y="558"/>
                  <a:pt x="1167" y="558"/>
                </a:cubicBezTo>
                <a:cubicBezTo>
                  <a:pt x="1167" y="561"/>
                  <a:pt x="1166" y="563"/>
                  <a:pt x="1166" y="566"/>
                </a:cubicBezTo>
                <a:cubicBezTo>
                  <a:pt x="1167" y="569"/>
                  <a:pt x="1167" y="570"/>
                  <a:pt x="1167" y="573"/>
                </a:cubicBezTo>
                <a:cubicBezTo>
                  <a:pt x="1166" y="573"/>
                  <a:pt x="1166" y="571"/>
                  <a:pt x="1164" y="572"/>
                </a:cubicBezTo>
                <a:cubicBezTo>
                  <a:pt x="1164" y="573"/>
                  <a:pt x="1165" y="576"/>
                  <a:pt x="1164" y="578"/>
                </a:cubicBezTo>
                <a:cubicBezTo>
                  <a:pt x="1164" y="581"/>
                  <a:pt x="1162" y="584"/>
                  <a:pt x="1165" y="585"/>
                </a:cubicBezTo>
                <a:cubicBezTo>
                  <a:pt x="1167" y="584"/>
                  <a:pt x="1166" y="580"/>
                  <a:pt x="1167" y="578"/>
                </a:cubicBezTo>
                <a:cubicBezTo>
                  <a:pt x="1168" y="579"/>
                  <a:pt x="1167" y="581"/>
                  <a:pt x="1167" y="582"/>
                </a:cubicBezTo>
                <a:cubicBezTo>
                  <a:pt x="1167" y="583"/>
                  <a:pt x="1167" y="584"/>
                  <a:pt x="1167" y="584"/>
                </a:cubicBezTo>
                <a:cubicBezTo>
                  <a:pt x="1167" y="585"/>
                  <a:pt x="1167" y="586"/>
                  <a:pt x="1167" y="587"/>
                </a:cubicBezTo>
                <a:cubicBezTo>
                  <a:pt x="1166" y="588"/>
                  <a:pt x="1167" y="588"/>
                  <a:pt x="1167" y="590"/>
                </a:cubicBezTo>
                <a:cubicBezTo>
                  <a:pt x="1165" y="589"/>
                  <a:pt x="1166" y="589"/>
                  <a:pt x="1164" y="588"/>
                </a:cubicBezTo>
                <a:cubicBezTo>
                  <a:pt x="1163" y="591"/>
                  <a:pt x="1163" y="593"/>
                  <a:pt x="1164" y="595"/>
                </a:cubicBezTo>
                <a:cubicBezTo>
                  <a:pt x="1165" y="593"/>
                  <a:pt x="1164" y="596"/>
                  <a:pt x="1165" y="596"/>
                </a:cubicBezTo>
                <a:cubicBezTo>
                  <a:pt x="1164" y="599"/>
                  <a:pt x="1167" y="598"/>
                  <a:pt x="1165" y="602"/>
                </a:cubicBezTo>
                <a:cubicBezTo>
                  <a:pt x="1166" y="604"/>
                  <a:pt x="1166" y="608"/>
                  <a:pt x="1166" y="610"/>
                </a:cubicBezTo>
                <a:cubicBezTo>
                  <a:pt x="1165" y="611"/>
                  <a:pt x="1165" y="613"/>
                  <a:pt x="1165" y="614"/>
                </a:cubicBezTo>
                <a:cubicBezTo>
                  <a:pt x="1165" y="614"/>
                  <a:pt x="1165" y="615"/>
                  <a:pt x="1165" y="615"/>
                </a:cubicBezTo>
                <a:cubicBezTo>
                  <a:pt x="1166" y="617"/>
                  <a:pt x="1164" y="619"/>
                  <a:pt x="1164" y="620"/>
                </a:cubicBezTo>
                <a:cubicBezTo>
                  <a:pt x="1164" y="621"/>
                  <a:pt x="1164" y="623"/>
                  <a:pt x="1164" y="624"/>
                </a:cubicBezTo>
                <a:cubicBezTo>
                  <a:pt x="1163" y="625"/>
                  <a:pt x="1164" y="625"/>
                  <a:pt x="1164" y="626"/>
                </a:cubicBezTo>
                <a:cubicBezTo>
                  <a:pt x="1164" y="626"/>
                  <a:pt x="1163" y="627"/>
                  <a:pt x="1164" y="628"/>
                </a:cubicBezTo>
                <a:cubicBezTo>
                  <a:pt x="1164" y="629"/>
                  <a:pt x="1163" y="630"/>
                  <a:pt x="1163" y="631"/>
                </a:cubicBezTo>
                <a:cubicBezTo>
                  <a:pt x="1162" y="632"/>
                  <a:pt x="1163" y="632"/>
                  <a:pt x="1163" y="632"/>
                </a:cubicBezTo>
                <a:cubicBezTo>
                  <a:pt x="1163" y="633"/>
                  <a:pt x="1162" y="634"/>
                  <a:pt x="1162" y="634"/>
                </a:cubicBezTo>
                <a:cubicBezTo>
                  <a:pt x="1162" y="635"/>
                  <a:pt x="1163" y="635"/>
                  <a:pt x="1163" y="636"/>
                </a:cubicBezTo>
                <a:cubicBezTo>
                  <a:pt x="1163" y="638"/>
                  <a:pt x="1162" y="640"/>
                  <a:pt x="1161" y="643"/>
                </a:cubicBezTo>
                <a:cubicBezTo>
                  <a:pt x="1161" y="645"/>
                  <a:pt x="1160" y="646"/>
                  <a:pt x="1161" y="647"/>
                </a:cubicBezTo>
                <a:cubicBezTo>
                  <a:pt x="1158" y="651"/>
                  <a:pt x="1160" y="655"/>
                  <a:pt x="1158" y="659"/>
                </a:cubicBezTo>
                <a:cubicBezTo>
                  <a:pt x="1158" y="660"/>
                  <a:pt x="1157" y="662"/>
                  <a:pt x="1157" y="663"/>
                </a:cubicBezTo>
                <a:cubicBezTo>
                  <a:pt x="1156" y="664"/>
                  <a:pt x="1157" y="665"/>
                  <a:pt x="1157" y="666"/>
                </a:cubicBezTo>
                <a:cubicBezTo>
                  <a:pt x="1156" y="669"/>
                  <a:pt x="1154" y="673"/>
                  <a:pt x="1153" y="676"/>
                </a:cubicBezTo>
                <a:cubicBezTo>
                  <a:pt x="1153" y="677"/>
                  <a:pt x="1153" y="677"/>
                  <a:pt x="1153" y="678"/>
                </a:cubicBezTo>
                <a:cubicBezTo>
                  <a:pt x="1152" y="681"/>
                  <a:pt x="1149" y="686"/>
                  <a:pt x="1149" y="689"/>
                </a:cubicBezTo>
                <a:cubicBezTo>
                  <a:pt x="1148" y="690"/>
                  <a:pt x="1149" y="691"/>
                  <a:pt x="1148" y="691"/>
                </a:cubicBezTo>
                <a:cubicBezTo>
                  <a:pt x="1147" y="691"/>
                  <a:pt x="1147" y="694"/>
                  <a:pt x="1147" y="694"/>
                </a:cubicBezTo>
                <a:cubicBezTo>
                  <a:pt x="1146" y="695"/>
                  <a:pt x="1145" y="696"/>
                  <a:pt x="1144" y="697"/>
                </a:cubicBezTo>
                <a:cubicBezTo>
                  <a:pt x="1144" y="697"/>
                  <a:pt x="1145" y="697"/>
                  <a:pt x="1144" y="698"/>
                </a:cubicBezTo>
                <a:cubicBezTo>
                  <a:pt x="1144" y="698"/>
                  <a:pt x="1144" y="699"/>
                  <a:pt x="1144" y="699"/>
                </a:cubicBezTo>
                <a:cubicBezTo>
                  <a:pt x="1143" y="702"/>
                  <a:pt x="1143" y="704"/>
                  <a:pt x="1141" y="705"/>
                </a:cubicBezTo>
                <a:cubicBezTo>
                  <a:pt x="1144" y="706"/>
                  <a:pt x="1144" y="703"/>
                  <a:pt x="1146" y="704"/>
                </a:cubicBezTo>
                <a:cubicBezTo>
                  <a:pt x="1148" y="703"/>
                  <a:pt x="1147" y="701"/>
                  <a:pt x="1149" y="701"/>
                </a:cubicBezTo>
                <a:cubicBezTo>
                  <a:pt x="1149" y="702"/>
                  <a:pt x="1149" y="704"/>
                  <a:pt x="1149" y="705"/>
                </a:cubicBezTo>
                <a:cubicBezTo>
                  <a:pt x="1148" y="706"/>
                  <a:pt x="1147" y="706"/>
                  <a:pt x="1146" y="706"/>
                </a:cubicBezTo>
                <a:cubicBezTo>
                  <a:pt x="1146" y="708"/>
                  <a:pt x="1146" y="709"/>
                  <a:pt x="1144" y="709"/>
                </a:cubicBezTo>
                <a:cubicBezTo>
                  <a:pt x="1143" y="709"/>
                  <a:pt x="1146" y="706"/>
                  <a:pt x="1143" y="706"/>
                </a:cubicBezTo>
                <a:cubicBezTo>
                  <a:pt x="1142" y="707"/>
                  <a:pt x="1142" y="709"/>
                  <a:pt x="1141" y="710"/>
                </a:cubicBezTo>
                <a:cubicBezTo>
                  <a:pt x="1142" y="711"/>
                  <a:pt x="1140" y="712"/>
                  <a:pt x="1142" y="712"/>
                </a:cubicBezTo>
                <a:cubicBezTo>
                  <a:pt x="1141" y="714"/>
                  <a:pt x="1144" y="713"/>
                  <a:pt x="1143" y="715"/>
                </a:cubicBezTo>
                <a:cubicBezTo>
                  <a:pt x="1143" y="717"/>
                  <a:pt x="1141" y="718"/>
                  <a:pt x="1140" y="720"/>
                </a:cubicBezTo>
                <a:cubicBezTo>
                  <a:pt x="1139" y="721"/>
                  <a:pt x="1139" y="722"/>
                  <a:pt x="1138" y="723"/>
                </a:cubicBezTo>
                <a:cubicBezTo>
                  <a:pt x="1138" y="724"/>
                  <a:pt x="1136" y="725"/>
                  <a:pt x="1136" y="726"/>
                </a:cubicBezTo>
                <a:cubicBezTo>
                  <a:pt x="1136" y="727"/>
                  <a:pt x="1135" y="727"/>
                  <a:pt x="1135" y="727"/>
                </a:cubicBezTo>
                <a:cubicBezTo>
                  <a:pt x="1134" y="728"/>
                  <a:pt x="1134" y="729"/>
                  <a:pt x="1134" y="729"/>
                </a:cubicBezTo>
                <a:cubicBezTo>
                  <a:pt x="1133" y="729"/>
                  <a:pt x="1134" y="731"/>
                  <a:pt x="1133" y="731"/>
                </a:cubicBezTo>
                <a:cubicBezTo>
                  <a:pt x="1132" y="730"/>
                  <a:pt x="1133" y="729"/>
                  <a:pt x="1133" y="728"/>
                </a:cubicBezTo>
                <a:cubicBezTo>
                  <a:pt x="1134" y="728"/>
                  <a:pt x="1134" y="726"/>
                  <a:pt x="1135" y="724"/>
                </a:cubicBezTo>
                <a:cubicBezTo>
                  <a:pt x="1135" y="724"/>
                  <a:pt x="1136" y="723"/>
                  <a:pt x="1137" y="723"/>
                </a:cubicBezTo>
                <a:cubicBezTo>
                  <a:pt x="1137" y="722"/>
                  <a:pt x="1137" y="720"/>
                  <a:pt x="1138" y="719"/>
                </a:cubicBezTo>
                <a:cubicBezTo>
                  <a:pt x="1138" y="719"/>
                  <a:pt x="1138" y="719"/>
                  <a:pt x="1138" y="719"/>
                </a:cubicBezTo>
                <a:cubicBezTo>
                  <a:pt x="1139" y="719"/>
                  <a:pt x="1139" y="718"/>
                  <a:pt x="1139" y="717"/>
                </a:cubicBezTo>
                <a:cubicBezTo>
                  <a:pt x="1140" y="715"/>
                  <a:pt x="1142" y="713"/>
                  <a:pt x="1139" y="711"/>
                </a:cubicBezTo>
                <a:cubicBezTo>
                  <a:pt x="1137" y="714"/>
                  <a:pt x="1138" y="716"/>
                  <a:pt x="1137" y="719"/>
                </a:cubicBezTo>
                <a:cubicBezTo>
                  <a:pt x="1135" y="719"/>
                  <a:pt x="1135" y="722"/>
                  <a:pt x="1133" y="721"/>
                </a:cubicBezTo>
                <a:cubicBezTo>
                  <a:pt x="1133" y="724"/>
                  <a:pt x="1132" y="723"/>
                  <a:pt x="1131" y="726"/>
                </a:cubicBezTo>
                <a:cubicBezTo>
                  <a:pt x="1130" y="726"/>
                  <a:pt x="1130" y="729"/>
                  <a:pt x="1128" y="728"/>
                </a:cubicBezTo>
                <a:cubicBezTo>
                  <a:pt x="1127" y="733"/>
                  <a:pt x="1124" y="733"/>
                  <a:pt x="1122" y="737"/>
                </a:cubicBezTo>
                <a:cubicBezTo>
                  <a:pt x="1121" y="737"/>
                  <a:pt x="1121" y="737"/>
                  <a:pt x="1120" y="737"/>
                </a:cubicBezTo>
                <a:cubicBezTo>
                  <a:pt x="1120" y="740"/>
                  <a:pt x="1118" y="740"/>
                  <a:pt x="1117" y="742"/>
                </a:cubicBezTo>
                <a:cubicBezTo>
                  <a:pt x="1116" y="742"/>
                  <a:pt x="1115" y="742"/>
                  <a:pt x="1115" y="742"/>
                </a:cubicBezTo>
                <a:cubicBezTo>
                  <a:pt x="1114" y="743"/>
                  <a:pt x="1113" y="743"/>
                  <a:pt x="1113" y="744"/>
                </a:cubicBezTo>
                <a:cubicBezTo>
                  <a:pt x="1112" y="745"/>
                  <a:pt x="1111" y="745"/>
                  <a:pt x="1110" y="746"/>
                </a:cubicBezTo>
                <a:cubicBezTo>
                  <a:pt x="1110" y="746"/>
                  <a:pt x="1110" y="746"/>
                  <a:pt x="1110" y="747"/>
                </a:cubicBezTo>
                <a:cubicBezTo>
                  <a:pt x="1109" y="747"/>
                  <a:pt x="1109" y="747"/>
                  <a:pt x="1108" y="747"/>
                </a:cubicBezTo>
                <a:cubicBezTo>
                  <a:pt x="1108" y="748"/>
                  <a:pt x="1108" y="748"/>
                  <a:pt x="1107" y="748"/>
                </a:cubicBezTo>
                <a:cubicBezTo>
                  <a:pt x="1107" y="748"/>
                  <a:pt x="1106" y="749"/>
                  <a:pt x="1106" y="749"/>
                </a:cubicBezTo>
                <a:cubicBezTo>
                  <a:pt x="1106" y="750"/>
                  <a:pt x="1105" y="749"/>
                  <a:pt x="1105" y="750"/>
                </a:cubicBezTo>
                <a:cubicBezTo>
                  <a:pt x="1105" y="750"/>
                  <a:pt x="1105" y="751"/>
                  <a:pt x="1104" y="751"/>
                </a:cubicBezTo>
                <a:cubicBezTo>
                  <a:pt x="1104" y="751"/>
                  <a:pt x="1103" y="751"/>
                  <a:pt x="1103" y="751"/>
                </a:cubicBezTo>
                <a:cubicBezTo>
                  <a:pt x="1102" y="751"/>
                  <a:pt x="1102" y="752"/>
                  <a:pt x="1102" y="752"/>
                </a:cubicBezTo>
                <a:cubicBezTo>
                  <a:pt x="1101" y="753"/>
                  <a:pt x="1101" y="752"/>
                  <a:pt x="1100" y="753"/>
                </a:cubicBezTo>
                <a:cubicBezTo>
                  <a:pt x="1100" y="753"/>
                  <a:pt x="1100" y="754"/>
                  <a:pt x="1099" y="754"/>
                </a:cubicBezTo>
                <a:cubicBezTo>
                  <a:pt x="1099" y="754"/>
                  <a:pt x="1099" y="754"/>
                  <a:pt x="1099" y="754"/>
                </a:cubicBezTo>
                <a:cubicBezTo>
                  <a:pt x="1098" y="754"/>
                  <a:pt x="1098" y="755"/>
                  <a:pt x="1098" y="755"/>
                </a:cubicBezTo>
                <a:cubicBezTo>
                  <a:pt x="1097" y="755"/>
                  <a:pt x="1096" y="755"/>
                  <a:pt x="1096" y="756"/>
                </a:cubicBezTo>
                <a:cubicBezTo>
                  <a:pt x="1095" y="756"/>
                  <a:pt x="1095" y="757"/>
                  <a:pt x="1094" y="757"/>
                </a:cubicBezTo>
                <a:cubicBezTo>
                  <a:pt x="1094" y="757"/>
                  <a:pt x="1093" y="757"/>
                  <a:pt x="1093" y="757"/>
                </a:cubicBezTo>
                <a:cubicBezTo>
                  <a:pt x="1093" y="757"/>
                  <a:pt x="1093" y="758"/>
                  <a:pt x="1092" y="758"/>
                </a:cubicBezTo>
                <a:cubicBezTo>
                  <a:pt x="1091" y="759"/>
                  <a:pt x="1089" y="759"/>
                  <a:pt x="1088" y="760"/>
                </a:cubicBezTo>
                <a:cubicBezTo>
                  <a:pt x="1088" y="761"/>
                  <a:pt x="1088" y="760"/>
                  <a:pt x="1087" y="761"/>
                </a:cubicBezTo>
                <a:cubicBezTo>
                  <a:pt x="1082" y="763"/>
                  <a:pt x="1077" y="765"/>
                  <a:pt x="1072" y="767"/>
                </a:cubicBezTo>
                <a:cubicBezTo>
                  <a:pt x="1070" y="768"/>
                  <a:pt x="1068" y="768"/>
                  <a:pt x="1066" y="769"/>
                </a:cubicBezTo>
                <a:cubicBezTo>
                  <a:pt x="1066" y="769"/>
                  <a:pt x="1066" y="769"/>
                  <a:pt x="1065" y="769"/>
                </a:cubicBezTo>
                <a:cubicBezTo>
                  <a:pt x="1065" y="769"/>
                  <a:pt x="1064" y="769"/>
                  <a:pt x="1064" y="769"/>
                </a:cubicBezTo>
                <a:cubicBezTo>
                  <a:pt x="1063" y="769"/>
                  <a:pt x="1063" y="769"/>
                  <a:pt x="1063" y="769"/>
                </a:cubicBezTo>
                <a:cubicBezTo>
                  <a:pt x="1062" y="770"/>
                  <a:pt x="1062" y="770"/>
                  <a:pt x="1061" y="770"/>
                </a:cubicBezTo>
                <a:cubicBezTo>
                  <a:pt x="1059" y="771"/>
                  <a:pt x="1057" y="771"/>
                  <a:pt x="1055" y="771"/>
                </a:cubicBezTo>
                <a:cubicBezTo>
                  <a:pt x="1055" y="771"/>
                  <a:pt x="1055" y="771"/>
                  <a:pt x="1055" y="772"/>
                </a:cubicBezTo>
                <a:cubicBezTo>
                  <a:pt x="1055" y="772"/>
                  <a:pt x="1054" y="771"/>
                  <a:pt x="1054" y="771"/>
                </a:cubicBezTo>
                <a:cubicBezTo>
                  <a:pt x="1054" y="771"/>
                  <a:pt x="1053" y="772"/>
                  <a:pt x="1053" y="772"/>
                </a:cubicBezTo>
                <a:cubicBezTo>
                  <a:pt x="1052" y="772"/>
                  <a:pt x="1051" y="772"/>
                  <a:pt x="1050" y="772"/>
                </a:cubicBezTo>
                <a:cubicBezTo>
                  <a:pt x="1047" y="772"/>
                  <a:pt x="1042" y="772"/>
                  <a:pt x="1040" y="772"/>
                </a:cubicBezTo>
                <a:cubicBezTo>
                  <a:pt x="1039" y="772"/>
                  <a:pt x="1038" y="772"/>
                  <a:pt x="1038" y="772"/>
                </a:cubicBezTo>
                <a:cubicBezTo>
                  <a:pt x="1037" y="772"/>
                  <a:pt x="1036" y="773"/>
                  <a:pt x="1035" y="774"/>
                </a:cubicBezTo>
                <a:cubicBezTo>
                  <a:pt x="1035" y="774"/>
                  <a:pt x="1035" y="773"/>
                  <a:pt x="1035" y="773"/>
                </a:cubicBezTo>
                <a:cubicBezTo>
                  <a:pt x="1034" y="773"/>
                  <a:pt x="1034" y="774"/>
                  <a:pt x="1034" y="774"/>
                </a:cubicBezTo>
                <a:cubicBezTo>
                  <a:pt x="1032" y="774"/>
                  <a:pt x="1031" y="773"/>
                  <a:pt x="1030" y="773"/>
                </a:cubicBezTo>
                <a:cubicBezTo>
                  <a:pt x="1029" y="773"/>
                  <a:pt x="1029" y="773"/>
                  <a:pt x="1028" y="773"/>
                </a:cubicBezTo>
                <a:cubicBezTo>
                  <a:pt x="1027" y="773"/>
                  <a:pt x="1027" y="773"/>
                  <a:pt x="1027" y="773"/>
                </a:cubicBezTo>
                <a:cubicBezTo>
                  <a:pt x="1026" y="773"/>
                  <a:pt x="1025" y="774"/>
                  <a:pt x="1024" y="773"/>
                </a:cubicBezTo>
                <a:cubicBezTo>
                  <a:pt x="1024" y="773"/>
                  <a:pt x="1024" y="774"/>
                  <a:pt x="1023" y="774"/>
                </a:cubicBezTo>
                <a:cubicBezTo>
                  <a:pt x="1023" y="774"/>
                  <a:pt x="1022" y="774"/>
                  <a:pt x="1021" y="774"/>
                </a:cubicBezTo>
                <a:cubicBezTo>
                  <a:pt x="1020" y="773"/>
                  <a:pt x="1018" y="774"/>
                  <a:pt x="1017" y="774"/>
                </a:cubicBezTo>
                <a:cubicBezTo>
                  <a:pt x="1017" y="774"/>
                  <a:pt x="1016" y="774"/>
                  <a:pt x="1016" y="774"/>
                </a:cubicBezTo>
                <a:cubicBezTo>
                  <a:pt x="1013" y="775"/>
                  <a:pt x="1011" y="773"/>
                  <a:pt x="1008" y="773"/>
                </a:cubicBezTo>
                <a:cubicBezTo>
                  <a:pt x="1007" y="773"/>
                  <a:pt x="1005" y="773"/>
                  <a:pt x="1003" y="772"/>
                </a:cubicBezTo>
                <a:cubicBezTo>
                  <a:pt x="1003" y="772"/>
                  <a:pt x="1002" y="771"/>
                  <a:pt x="1001" y="771"/>
                </a:cubicBezTo>
                <a:cubicBezTo>
                  <a:pt x="1000" y="770"/>
                  <a:pt x="999" y="770"/>
                  <a:pt x="997" y="769"/>
                </a:cubicBezTo>
                <a:cubicBezTo>
                  <a:pt x="996" y="769"/>
                  <a:pt x="996" y="769"/>
                  <a:pt x="995" y="769"/>
                </a:cubicBezTo>
                <a:cubicBezTo>
                  <a:pt x="995" y="769"/>
                  <a:pt x="994" y="768"/>
                  <a:pt x="993" y="767"/>
                </a:cubicBezTo>
                <a:cubicBezTo>
                  <a:pt x="992" y="766"/>
                  <a:pt x="988" y="766"/>
                  <a:pt x="990" y="763"/>
                </a:cubicBezTo>
                <a:cubicBezTo>
                  <a:pt x="991" y="763"/>
                  <a:pt x="993" y="764"/>
                  <a:pt x="994" y="764"/>
                </a:cubicBezTo>
                <a:cubicBezTo>
                  <a:pt x="994" y="765"/>
                  <a:pt x="995" y="765"/>
                  <a:pt x="995" y="766"/>
                </a:cubicBezTo>
                <a:cubicBezTo>
                  <a:pt x="996" y="766"/>
                  <a:pt x="995" y="768"/>
                  <a:pt x="996" y="768"/>
                </a:cubicBezTo>
                <a:cubicBezTo>
                  <a:pt x="998" y="769"/>
                  <a:pt x="999" y="768"/>
                  <a:pt x="1000" y="767"/>
                </a:cubicBezTo>
                <a:cubicBezTo>
                  <a:pt x="1000" y="768"/>
                  <a:pt x="1001" y="768"/>
                  <a:pt x="1002" y="768"/>
                </a:cubicBezTo>
                <a:cubicBezTo>
                  <a:pt x="1004" y="768"/>
                  <a:pt x="1003" y="770"/>
                  <a:pt x="1005" y="770"/>
                </a:cubicBezTo>
                <a:cubicBezTo>
                  <a:pt x="1006" y="770"/>
                  <a:pt x="1007" y="771"/>
                  <a:pt x="1009" y="771"/>
                </a:cubicBezTo>
                <a:cubicBezTo>
                  <a:pt x="1009" y="771"/>
                  <a:pt x="1009" y="771"/>
                  <a:pt x="1010" y="771"/>
                </a:cubicBezTo>
                <a:cubicBezTo>
                  <a:pt x="1012" y="772"/>
                  <a:pt x="1012" y="772"/>
                  <a:pt x="1013" y="772"/>
                </a:cubicBezTo>
                <a:cubicBezTo>
                  <a:pt x="1014" y="772"/>
                  <a:pt x="1014" y="772"/>
                  <a:pt x="1015" y="772"/>
                </a:cubicBezTo>
                <a:cubicBezTo>
                  <a:pt x="1015" y="772"/>
                  <a:pt x="1016" y="770"/>
                  <a:pt x="1017" y="771"/>
                </a:cubicBezTo>
                <a:cubicBezTo>
                  <a:pt x="1019" y="772"/>
                  <a:pt x="1020" y="770"/>
                  <a:pt x="1022" y="771"/>
                </a:cubicBezTo>
                <a:cubicBezTo>
                  <a:pt x="1024" y="770"/>
                  <a:pt x="1028" y="771"/>
                  <a:pt x="1031" y="772"/>
                </a:cubicBezTo>
                <a:cubicBezTo>
                  <a:pt x="1032" y="772"/>
                  <a:pt x="1034" y="772"/>
                  <a:pt x="1035" y="771"/>
                </a:cubicBezTo>
                <a:cubicBezTo>
                  <a:pt x="1031" y="771"/>
                  <a:pt x="1028" y="770"/>
                  <a:pt x="1026" y="769"/>
                </a:cubicBezTo>
                <a:cubicBezTo>
                  <a:pt x="1025" y="769"/>
                  <a:pt x="1024" y="769"/>
                  <a:pt x="1023" y="768"/>
                </a:cubicBezTo>
                <a:cubicBezTo>
                  <a:pt x="1021" y="768"/>
                  <a:pt x="1019" y="768"/>
                  <a:pt x="1017" y="768"/>
                </a:cubicBezTo>
                <a:cubicBezTo>
                  <a:pt x="1016" y="767"/>
                  <a:pt x="1014" y="766"/>
                  <a:pt x="1013" y="765"/>
                </a:cubicBezTo>
                <a:cubicBezTo>
                  <a:pt x="1013" y="765"/>
                  <a:pt x="1012" y="764"/>
                  <a:pt x="1012" y="764"/>
                </a:cubicBezTo>
                <a:cubicBezTo>
                  <a:pt x="1011" y="764"/>
                  <a:pt x="1010" y="764"/>
                  <a:pt x="1010" y="764"/>
                </a:cubicBezTo>
                <a:cubicBezTo>
                  <a:pt x="1009" y="764"/>
                  <a:pt x="1009" y="764"/>
                  <a:pt x="1009" y="764"/>
                </a:cubicBezTo>
                <a:cubicBezTo>
                  <a:pt x="1007" y="763"/>
                  <a:pt x="1005" y="762"/>
                  <a:pt x="1004" y="761"/>
                </a:cubicBezTo>
                <a:cubicBezTo>
                  <a:pt x="1003" y="760"/>
                  <a:pt x="1002" y="760"/>
                  <a:pt x="1001" y="759"/>
                </a:cubicBezTo>
                <a:cubicBezTo>
                  <a:pt x="998" y="760"/>
                  <a:pt x="1000" y="757"/>
                  <a:pt x="996" y="757"/>
                </a:cubicBezTo>
                <a:cubicBezTo>
                  <a:pt x="995" y="756"/>
                  <a:pt x="995" y="755"/>
                  <a:pt x="994" y="754"/>
                </a:cubicBezTo>
                <a:cubicBezTo>
                  <a:pt x="993" y="755"/>
                  <a:pt x="992" y="754"/>
                  <a:pt x="992" y="754"/>
                </a:cubicBezTo>
                <a:cubicBezTo>
                  <a:pt x="990" y="753"/>
                  <a:pt x="989" y="750"/>
                  <a:pt x="987" y="750"/>
                </a:cubicBezTo>
                <a:cubicBezTo>
                  <a:pt x="986" y="748"/>
                  <a:pt x="986" y="748"/>
                  <a:pt x="986" y="748"/>
                </a:cubicBezTo>
                <a:cubicBezTo>
                  <a:pt x="984" y="747"/>
                  <a:pt x="984" y="748"/>
                  <a:pt x="982" y="747"/>
                </a:cubicBezTo>
                <a:cubicBezTo>
                  <a:pt x="982" y="747"/>
                  <a:pt x="981" y="746"/>
                  <a:pt x="980" y="746"/>
                </a:cubicBezTo>
                <a:cubicBezTo>
                  <a:pt x="981" y="744"/>
                  <a:pt x="978" y="744"/>
                  <a:pt x="979" y="742"/>
                </a:cubicBezTo>
                <a:cubicBezTo>
                  <a:pt x="978" y="742"/>
                  <a:pt x="976" y="742"/>
                  <a:pt x="977" y="741"/>
                </a:cubicBezTo>
                <a:cubicBezTo>
                  <a:pt x="975" y="740"/>
                  <a:pt x="974" y="741"/>
                  <a:pt x="973" y="741"/>
                </a:cubicBezTo>
                <a:cubicBezTo>
                  <a:pt x="973" y="740"/>
                  <a:pt x="972" y="740"/>
                  <a:pt x="971" y="739"/>
                </a:cubicBezTo>
                <a:cubicBezTo>
                  <a:pt x="971" y="739"/>
                  <a:pt x="971" y="738"/>
                  <a:pt x="970" y="737"/>
                </a:cubicBezTo>
                <a:cubicBezTo>
                  <a:pt x="970" y="737"/>
                  <a:pt x="970" y="737"/>
                  <a:pt x="970" y="737"/>
                </a:cubicBezTo>
                <a:cubicBezTo>
                  <a:pt x="969" y="737"/>
                  <a:pt x="970" y="737"/>
                  <a:pt x="969" y="736"/>
                </a:cubicBezTo>
                <a:cubicBezTo>
                  <a:pt x="969" y="735"/>
                  <a:pt x="967" y="734"/>
                  <a:pt x="968" y="733"/>
                </a:cubicBezTo>
                <a:cubicBezTo>
                  <a:pt x="969" y="734"/>
                  <a:pt x="970" y="734"/>
                  <a:pt x="971" y="735"/>
                </a:cubicBezTo>
                <a:cubicBezTo>
                  <a:pt x="971" y="735"/>
                  <a:pt x="970" y="736"/>
                  <a:pt x="971" y="736"/>
                </a:cubicBezTo>
                <a:cubicBezTo>
                  <a:pt x="972" y="737"/>
                  <a:pt x="973" y="737"/>
                  <a:pt x="974" y="738"/>
                </a:cubicBezTo>
                <a:cubicBezTo>
                  <a:pt x="974" y="739"/>
                  <a:pt x="975" y="739"/>
                  <a:pt x="975" y="739"/>
                </a:cubicBezTo>
                <a:cubicBezTo>
                  <a:pt x="976" y="736"/>
                  <a:pt x="973" y="735"/>
                  <a:pt x="973" y="732"/>
                </a:cubicBezTo>
                <a:cubicBezTo>
                  <a:pt x="970" y="732"/>
                  <a:pt x="970" y="730"/>
                  <a:pt x="968" y="729"/>
                </a:cubicBezTo>
                <a:cubicBezTo>
                  <a:pt x="968" y="728"/>
                  <a:pt x="968" y="727"/>
                  <a:pt x="967" y="726"/>
                </a:cubicBezTo>
                <a:cubicBezTo>
                  <a:pt x="966" y="723"/>
                  <a:pt x="965" y="722"/>
                  <a:pt x="964" y="721"/>
                </a:cubicBezTo>
                <a:cubicBezTo>
                  <a:pt x="964" y="721"/>
                  <a:pt x="964" y="720"/>
                  <a:pt x="964" y="720"/>
                </a:cubicBezTo>
                <a:cubicBezTo>
                  <a:pt x="964" y="719"/>
                  <a:pt x="964" y="719"/>
                  <a:pt x="963" y="718"/>
                </a:cubicBezTo>
                <a:cubicBezTo>
                  <a:pt x="963" y="718"/>
                  <a:pt x="963" y="717"/>
                  <a:pt x="963" y="716"/>
                </a:cubicBezTo>
                <a:cubicBezTo>
                  <a:pt x="962" y="716"/>
                  <a:pt x="961" y="716"/>
                  <a:pt x="961" y="715"/>
                </a:cubicBezTo>
                <a:cubicBezTo>
                  <a:pt x="961" y="714"/>
                  <a:pt x="961" y="712"/>
                  <a:pt x="961" y="711"/>
                </a:cubicBezTo>
                <a:cubicBezTo>
                  <a:pt x="961" y="711"/>
                  <a:pt x="960" y="710"/>
                  <a:pt x="960" y="710"/>
                </a:cubicBezTo>
                <a:cubicBezTo>
                  <a:pt x="960" y="710"/>
                  <a:pt x="960" y="709"/>
                  <a:pt x="960" y="709"/>
                </a:cubicBezTo>
                <a:cubicBezTo>
                  <a:pt x="960" y="708"/>
                  <a:pt x="960" y="708"/>
                  <a:pt x="960" y="708"/>
                </a:cubicBezTo>
                <a:cubicBezTo>
                  <a:pt x="960" y="707"/>
                  <a:pt x="959" y="706"/>
                  <a:pt x="959" y="705"/>
                </a:cubicBezTo>
                <a:cubicBezTo>
                  <a:pt x="959" y="701"/>
                  <a:pt x="959" y="697"/>
                  <a:pt x="959" y="694"/>
                </a:cubicBezTo>
                <a:cubicBezTo>
                  <a:pt x="960" y="680"/>
                  <a:pt x="968" y="668"/>
                  <a:pt x="978" y="659"/>
                </a:cubicBezTo>
                <a:cubicBezTo>
                  <a:pt x="987" y="652"/>
                  <a:pt x="998" y="648"/>
                  <a:pt x="1008" y="647"/>
                </a:cubicBezTo>
                <a:cubicBezTo>
                  <a:pt x="1014" y="647"/>
                  <a:pt x="1020" y="647"/>
                  <a:pt x="1026" y="649"/>
                </a:cubicBezTo>
                <a:cubicBezTo>
                  <a:pt x="1031" y="651"/>
                  <a:pt x="1037" y="655"/>
                  <a:pt x="1041" y="659"/>
                </a:cubicBezTo>
                <a:cubicBezTo>
                  <a:pt x="1043" y="662"/>
                  <a:pt x="1045" y="664"/>
                  <a:pt x="1046" y="668"/>
                </a:cubicBezTo>
                <a:cubicBezTo>
                  <a:pt x="1046" y="668"/>
                  <a:pt x="1046" y="670"/>
                  <a:pt x="1044" y="668"/>
                </a:cubicBezTo>
                <a:cubicBezTo>
                  <a:pt x="1040" y="664"/>
                  <a:pt x="1022" y="653"/>
                  <a:pt x="1008" y="668"/>
                </a:cubicBezTo>
                <a:cubicBezTo>
                  <a:pt x="992" y="685"/>
                  <a:pt x="996" y="739"/>
                  <a:pt x="1050" y="745"/>
                </a:cubicBezTo>
                <a:cubicBezTo>
                  <a:pt x="1104" y="750"/>
                  <a:pt x="1123" y="692"/>
                  <a:pt x="1125" y="674"/>
                </a:cubicBezTo>
                <a:cubicBezTo>
                  <a:pt x="1126" y="656"/>
                  <a:pt x="1123" y="601"/>
                  <a:pt x="1078" y="600"/>
                </a:cubicBezTo>
                <a:cubicBezTo>
                  <a:pt x="1078" y="600"/>
                  <a:pt x="1079" y="567"/>
                  <a:pt x="1043" y="550"/>
                </a:cubicBezTo>
                <a:cubicBezTo>
                  <a:pt x="1043" y="550"/>
                  <a:pt x="1019" y="539"/>
                  <a:pt x="988" y="545"/>
                </a:cubicBezTo>
                <a:cubicBezTo>
                  <a:pt x="960" y="551"/>
                  <a:pt x="945" y="574"/>
                  <a:pt x="956" y="589"/>
                </a:cubicBezTo>
                <a:cubicBezTo>
                  <a:pt x="950" y="584"/>
                  <a:pt x="935" y="589"/>
                  <a:pt x="931" y="591"/>
                </a:cubicBezTo>
                <a:cubicBezTo>
                  <a:pt x="902" y="605"/>
                  <a:pt x="895" y="646"/>
                  <a:pt x="896" y="674"/>
                </a:cubicBezTo>
                <a:cubicBezTo>
                  <a:pt x="896" y="674"/>
                  <a:pt x="896" y="681"/>
                  <a:pt x="897" y="681"/>
                </a:cubicBezTo>
                <a:cubicBezTo>
                  <a:pt x="897" y="683"/>
                  <a:pt x="895" y="687"/>
                  <a:pt x="900" y="689"/>
                </a:cubicBezTo>
                <a:cubicBezTo>
                  <a:pt x="901" y="690"/>
                  <a:pt x="900" y="686"/>
                  <a:pt x="902" y="688"/>
                </a:cubicBezTo>
                <a:cubicBezTo>
                  <a:pt x="901" y="691"/>
                  <a:pt x="901" y="691"/>
                  <a:pt x="899" y="692"/>
                </a:cubicBezTo>
                <a:cubicBezTo>
                  <a:pt x="900" y="693"/>
                  <a:pt x="900" y="694"/>
                  <a:pt x="900" y="695"/>
                </a:cubicBezTo>
                <a:cubicBezTo>
                  <a:pt x="899" y="697"/>
                  <a:pt x="902" y="698"/>
                  <a:pt x="900" y="700"/>
                </a:cubicBezTo>
                <a:cubicBezTo>
                  <a:pt x="901" y="701"/>
                  <a:pt x="902" y="701"/>
                  <a:pt x="902" y="702"/>
                </a:cubicBezTo>
                <a:cubicBezTo>
                  <a:pt x="901" y="702"/>
                  <a:pt x="902" y="704"/>
                  <a:pt x="900" y="705"/>
                </a:cubicBezTo>
                <a:cubicBezTo>
                  <a:pt x="902" y="706"/>
                  <a:pt x="900" y="707"/>
                  <a:pt x="901" y="708"/>
                </a:cubicBezTo>
                <a:cubicBezTo>
                  <a:pt x="901" y="710"/>
                  <a:pt x="902" y="711"/>
                  <a:pt x="903" y="712"/>
                </a:cubicBezTo>
                <a:cubicBezTo>
                  <a:pt x="904" y="714"/>
                  <a:pt x="905" y="716"/>
                  <a:pt x="903" y="718"/>
                </a:cubicBezTo>
                <a:cubicBezTo>
                  <a:pt x="904" y="719"/>
                  <a:pt x="904" y="720"/>
                  <a:pt x="906" y="721"/>
                </a:cubicBezTo>
                <a:cubicBezTo>
                  <a:pt x="905" y="723"/>
                  <a:pt x="907" y="725"/>
                  <a:pt x="908" y="727"/>
                </a:cubicBezTo>
                <a:cubicBezTo>
                  <a:pt x="909" y="726"/>
                  <a:pt x="909" y="726"/>
                  <a:pt x="909" y="727"/>
                </a:cubicBezTo>
                <a:cubicBezTo>
                  <a:pt x="908" y="729"/>
                  <a:pt x="911" y="731"/>
                  <a:pt x="910" y="732"/>
                </a:cubicBezTo>
                <a:cubicBezTo>
                  <a:pt x="909" y="733"/>
                  <a:pt x="910" y="733"/>
                  <a:pt x="909" y="733"/>
                </a:cubicBezTo>
                <a:cubicBezTo>
                  <a:pt x="908" y="732"/>
                  <a:pt x="909" y="730"/>
                  <a:pt x="908" y="729"/>
                </a:cubicBezTo>
                <a:cubicBezTo>
                  <a:pt x="907" y="728"/>
                  <a:pt x="907" y="726"/>
                  <a:pt x="904" y="726"/>
                </a:cubicBezTo>
                <a:cubicBezTo>
                  <a:pt x="903" y="723"/>
                  <a:pt x="902" y="720"/>
                  <a:pt x="903" y="716"/>
                </a:cubicBezTo>
                <a:cubicBezTo>
                  <a:pt x="901" y="715"/>
                  <a:pt x="901" y="713"/>
                  <a:pt x="899" y="712"/>
                </a:cubicBezTo>
                <a:cubicBezTo>
                  <a:pt x="897" y="714"/>
                  <a:pt x="900" y="714"/>
                  <a:pt x="900" y="716"/>
                </a:cubicBezTo>
                <a:cubicBezTo>
                  <a:pt x="899" y="716"/>
                  <a:pt x="900" y="717"/>
                  <a:pt x="900" y="717"/>
                </a:cubicBezTo>
                <a:cubicBezTo>
                  <a:pt x="900" y="718"/>
                  <a:pt x="900" y="719"/>
                  <a:pt x="899" y="721"/>
                </a:cubicBezTo>
                <a:cubicBezTo>
                  <a:pt x="901" y="723"/>
                  <a:pt x="903" y="725"/>
                  <a:pt x="903" y="727"/>
                </a:cubicBezTo>
                <a:cubicBezTo>
                  <a:pt x="904" y="728"/>
                  <a:pt x="904" y="728"/>
                  <a:pt x="905" y="728"/>
                </a:cubicBezTo>
                <a:cubicBezTo>
                  <a:pt x="905" y="728"/>
                  <a:pt x="904" y="729"/>
                  <a:pt x="904" y="729"/>
                </a:cubicBezTo>
                <a:cubicBezTo>
                  <a:pt x="904" y="729"/>
                  <a:pt x="905" y="729"/>
                  <a:pt x="905" y="729"/>
                </a:cubicBezTo>
                <a:cubicBezTo>
                  <a:pt x="906" y="730"/>
                  <a:pt x="906" y="731"/>
                  <a:pt x="907" y="732"/>
                </a:cubicBezTo>
                <a:cubicBezTo>
                  <a:pt x="906" y="733"/>
                  <a:pt x="907" y="733"/>
                  <a:pt x="906" y="734"/>
                </a:cubicBezTo>
                <a:cubicBezTo>
                  <a:pt x="908" y="734"/>
                  <a:pt x="907" y="736"/>
                  <a:pt x="909" y="736"/>
                </a:cubicBezTo>
                <a:cubicBezTo>
                  <a:pt x="909" y="737"/>
                  <a:pt x="910" y="738"/>
                  <a:pt x="910" y="739"/>
                </a:cubicBezTo>
                <a:cubicBezTo>
                  <a:pt x="911" y="741"/>
                  <a:pt x="912" y="741"/>
                  <a:pt x="912" y="742"/>
                </a:cubicBezTo>
                <a:cubicBezTo>
                  <a:pt x="911" y="743"/>
                  <a:pt x="912" y="742"/>
                  <a:pt x="912" y="743"/>
                </a:cubicBezTo>
                <a:cubicBezTo>
                  <a:pt x="913" y="745"/>
                  <a:pt x="914" y="747"/>
                  <a:pt x="915" y="748"/>
                </a:cubicBezTo>
                <a:cubicBezTo>
                  <a:pt x="916" y="749"/>
                  <a:pt x="916" y="749"/>
                  <a:pt x="916" y="750"/>
                </a:cubicBezTo>
                <a:cubicBezTo>
                  <a:pt x="916" y="750"/>
                  <a:pt x="917" y="751"/>
                  <a:pt x="917" y="751"/>
                </a:cubicBezTo>
                <a:cubicBezTo>
                  <a:pt x="917" y="752"/>
                  <a:pt x="918" y="752"/>
                  <a:pt x="919" y="753"/>
                </a:cubicBezTo>
                <a:cubicBezTo>
                  <a:pt x="919" y="749"/>
                  <a:pt x="917" y="748"/>
                  <a:pt x="915" y="746"/>
                </a:cubicBezTo>
                <a:cubicBezTo>
                  <a:pt x="915" y="745"/>
                  <a:pt x="914" y="744"/>
                  <a:pt x="914" y="744"/>
                </a:cubicBezTo>
                <a:cubicBezTo>
                  <a:pt x="914" y="743"/>
                  <a:pt x="912" y="742"/>
                  <a:pt x="913" y="741"/>
                </a:cubicBezTo>
                <a:cubicBezTo>
                  <a:pt x="915" y="741"/>
                  <a:pt x="915" y="742"/>
                  <a:pt x="915" y="743"/>
                </a:cubicBezTo>
                <a:cubicBezTo>
                  <a:pt x="915" y="743"/>
                  <a:pt x="916" y="743"/>
                  <a:pt x="916" y="743"/>
                </a:cubicBezTo>
                <a:cubicBezTo>
                  <a:pt x="916" y="743"/>
                  <a:pt x="916" y="743"/>
                  <a:pt x="916" y="744"/>
                </a:cubicBezTo>
                <a:cubicBezTo>
                  <a:pt x="916" y="744"/>
                  <a:pt x="917" y="744"/>
                  <a:pt x="917" y="744"/>
                </a:cubicBezTo>
                <a:cubicBezTo>
                  <a:pt x="917" y="744"/>
                  <a:pt x="917" y="745"/>
                  <a:pt x="917" y="745"/>
                </a:cubicBezTo>
                <a:cubicBezTo>
                  <a:pt x="917" y="746"/>
                  <a:pt x="917" y="747"/>
                  <a:pt x="917" y="747"/>
                </a:cubicBezTo>
                <a:cubicBezTo>
                  <a:pt x="917" y="748"/>
                  <a:pt x="918" y="748"/>
                  <a:pt x="919" y="748"/>
                </a:cubicBezTo>
                <a:cubicBezTo>
                  <a:pt x="920" y="750"/>
                  <a:pt x="920" y="751"/>
                  <a:pt x="921" y="752"/>
                </a:cubicBezTo>
                <a:cubicBezTo>
                  <a:pt x="922" y="754"/>
                  <a:pt x="923" y="756"/>
                  <a:pt x="925" y="757"/>
                </a:cubicBezTo>
                <a:cubicBezTo>
                  <a:pt x="925" y="761"/>
                  <a:pt x="930" y="762"/>
                  <a:pt x="931" y="766"/>
                </a:cubicBezTo>
                <a:cubicBezTo>
                  <a:pt x="932" y="767"/>
                  <a:pt x="933" y="767"/>
                  <a:pt x="934" y="768"/>
                </a:cubicBezTo>
                <a:cubicBezTo>
                  <a:pt x="934" y="768"/>
                  <a:pt x="935" y="768"/>
                  <a:pt x="935" y="768"/>
                </a:cubicBezTo>
                <a:cubicBezTo>
                  <a:pt x="935" y="769"/>
                  <a:pt x="935" y="769"/>
                  <a:pt x="935" y="770"/>
                </a:cubicBezTo>
                <a:cubicBezTo>
                  <a:pt x="937" y="772"/>
                  <a:pt x="937" y="772"/>
                  <a:pt x="939" y="774"/>
                </a:cubicBezTo>
                <a:cubicBezTo>
                  <a:pt x="940" y="774"/>
                  <a:pt x="940" y="774"/>
                  <a:pt x="940" y="775"/>
                </a:cubicBezTo>
                <a:cubicBezTo>
                  <a:pt x="941" y="775"/>
                  <a:pt x="941" y="775"/>
                  <a:pt x="941" y="775"/>
                </a:cubicBezTo>
                <a:cubicBezTo>
                  <a:pt x="942" y="776"/>
                  <a:pt x="945" y="777"/>
                  <a:pt x="946" y="778"/>
                </a:cubicBezTo>
                <a:cubicBezTo>
                  <a:pt x="947" y="779"/>
                  <a:pt x="947" y="780"/>
                  <a:pt x="948" y="780"/>
                </a:cubicBezTo>
                <a:cubicBezTo>
                  <a:pt x="949" y="780"/>
                  <a:pt x="950" y="780"/>
                  <a:pt x="951" y="780"/>
                </a:cubicBezTo>
                <a:cubicBezTo>
                  <a:pt x="951" y="781"/>
                  <a:pt x="952" y="782"/>
                  <a:pt x="953" y="783"/>
                </a:cubicBezTo>
                <a:cubicBezTo>
                  <a:pt x="956" y="785"/>
                  <a:pt x="959" y="788"/>
                  <a:pt x="963" y="789"/>
                </a:cubicBezTo>
                <a:cubicBezTo>
                  <a:pt x="965" y="792"/>
                  <a:pt x="969" y="793"/>
                  <a:pt x="974" y="794"/>
                </a:cubicBezTo>
                <a:cubicBezTo>
                  <a:pt x="974" y="795"/>
                  <a:pt x="975" y="796"/>
                  <a:pt x="975" y="797"/>
                </a:cubicBezTo>
                <a:cubicBezTo>
                  <a:pt x="977" y="796"/>
                  <a:pt x="977" y="798"/>
                  <a:pt x="979" y="799"/>
                </a:cubicBezTo>
                <a:cubicBezTo>
                  <a:pt x="980" y="799"/>
                  <a:pt x="982" y="799"/>
                  <a:pt x="984" y="800"/>
                </a:cubicBezTo>
                <a:cubicBezTo>
                  <a:pt x="985" y="801"/>
                  <a:pt x="986" y="802"/>
                  <a:pt x="987" y="802"/>
                </a:cubicBezTo>
                <a:cubicBezTo>
                  <a:pt x="989" y="802"/>
                  <a:pt x="991" y="802"/>
                  <a:pt x="992" y="802"/>
                </a:cubicBezTo>
                <a:cubicBezTo>
                  <a:pt x="993" y="804"/>
                  <a:pt x="995" y="803"/>
                  <a:pt x="996" y="804"/>
                </a:cubicBezTo>
                <a:cubicBezTo>
                  <a:pt x="998" y="804"/>
                  <a:pt x="998" y="804"/>
                  <a:pt x="999" y="804"/>
                </a:cubicBezTo>
                <a:cubicBezTo>
                  <a:pt x="999" y="804"/>
                  <a:pt x="999" y="804"/>
                  <a:pt x="1000" y="804"/>
                </a:cubicBezTo>
                <a:cubicBezTo>
                  <a:pt x="1000" y="804"/>
                  <a:pt x="1001" y="804"/>
                  <a:pt x="1001" y="804"/>
                </a:cubicBezTo>
                <a:cubicBezTo>
                  <a:pt x="1002" y="804"/>
                  <a:pt x="1003" y="804"/>
                  <a:pt x="1003" y="804"/>
                </a:cubicBezTo>
                <a:cubicBezTo>
                  <a:pt x="1007" y="804"/>
                  <a:pt x="1010" y="806"/>
                  <a:pt x="1015" y="808"/>
                </a:cubicBezTo>
                <a:cubicBezTo>
                  <a:pt x="1018" y="807"/>
                  <a:pt x="1020" y="807"/>
                  <a:pt x="1023" y="808"/>
                </a:cubicBezTo>
                <a:cubicBezTo>
                  <a:pt x="1025" y="808"/>
                  <a:pt x="1028" y="809"/>
                  <a:pt x="1029" y="809"/>
                </a:cubicBezTo>
                <a:cubicBezTo>
                  <a:pt x="1030" y="809"/>
                  <a:pt x="1031" y="809"/>
                  <a:pt x="1031" y="809"/>
                </a:cubicBezTo>
                <a:cubicBezTo>
                  <a:pt x="1032" y="808"/>
                  <a:pt x="1032" y="809"/>
                  <a:pt x="1033" y="809"/>
                </a:cubicBezTo>
                <a:cubicBezTo>
                  <a:pt x="1035" y="809"/>
                  <a:pt x="1036" y="809"/>
                  <a:pt x="1037" y="808"/>
                </a:cubicBezTo>
                <a:cubicBezTo>
                  <a:pt x="1035" y="808"/>
                  <a:pt x="1034" y="807"/>
                  <a:pt x="1033" y="806"/>
                </a:cubicBezTo>
                <a:cubicBezTo>
                  <a:pt x="1033" y="806"/>
                  <a:pt x="1033" y="807"/>
                  <a:pt x="1032" y="807"/>
                </a:cubicBezTo>
                <a:cubicBezTo>
                  <a:pt x="1031" y="807"/>
                  <a:pt x="1031" y="806"/>
                  <a:pt x="1030" y="807"/>
                </a:cubicBezTo>
                <a:cubicBezTo>
                  <a:pt x="1029" y="807"/>
                  <a:pt x="1028" y="806"/>
                  <a:pt x="1027" y="806"/>
                </a:cubicBezTo>
                <a:cubicBezTo>
                  <a:pt x="1026" y="806"/>
                  <a:pt x="1026" y="807"/>
                  <a:pt x="1025" y="806"/>
                </a:cubicBezTo>
                <a:cubicBezTo>
                  <a:pt x="1025" y="806"/>
                  <a:pt x="1025" y="806"/>
                  <a:pt x="1024" y="805"/>
                </a:cubicBezTo>
                <a:cubicBezTo>
                  <a:pt x="1022" y="804"/>
                  <a:pt x="1021" y="806"/>
                  <a:pt x="1021" y="804"/>
                </a:cubicBezTo>
                <a:cubicBezTo>
                  <a:pt x="1023" y="804"/>
                  <a:pt x="1024" y="804"/>
                  <a:pt x="1026" y="805"/>
                </a:cubicBezTo>
                <a:cubicBezTo>
                  <a:pt x="1027" y="805"/>
                  <a:pt x="1027" y="805"/>
                  <a:pt x="1029" y="805"/>
                </a:cubicBezTo>
                <a:cubicBezTo>
                  <a:pt x="1029" y="805"/>
                  <a:pt x="1029" y="806"/>
                  <a:pt x="1030" y="806"/>
                </a:cubicBezTo>
                <a:cubicBezTo>
                  <a:pt x="1030" y="806"/>
                  <a:pt x="1031" y="805"/>
                  <a:pt x="1031" y="806"/>
                </a:cubicBezTo>
                <a:cubicBezTo>
                  <a:pt x="1033" y="805"/>
                  <a:pt x="1036" y="807"/>
                  <a:pt x="1038" y="806"/>
                </a:cubicBezTo>
                <a:cubicBezTo>
                  <a:pt x="1038" y="807"/>
                  <a:pt x="1039" y="808"/>
                  <a:pt x="1041" y="809"/>
                </a:cubicBezTo>
                <a:cubicBezTo>
                  <a:pt x="1041" y="808"/>
                  <a:pt x="1041" y="808"/>
                  <a:pt x="1042" y="808"/>
                </a:cubicBezTo>
                <a:cubicBezTo>
                  <a:pt x="1042" y="808"/>
                  <a:pt x="1043" y="808"/>
                  <a:pt x="1043" y="808"/>
                </a:cubicBezTo>
                <a:cubicBezTo>
                  <a:pt x="1044" y="808"/>
                  <a:pt x="1044" y="806"/>
                  <a:pt x="1045" y="807"/>
                </a:cubicBezTo>
                <a:cubicBezTo>
                  <a:pt x="1046" y="807"/>
                  <a:pt x="1046" y="808"/>
                  <a:pt x="1048" y="808"/>
                </a:cubicBezTo>
                <a:cubicBezTo>
                  <a:pt x="1049" y="808"/>
                  <a:pt x="1050" y="808"/>
                  <a:pt x="1051" y="807"/>
                </a:cubicBezTo>
                <a:cubicBezTo>
                  <a:pt x="1051" y="807"/>
                  <a:pt x="1052" y="808"/>
                  <a:pt x="1052" y="808"/>
                </a:cubicBezTo>
                <a:cubicBezTo>
                  <a:pt x="1052" y="808"/>
                  <a:pt x="1052" y="807"/>
                  <a:pt x="1052" y="807"/>
                </a:cubicBezTo>
                <a:cubicBezTo>
                  <a:pt x="1052" y="807"/>
                  <a:pt x="1053" y="807"/>
                  <a:pt x="1053" y="807"/>
                </a:cubicBezTo>
                <a:cubicBezTo>
                  <a:pt x="1053" y="807"/>
                  <a:pt x="1053" y="807"/>
                  <a:pt x="1053" y="807"/>
                </a:cubicBezTo>
                <a:cubicBezTo>
                  <a:pt x="1054" y="807"/>
                  <a:pt x="1054" y="807"/>
                  <a:pt x="1054" y="807"/>
                </a:cubicBezTo>
                <a:cubicBezTo>
                  <a:pt x="1055" y="807"/>
                  <a:pt x="1056" y="806"/>
                  <a:pt x="1057" y="806"/>
                </a:cubicBezTo>
                <a:cubicBezTo>
                  <a:pt x="1057" y="806"/>
                  <a:pt x="1058" y="807"/>
                  <a:pt x="1058" y="807"/>
                </a:cubicBezTo>
                <a:cubicBezTo>
                  <a:pt x="1058" y="807"/>
                  <a:pt x="1059" y="806"/>
                  <a:pt x="1060" y="806"/>
                </a:cubicBezTo>
                <a:cubicBezTo>
                  <a:pt x="1061" y="806"/>
                  <a:pt x="1062" y="807"/>
                  <a:pt x="1063" y="807"/>
                </a:cubicBezTo>
                <a:cubicBezTo>
                  <a:pt x="1064" y="806"/>
                  <a:pt x="1065" y="805"/>
                  <a:pt x="1067" y="805"/>
                </a:cubicBezTo>
                <a:cubicBezTo>
                  <a:pt x="1070" y="805"/>
                  <a:pt x="1072" y="804"/>
                  <a:pt x="1074" y="803"/>
                </a:cubicBezTo>
                <a:cubicBezTo>
                  <a:pt x="1070" y="801"/>
                  <a:pt x="1069" y="805"/>
                  <a:pt x="1065" y="803"/>
                </a:cubicBezTo>
                <a:cubicBezTo>
                  <a:pt x="1064" y="804"/>
                  <a:pt x="1063" y="804"/>
                  <a:pt x="1062" y="804"/>
                </a:cubicBezTo>
                <a:cubicBezTo>
                  <a:pt x="1060" y="803"/>
                  <a:pt x="1057" y="805"/>
                  <a:pt x="1055" y="805"/>
                </a:cubicBezTo>
                <a:cubicBezTo>
                  <a:pt x="1055" y="805"/>
                  <a:pt x="1056" y="805"/>
                  <a:pt x="1056" y="805"/>
                </a:cubicBezTo>
                <a:cubicBezTo>
                  <a:pt x="1055" y="804"/>
                  <a:pt x="1050" y="805"/>
                  <a:pt x="1052" y="803"/>
                </a:cubicBezTo>
                <a:cubicBezTo>
                  <a:pt x="1053" y="804"/>
                  <a:pt x="1053" y="803"/>
                  <a:pt x="1053" y="803"/>
                </a:cubicBezTo>
                <a:cubicBezTo>
                  <a:pt x="1054" y="803"/>
                  <a:pt x="1054" y="804"/>
                  <a:pt x="1055" y="804"/>
                </a:cubicBezTo>
                <a:cubicBezTo>
                  <a:pt x="1055" y="802"/>
                  <a:pt x="1056" y="802"/>
                  <a:pt x="1057" y="802"/>
                </a:cubicBezTo>
                <a:cubicBezTo>
                  <a:pt x="1059" y="803"/>
                  <a:pt x="1061" y="802"/>
                  <a:pt x="1063" y="802"/>
                </a:cubicBezTo>
                <a:cubicBezTo>
                  <a:pt x="1063" y="802"/>
                  <a:pt x="1063" y="802"/>
                  <a:pt x="1063" y="802"/>
                </a:cubicBezTo>
                <a:cubicBezTo>
                  <a:pt x="1064" y="802"/>
                  <a:pt x="1065" y="802"/>
                  <a:pt x="1066" y="802"/>
                </a:cubicBezTo>
                <a:cubicBezTo>
                  <a:pt x="1066" y="802"/>
                  <a:pt x="1066" y="801"/>
                  <a:pt x="1066" y="801"/>
                </a:cubicBezTo>
                <a:cubicBezTo>
                  <a:pt x="1066" y="801"/>
                  <a:pt x="1067" y="801"/>
                  <a:pt x="1067" y="801"/>
                </a:cubicBezTo>
                <a:cubicBezTo>
                  <a:pt x="1068" y="801"/>
                  <a:pt x="1068" y="801"/>
                  <a:pt x="1069" y="801"/>
                </a:cubicBezTo>
                <a:cubicBezTo>
                  <a:pt x="1069" y="800"/>
                  <a:pt x="1070" y="799"/>
                  <a:pt x="1070" y="799"/>
                </a:cubicBezTo>
                <a:cubicBezTo>
                  <a:pt x="1071" y="801"/>
                  <a:pt x="1071" y="798"/>
                  <a:pt x="1072" y="798"/>
                </a:cubicBezTo>
                <a:cubicBezTo>
                  <a:pt x="1073" y="799"/>
                  <a:pt x="1071" y="801"/>
                  <a:pt x="1073" y="801"/>
                </a:cubicBezTo>
                <a:cubicBezTo>
                  <a:pt x="1074" y="800"/>
                  <a:pt x="1076" y="800"/>
                  <a:pt x="1077" y="800"/>
                </a:cubicBezTo>
                <a:cubicBezTo>
                  <a:pt x="1077" y="799"/>
                  <a:pt x="1077" y="799"/>
                  <a:pt x="1077" y="798"/>
                </a:cubicBezTo>
                <a:cubicBezTo>
                  <a:pt x="1078" y="798"/>
                  <a:pt x="1079" y="798"/>
                  <a:pt x="1079" y="797"/>
                </a:cubicBezTo>
                <a:cubicBezTo>
                  <a:pt x="1080" y="797"/>
                  <a:pt x="1081" y="796"/>
                  <a:pt x="1082" y="797"/>
                </a:cubicBezTo>
                <a:cubicBezTo>
                  <a:pt x="1082" y="798"/>
                  <a:pt x="1081" y="800"/>
                  <a:pt x="1080" y="800"/>
                </a:cubicBezTo>
                <a:cubicBezTo>
                  <a:pt x="1079" y="800"/>
                  <a:pt x="1076" y="801"/>
                  <a:pt x="1078" y="801"/>
                </a:cubicBezTo>
                <a:cubicBezTo>
                  <a:pt x="1079" y="801"/>
                  <a:pt x="1081" y="801"/>
                  <a:pt x="1082" y="801"/>
                </a:cubicBezTo>
                <a:cubicBezTo>
                  <a:pt x="1083" y="800"/>
                  <a:pt x="1085" y="799"/>
                  <a:pt x="1086" y="798"/>
                </a:cubicBezTo>
                <a:cubicBezTo>
                  <a:pt x="1087" y="798"/>
                  <a:pt x="1088" y="798"/>
                  <a:pt x="1089" y="797"/>
                </a:cubicBezTo>
                <a:cubicBezTo>
                  <a:pt x="1088" y="797"/>
                  <a:pt x="1088" y="798"/>
                  <a:pt x="1088" y="798"/>
                </a:cubicBezTo>
                <a:cubicBezTo>
                  <a:pt x="1088" y="798"/>
                  <a:pt x="1088" y="798"/>
                  <a:pt x="1088" y="798"/>
                </a:cubicBezTo>
                <a:cubicBezTo>
                  <a:pt x="1086" y="799"/>
                  <a:pt x="1084" y="801"/>
                  <a:pt x="1082" y="801"/>
                </a:cubicBezTo>
                <a:cubicBezTo>
                  <a:pt x="1082" y="802"/>
                  <a:pt x="1070" y="808"/>
                  <a:pt x="1069" y="808"/>
                </a:cubicBezTo>
                <a:cubicBezTo>
                  <a:pt x="1068" y="809"/>
                  <a:pt x="1067" y="808"/>
                  <a:pt x="1066" y="809"/>
                </a:cubicBezTo>
                <a:cubicBezTo>
                  <a:pt x="1066" y="809"/>
                  <a:pt x="1065" y="809"/>
                  <a:pt x="1065" y="810"/>
                </a:cubicBezTo>
                <a:cubicBezTo>
                  <a:pt x="1065" y="810"/>
                  <a:pt x="1063" y="810"/>
                  <a:pt x="1063" y="810"/>
                </a:cubicBezTo>
                <a:cubicBezTo>
                  <a:pt x="1063" y="810"/>
                  <a:pt x="1063" y="810"/>
                  <a:pt x="1063" y="810"/>
                </a:cubicBezTo>
                <a:cubicBezTo>
                  <a:pt x="1061" y="811"/>
                  <a:pt x="1060" y="811"/>
                  <a:pt x="1059" y="811"/>
                </a:cubicBezTo>
                <a:cubicBezTo>
                  <a:pt x="1058" y="811"/>
                  <a:pt x="1055" y="811"/>
                  <a:pt x="1055" y="811"/>
                </a:cubicBezTo>
                <a:cubicBezTo>
                  <a:pt x="1055" y="812"/>
                  <a:pt x="1054" y="811"/>
                  <a:pt x="1054" y="811"/>
                </a:cubicBezTo>
                <a:cubicBezTo>
                  <a:pt x="1054" y="811"/>
                  <a:pt x="1052" y="813"/>
                  <a:pt x="1052" y="813"/>
                </a:cubicBezTo>
                <a:cubicBezTo>
                  <a:pt x="1050" y="814"/>
                  <a:pt x="1049" y="813"/>
                  <a:pt x="1048" y="813"/>
                </a:cubicBezTo>
                <a:cubicBezTo>
                  <a:pt x="1048" y="813"/>
                  <a:pt x="1048" y="813"/>
                  <a:pt x="1047" y="814"/>
                </a:cubicBezTo>
                <a:cubicBezTo>
                  <a:pt x="1045" y="814"/>
                  <a:pt x="1043" y="815"/>
                  <a:pt x="1042" y="814"/>
                </a:cubicBezTo>
                <a:cubicBezTo>
                  <a:pt x="1041" y="814"/>
                  <a:pt x="1041" y="814"/>
                  <a:pt x="1040" y="815"/>
                </a:cubicBezTo>
                <a:cubicBezTo>
                  <a:pt x="1039" y="815"/>
                  <a:pt x="1036" y="815"/>
                  <a:pt x="1035" y="815"/>
                </a:cubicBezTo>
                <a:cubicBezTo>
                  <a:pt x="1035" y="815"/>
                  <a:pt x="1034" y="814"/>
                  <a:pt x="1034" y="814"/>
                </a:cubicBezTo>
                <a:cubicBezTo>
                  <a:pt x="1032" y="815"/>
                  <a:pt x="1029" y="814"/>
                  <a:pt x="1028" y="814"/>
                </a:cubicBezTo>
                <a:cubicBezTo>
                  <a:pt x="1027" y="814"/>
                  <a:pt x="1027" y="814"/>
                  <a:pt x="1027" y="814"/>
                </a:cubicBezTo>
                <a:cubicBezTo>
                  <a:pt x="1026" y="814"/>
                  <a:pt x="1026" y="814"/>
                  <a:pt x="1025" y="814"/>
                </a:cubicBezTo>
                <a:cubicBezTo>
                  <a:pt x="1025" y="814"/>
                  <a:pt x="1024" y="815"/>
                  <a:pt x="1024" y="815"/>
                </a:cubicBezTo>
                <a:cubicBezTo>
                  <a:pt x="1024" y="815"/>
                  <a:pt x="1024" y="814"/>
                  <a:pt x="1023" y="814"/>
                </a:cubicBezTo>
                <a:cubicBezTo>
                  <a:pt x="1023" y="814"/>
                  <a:pt x="1022" y="814"/>
                  <a:pt x="1022" y="814"/>
                </a:cubicBezTo>
                <a:cubicBezTo>
                  <a:pt x="1021" y="816"/>
                  <a:pt x="1014" y="814"/>
                  <a:pt x="1013" y="814"/>
                </a:cubicBezTo>
                <a:cubicBezTo>
                  <a:pt x="1013" y="814"/>
                  <a:pt x="1002" y="813"/>
                  <a:pt x="1002" y="813"/>
                </a:cubicBezTo>
                <a:cubicBezTo>
                  <a:pt x="1001" y="812"/>
                  <a:pt x="1002" y="812"/>
                  <a:pt x="1001" y="812"/>
                </a:cubicBezTo>
                <a:cubicBezTo>
                  <a:pt x="1001" y="813"/>
                  <a:pt x="999" y="812"/>
                  <a:pt x="999" y="812"/>
                </a:cubicBezTo>
                <a:cubicBezTo>
                  <a:pt x="998" y="812"/>
                  <a:pt x="997" y="812"/>
                  <a:pt x="996" y="813"/>
                </a:cubicBezTo>
                <a:cubicBezTo>
                  <a:pt x="995" y="811"/>
                  <a:pt x="994" y="811"/>
                  <a:pt x="992" y="810"/>
                </a:cubicBezTo>
                <a:cubicBezTo>
                  <a:pt x="988" y="812"/>
                  <a:pt x="986" y="808"/>
                  <a:pt x="980" y="809"/>
                </a:cubicBezTo>
                <a:cubicBezTo>
                  <a:pt x="980" y="807"/>
                  <a:pt x="979" y="808"/>
                  <a:pt x="978" y="807"/>
                </a:cubicBezTo>
                <a:cubicBezTo>
                  <a:pt x="978" y="807"/>
                  <a:pt x="977" y="807"/>
                  <a:pt x="977" y="807"/>
                </a:cubicBezTo>
                <a:cubicBezTo>
                  <a:pt x="977" y="807"/>
                  <a:pt x="977" y="807"/>
                  <a:pt x="977" y="807"/>
                </a:cubicBezTo>
                <a:cubicBezTo>
                  <a:pt x="976" y="807"/>
                  <a:pt x="976" y="806"/>
                  <a:pt x="976" y="806"/>
                </a:cubicBezTo>
                <a:cubicBezTo>
                  <a:pt x="976" y="806"/>
                  <a:pt x="973" y="806"/>
                  <a:pt x="972" y="805"/>
                </a:cubicBezTo>
                <a:cubicBezTo>
                  <a:pt x="971" y="805"/>
                  <a:pt x="971" y="805"/>
                  <a:pt x="971" y="805"/>
                </a:cubicBezTo>
                <a:cubicBezTo>
                  <a:pt x="970" y="804"/>
                  <a:pt x="969" y="805"/>
                  <a:pt x="968" y="804"/>
                </a:cubicBezTo>
                <a:cubicBezTo>
                  <a:pt x="967" y="804"/>
                  <a:pt x="967" y="804"/>
                  <a:pt x="967" y="803"/>
                </a:cubicBezTo>
                <a:cubicBezTo>
                  <a:pt x="967" y="803"/>
                  <a:pt x="966" y="803"/>
                  <a:pt x="966" y="803"/>
                </a:cubicBezTo>
                <a:cubicBezTo>
                  <a:pt x="964" y="803"/>
                  <a:pt x="964" y="802"/>
                  <a:pt x="962" y="801"/>
                </a:cubicBezTo>
                <a:cubicBezTo>
                  <a:pt x="961" y="800"/>
                  <a:pt x="958" y="799"/>
                  <a:pt x="957" y="797"/>
                </a:cubicBezTo>
                <a:cubicBezTo>
                  <a:pt x="954" y="797"/>
                  <a:pt x="954" y="797"/>
                  <a:pt x="954" y="797"/>
                </a:cubicBezTo>
                <a:cubicBezTo>
                  <a:pt x="954" y="796"/>
                  <a:pt x="952" y="796"/>
                  <a:pt x="952" y="795"/>
                </a:cubicBezTo>
                <a:cubicBezTo>
                  <a:pt x="951" y="795"/>
                  <a:pt x="951" y="795"/>
                  <a:pt x="950" y="795"/>
                </a:cubicBezTo>
                <a:cubicBezTo>
                  <a:pt x="949" y="794"/>
                  <a:pt x="948" y="794"/>
                  <a:pt x="947" y="793"/>
                </a:cubicBezTo>
                <a:cubicBezTo>
                  <a:pt x="946" y="793"/>
                  <a:pt x="946" y="791"/>
                  <a:pt x="945" y="791"/>
                </a:cubicBezTo>
                <a:cubicBezTo>
                  <a:pt x="944" y="791"/>
                  <a:pt x="944" y="790"/>
                  <a:pt x="944" y="789"/>
                </a:cubicBezTo>
                <a:cubicBezTo>
                  <a:pt x="941" y="789"/>
                  <a:pt x="941" y="789"/>
                  <a:pt x="941" y="789"/>
                </a:cubicBezTo>
                <a:cubicBezTo>
                  <a:pt x="940" y="788"/>
                  <a:pt x="940" y="787"/>
                  <a:pt x="939" y="787"/>
                </a:cubicBezTo>
                <a:cubicBezTo>
                  <a:pt x="938" y="786"/>
                  <a:pt x="938" y="787"/>
                  <a:pt x="937" y="786"/>
                </a:cubicBezTo>
                <a:cubicBezTo>
                  <a:pt x="937" y="785"/>
                  <a:pt x="936" y="785"/>
                  <a:pt x="935" y="784"/>
                </a:cubicBezTo>
                <a:cubicBezTo>
                  <a:pt x="934" y="784"/>
                  <a:pt x="933" y="783"/>
                  <a:pt x="931" y="782"/>
                </a:cubicBezTo>
                <a:cubicBezTo>
                  <a:pt x="930" y="779"/>
                  <a:pt x="927" y="776"/>
                  <a:pt x="925" y="773"/>
                </a:cubicBezTo>
                <a:cubicBezTo>
                  <a:pt x="924" y="773"/>
                  <a:pt x="923" y="773"/>
                  <a:pt x="922" y="773"/>
                </a:cubicBezTo>
                <a:cubicBezTo>
                  <a:pt x="921" y="772"/>
                  <a:pt x="920" y="771"/>
                  <a:pt x="919" y="769"/>
                </a:cubicBezTo>
                <a:cubicBezTo>
                  <a:pt x="918" y="769"/>
                  <a:pt x="916" y="768"/>
                  <a:pt x="915" y="767"/>
                </a:cubicBezTo>
                <a:cubicBezTo>
                  <a:pt x="916" y="765"/>
                  <a:pt x="915" y="765"/>
                  <a:pt x="915" y="764"/>
                </a:cubicBezTo>
                <a:cubicBezTo>
                  <a:pt x="915" y="763"/>
                  <a:pt x="914" y="763"/>
                  <a:pt x="913" y="762"/>
                </a:cubicBezTo>
                <a:cubicBezTo>
                  <a:pt x="912" y="760"/>
                  <a:pt x="910" y="758"/>
                  <a:pt x="909" y="755"/>
                </a:cubicBezTo>
                <a:cubicBezTo>
                  <a:pt x="908" y="755"/>
                  <a:pt x="908" y="755"/>
                  <a:pt x="907" y="755"/>
                </a:cubicBezTo>
                <a:cubicBezTo>
                  <a:pt x="906" y="752"/>
                  <a:pt x="903" y="751"/>
                  <a:pt x="902" y="749"/>
                </a:cubicBezTo>
                <a:cubicBezTo>
                  <a:pt x="902" y="749"/>
                  <a:pt x="902" y="748"/>
                  <a:pt x="902" y="748"/>
                </a:cubicBezTo>
                <a:cubicBezTo>
                  <a:pt x="902" y="748"/>
                  <a:pt x="901" y="748"/>
                  <a:pt x="901" y="748"/>
                </a:cubicBezTo>
                <a:cubicBezTo>
                  <a:pt x="901" y="747"/>
                  <a:pt x="900" y="746"/>
                  <a:pt x="900" y="746"/>
                </a:cubicBezTo>
                <a:cubicBezTo>
                  <a:pt x="900" y="745"/>
                  <a:pt x="899" y="745"/>
                  <a:pt x="899" y="744"/>
                </a:cubicBezTo>
                <a:cubicBezTo>
                  <a:pt x="899" y="743"/>
                  <a:pt x="897" y="744"/>
                  <a:pt x="897" y="743"/>
                </a:cubicBezTo>
                <a:cubicBezTo>
                  <a:pt x="897" y="742"/>
                  <a:pt x="899" y="742"/>
                  <a:pt x="898" y="741"/>
                </a:cubicBezTo>
                <a:cubicBezTo>
                  <a:pt x="897" y="740"/>
                  <a:pt x="897" y="738"/>
                  <a:pt x="896" y="738"/>
                </a:cubicBezTo>
                <a:cubicBezTo>
                  <a:pt x="896" y="738"/>
                  <a:pt x="897" y="737"/>
                  <a:pt x="896" y="737"/>
                </a:cubicBezTo>
                <a:cubicBezTo>
                  <a:pt x="896" y="737"/>
                  <a:pt x="896" y="737"/>
                  <a:pt x="896" y="736"/>
                </a:cubicBezTo>
                <a:cubicBezTo>
                  <a:pt x="896" y="735"/>
                  <a:pt x="895" y="735"/>
                  <a:pt x="895" y="734"/>
                </a:cubicBezTo>
                <a:cubicBezTo>
                  <a:pt x="895" y="733"/>
                  <a:pt x="894" y="733"/>
                  <a:pt x="894" y="732"/>
                </a:cubicBezTo>
                <a:cubicBezTo>
                  <a:pt x="894" y="731"/>
                  <a:pt x="893" y="731"/>
                  <a:pt x="893" y="730"/>
                </a:cubicBezTo>
                <a:cubicBezTo>
                  <a:pt x="893" y="729"/>
                  <a:pt x="892" y="729"/>
                  <a:pt x="892" y="729"/>
                </a:cubicBezTo>
                <a:cubicBezTo>
                  <a:pt x="892" y="729"/>
                  <a:pt x="892" y="728"/>
                  <a:pt x="892" y="728"/>
                </a:cubicBezTo>
                <a:cubicBezTo>
                  <a:pt x="892" y="728"/>
                  <a:pt x="892" y="728"/>
                  <a:pt x="892" y="728"/>
                </a:cubicBezTo>
                <a:cubicBezTo>
                  <a:pt x="891" y="728"/>
                  <a:pt x="892" y="727"/>
                  <a:pt x="892" y="727"/>
                </a:cubicBezTo>
                <a:cubicBezTo>
                  <a:pt x="891" y="726"/>
                  <a:pt x="892" y="725"/>
                  <a:pt x="891" y="724"/>
                </a:cubicBezTo>
                <a:cubicBezTo>
                  <a:pt x="890" y="723"/>
                  <a:pt x="889" y="721"/>
                  <a:pt x="889" y="720"/>
                </a:cubicBezTo>
                <a:cubicBezTo>
                  <a:pt x="888" y="719"/>
                  <a:pt x="889" y="717"/>
                  <a:pt x="888" y="716"/>
                </a:cubicBezTo>
                <a:cubicBezTo>
                  <a:pt x="888" y="715"/>
                  <a:pt x="888" y="715"/>
                  <a:pt x="887" y="715"/>
                </a:cubicBezTo>
                <a:cubicBezTo>
                  <a:pt x="887" y="714"/>
                  <a:pt x="888" y="714"/>
                  <a:pt x="888" y="714"/>
                </a:cubicBezTo>
                <a:cubicBezTo>
                  <a:pt x="887" y="713"/>
                  <a:pt x="886" y="712"/>
                  <a:pt x="886" y="711"/>
                </a:cubicBezTo>
                <a:cubicBezTo>
                  <a:pt x="884" y="710"/>
                  <a:pt x="884" y="708"/>
                  <a:pt x="883" y="707"/>
                </a:cubicBezTo>
                <a:cubicBezTo>
                  <a:pt x="882" y="706"/>
                  <a:pt x="883" y="705"/>
                  <a:pt x="883" y="704"/>
                </a:cubicBezTo>
                <a:cubicBezTo>
                  <a:pt x="883" y="704"/>
                  <a:pt x="882" y="703"/>
                  <a:pt x="882" y="702"/>
                </a:cubicBezTo>
                <a:cubicBezTo>
                  <a:pt x="882" y="700"/>
                  <a:pt x="882" y="699"/>
                  <a:pt x="881" y="699"/>
                </a:cubicBezTo>
                <a:cubicBezTo>
                  <a:pt x="881" y="698"/>
                  <a:pt x="882" y="698"/>
                  <a:pt x="882" y="698"/>
                </a:cubicBezTo>
                <a:cubicBezTo>
                  <a:pt x="882" y="698"/>
                  <a:pt x="881" y="698"/>
                  <a:pt x="881" y="698"/>
                </a:cubicBezTo>
                <a:cubicBezTo>
                  <a:pt x="881" y="698"/>
                  <a:pt x="881" y="697"/>
                  <a:pt x="881" y="697"/>
                </a:cubicBezTo>
                <a:cubicBezTo>
                  <a:pt x="880" y="694"/>
                  <a:pt x="880" y="691"/>
                  <a:pt x="879" y="689"/>
                </a:cubicBezTo>
                <a:cubicBezTo>
                  <a:pt x="879" y="687"/>
                  <a:pt x="880" y="687"/>
                  <a:pt x="879" y="685"/>
                </a:cubicBezTo>
                <a:cubicBezTo>
                  <a:pt x="879" y="685"/>
                  <a:pt x="879" y="685"/>
                  <a:pt x="879" y="684"/>
                </a:cubicBezTo>
                <a:cubicBezTo>
                  <a:pt x="878" y="684"/>
                  <a:pt x="879" y="682"/>
                  <a:pt x="879" y="681"/>
                </a:cubicBezTo>
                <a:cubicBezTo>
                  <a:pt x="878" y="680"/>
                  <a:pt x="878" y="679"/>
                  <a:pt x="878" y="678"/>
                </a:cubicBezTo>
                <a:cubicBezTo>
                  <a:pt x="876" y="664"/>
                  <a:pt x="876" y="664"/>
                  <a:pt x="876" y="664"/>
                </a:cubicBezTo>
                <a:cubicBezTo>
                  <a:pt x="876" y="632"/>
                  <a:pt x="873" y="627"/>
                  <a:pt x="875" y="595"/>
                </a:cubicBezTo>
                <a:cubicBezTo>
                  <a:pt x="878" y="551"/>
                  <a:pt x="882" y="501"/>
                  <a:pt x="857" y="463"/>
                </a:cubicBezTo>
                <a:cubicBezTo>
                  <a:pt x="822" y="409"/>
                  <a:pt x="770" y="435"/>
                  <a:pt x="770" y="435"/>
                </a:cubicBezTo>
                <a:cubicBezTo>
                  <a:pt x="770" y="435"/>
                  <a:pt x="764" y="427"/>
                  <a:pt x="763" y="427"/>
                </a:cubicBezTo>
                <a:cubicBezTo>
                  <a:pt x="758" y="421"/>
                  <a:pt x="754" y="416"/>
                  <a:pt x="744" y="411"/>
                </a:cubicBezTo>
                <a:cubicBezTo>
                  <a:pt x="738" y="407"/>
                  <a:pt x="733" y="406"/>
                  <a:pt x="725" y="404"/>
                </a:cubicBezTo>
                <a:cubicBezTo>
                  <a:pt x="678" y="392"/>
                  <a:pt x="612" y="422"/>
                  <a:pt x="605" y="489"/>
                </a:cubicBezTo>
                <a:cubicBezTo>
                  <a:pt x="604" y="503"/>
                  <a:pt x="606" y="523"/>
                  <a:pt x="621" y="529"/>
                </a:cubicBezTo>
                <a:cubicBezTo>
                  <a:pt x="597" y="544"/>
                  <a:pt x="590" y="581"/>
                  <a:pt x="593" y="604"/>
                </a:cubicBezTo>
                <a:cubicBezTo>
                  <a:pt x="600" y="653"/>
                  <a:pt x="685" y="723"/>
                  <a:pt x="760" y="663"/>
                </a:cubicBezTo>
                <a:cubicBezTo>
                  <a:pt x="810" y="623"/>
                  <a:pt x="786" y="534"/>
                  <a:pt x="719" y="554"/>
                </a:cubicBezTo>
                <a:cubicBezTo>
                  <a:pt x="703" y="561"/>
                  <a:pt x="696" y="574"/>
                  <a:pt x="698" y="585"/>
                </a:cubicBezTo>
                <a:cubicBezTo>
                  <a:pt x="701" y="596"/>
                  <a:pt x="714" y="600"/>
                  <a:pt x="719" y="599"/>
                </a:cubicBezTo>
                <a:cubicBezTo>
                  <a:pt x="717" y="603"/>
                  <a:pt x="679" y="609"/>
                  <a:pt x="682" y="570"/>
                </a:cubicBezTo>
                <a:cubicBezTo>
                  <a:pt x="684" y="551"/>
                  <a:pt x="702" y="536"/>
                  <a:pt x="718" y="533"/>
                </a:cubicBezTo>
                <a:cubicBezTo>
                  <a:pt x="736" y="528"/>
                  <a:pt x="754" y="531"/>
                  <a:pt x="768" y="539"/>
                </a:cubicBezTo>
                <a:cubicBezTo>
                  <a:pt x="809" y="565"/>
                  <a:pt x="808" y="618"/>
                  <a:pt x="815" y="651"/>
                </a:cubicBezTo>
                <a:cubicBezTo>
                  <a:pt x="815" y="651"/>
                  <a:pt x="814" y="650"/>
                  <a:pt x="815" y="652"/>
                </a:cubicBezTo>
                <a:cubicBezTo>
                  <a:pt x="816" y="652"/>
                  <a:pt x="816" y="652"/>
                  <a:pt x="816" y="653"/>
                </a:cubicBezTo>
                <a:cubicBezTo>
                  <a:pt x="817" y="653"/>
                  <a:pt x="816" y="654"/>
                  <a:pt x="817" y="654"/>
                </a:cubicBezTo>
                <a:cubicBezTo>
                  <a:pt x="817" y="655"/>
                  <a:pt x="816" y="654"/>
                  <a:pt x="817" y="655"/>
                </a:cubicBezTo>
                <a:cubicBezTo>
                  <a:pt x="818" y="656"/>
                  <a:pt x="816" y="654"/>
                  <a:pt x="817" y="656"/>
                </a:cubicBezTo>
                <a:cubicBezTo>
                  <a:pt x="817" y="656"/>
                  <a:pt x="817" y="657"/>
                  <a:pt x="817" y="657"/>
                </a:cubicBezTo>
                <a:cubicBezTo>
                  <a:pt x="817" y="658"/>
                  <a:pt x="816" y="659"/>
                  <a:pt x="816" y="660"/>
                </a:cubicBezTo>
                <a:cubicBezTo>
                  <a:pt x="816" y="660"/>
                  <a:pt x="817" y="660"/>
                  <a:pt x="817" y="661"/>
                </a:cubicBezTo>
                <a:cubicBezTo>
                  <a:pt x="817" y="661"/>
                  <a:pt x="817" y="662"/>
                  <a:pt x="818" y="662"/>
                </a:cubicBezTo>
                <a:cubicBezTo>
                  <a:pt x="818" y="663"/>
                  <a:pt x="818" y="664"/>
                  <a:pt x="819" y="664"/>
                </a:cubicBezTo>
                <a:cubicBezTo>
                  <a:pt x="819" y="665"/>
                  <a:pt x="818" y="667"/>
                  <a:pt x="818" y="668"/>
                </a:cubicBezTo>
                <a:cubicBezTo>
                  <a:pt x="818" y="668"/>
                  <a:pt x="819" y="668"/>
                  <a:pt x="819" y="669"/>
                </a:cubicBezTo>
                <a:cubicBezTo>
                  <a:pt x="819" y="669"/>
                  <a:pt x="819" y="669"/>
                  <a:pt x="819" y="670"/>
                </a:cubicBezTo>
                <a:cubicBezTo>
                  <a:pt x="819" y="670"/>
                  <a:pt x="820" y="671"/>
                  <a:pt x="820" y="671"/>
                </a:cubicBezTo>
                <a:cubicBezTo>
                  <a:pt x="820" y="672"/>
                  <a:pt x="819" y="680"/>
                  <a:pt x="819" y="681"/>
                </a:cubicBezTo>
                <a:cubicBezTo>
                  <a:pt x="819" y="681"/>
                  <a:pt x="820" y="682"/>
                  <a:pt x="820" y="682"/>
                </a:cubicBezTo>
                <a:cubicBezTo>
                  <a:pt x="821" y="683"/>
                  <a:pt x="821" y="684"/>
                  <a:pt x="821" y="685"/>
                </a:cubicBezTo>
                <a:cubicBezTo>
                  <a:pt x="821" y="685"/>
                  <a:pt x="820" y="686"/>
                  <a:pt x="820" y="686"/>
                </a:cubicBezTo>
                <a:cubicBezTo>
                  <a:pt x="820" y="687"/>
                  <a:pt x="822" y="689"/>
                  <a:pt x="822" y="690"/>
                </a:cubicBezTo>
                <a:cubicBezTo>
                  <a:pt x="822" y="690"/>
                  <a:pt x="820" y="690"/>
                  <a:pt x="820" y="690"/>
                </a:cubicBezTo>
                <a:cubicBezTo>
                  <a:pt x="821" y="692"/>
                  <a:pt x="821" y="692"/>
                  <a:pt x="821" y="693"/>
                </a:cubicBezTo>
                <a:cubicBezTo>
                  <a:pt x="821" y="693"/>
                  <a:pt x="822" y="694"/>
                  <a:pt x="822" y="694"/>
                </a:cubicBezTo>
                <a:cubicBezTo>
                  <a:pt x="822" y="695"/>
                  <a:pt x="823" y="696"/>
                  <a:pt x="824" y="697"/>
                </a:cubicBezTo>
                <a:cubicBezTo>
                  <a:pt x="824" y="697"/>
                  <a:pt x="823" y="696"/>
                  <a:pt x="823" y="697"/>
                </a:cubicBezTo>
                <a:cubicBezTo>
                  <a:pt x="823" y="697"/>
                  <a:pt x="822" y="699"/>
                  <a:pt x="822" y="700"/>
                </a:cubicBezTo>
                <a:cubicBezTo>
                  <a:pt x="822" y="700"/>
                  <a:pt x="823" y="700"/>
                  <a:pt x="823" y="701"/>
                </a:cubicBezTo>
                <a:cubicBezTo>
                  <a:pt x="823" y="702"/>
                  <a:pt x="823" y="703"/>
                  <a:pt x="824" y="704"/>
                </a:cubicBezTo>
                <a:cubicBezTo>
                  <a:pt x="824" y="704"/>
                  <a:pt x="824" y="704"/>
                  <a:pt x="824" y="704"/>
                </a:cubicBezTo>
                <a:cubicBezTo>
                  <a:pt x="824" y="704"/>
                  <a:pt x="824" y="705"/>
                  <a:pt x="824" y="705"/>
                </a:cubicBezTo>
                <a:cubicBezTo>
                  <a:pt x="824" y="705"/>
                  <a:pt x="825" y="706"/>
                  <a:pt x="825" y="706"/>
                </a:cubicBezTo>
                <a:cubicBezTo>
                  <a:pt x="825" y="707"/>
                  <a:pt x="825" y="708"/>
                  <a:pt x="826" y="709"/>
                </a:cubicBezTo>
                <a:cubicBezTo>
                  <a:pt x="826" y="711"/>
                  <a:pt x="827" y="712"/>
                  <a:pt x="828" y="714"/>
                </a:cubicBezTo>
                <a:cubicBezTo>
                  <a:pt x="828" y="715"/>
                  <a:pt x="828" y="716"/>
                  <a:pt x="828" y="717"/>
                </a:cubicBezTo>
                <a:cubicBezTo>
                  <a:pt x="828" y="717"/>
                  <a:pt x="829" y="717"/>
                  <a:pt x="829" y="718"/>
                </a:cubicBezTo>
                <a:cubicBezTo>
                  <a:pt x="829" y="718"/>
                  <a:pt x="828" y="718"/>
                  <a:pt x="829" y="718"/>
                </a:cubicBezTo>
                <a:cubicBezTo>
                  <a:pt x="829" y="719"/>
                  <a:pt x="829" y="719"/>
                  <a:pt x="829" y="719"/>
                </a:cubicBezTo>
                <a:cubicBezTo>
                  <a:pt x="830" y="720"/>
                  <a:pt x="829" y="720"/>
                  <a:pt x="829" y="720"/>
                </a:cubicBezTo>
                <a:cubicBezTo>
                  <a:pt x="829" y="721"/>
                  <a:pt x="830" y="722"/>
                  <a:pt x="830" y="722"/>
                </a:cubicBezTo>
                <a:cubicBezTo>
                  <a:pt x="830" y="723"/>
                  <a:pt x="830" y="724"/>
                  <a:pt x="830" y="725"/>
                </a:cubicBezTo>
                <a:cubicBezTo>
                  <a:pt x="830" y="725"/>
                  <a:pt x="832" y="728"/>
                  <a:pt x="832" y="728"/>
                </a:cubicBezTo>
                <a:cubicBezTo>
                  <a:pt x="832" y="728"/>
                  <a:pt x="833" y="729"/>
                  <a:pt x="833" y="729"/>
                </a:cubicBezTo>
                <a:cubicBezTo>
                  <a:pt x="833" y="730"/>
                  <a:pt x="833" y="729"/>
                  <a:pt x="834" y="729"/>
                </a:cubicBezTo>
                <a:cubicBezTo>
                  <a:pt x="834" y="729"/>
                  <a:pt x="834" y="730"/>
                  <a:pt x="834" y="730"/>
                </a:cubicBezTo>
                <a:cubicBezTo>
                  <a:pt x="834" y="731"/>
                  <a:pt x="836" y="734"/>
                  <a:pt x="835" y="735"/>
                </a:cubicBezTo>
                <a:cubicBezTo>
                  <a:pt x="836" y="735"/>
                  <a:pt x="837" y="734"/>
                  <a:pt x="837" y="735"/>
                </a:cubicBezTo>
                <a:cubicBezTo>
                  <a:pt x="837" y="737"/>
                  <a:pt x="839" y="736"/>
                  <a:pt x="839" y="737"/>
                </a:cubicBezTo>
                <a:cubicBezTo>
                  <a:pt x="838" y="737"/>
                  <a:pt x="839" y="738"/>
                  <a:pt x="839" y="739"/>
                </a:cubicBezTo>
                <a:cubicBezTo>
                  <a:pt x="840" y="738"/>
                  <a:pt x="841" y="739"/>
                  <a:pt x="841" y="741"/>
                </a:cubicBezTo>
                <a:cubicBezTo>
                  <a:pt x="841" y="743"/>
                  <a:pt x="842" y="743"/>
                  <a:pt x="842" y="745"/>
                </a:cubicBezTo>
                <a:cubicBezTo>
                  <a:pt x="843" y="745"/>
                  <a:pt x="843" y="746"/>
                  <a:pt x="843" y="746"/>
                </a:cubicBezTo>
                <a:cubicBezTo>
                  <a:pt x="844" y="749"/>
                  <a:pt x="845" y="750"/>
                  <a:pt x="846" y="752"/>
                </a:cubicBezTo>
                <a:cubicBezTo>
                  <a:pt x="847" y="753"/>
                  <a:pt x="846" y="753"/>
                  <a:pt x="846" y="755"/>
                </a:cubicBezTo>
                <a:cubicBezTo>
                  <a:pt x="848" y="755"/>
                  <a:pt x="848" y="754"/>
                  <a:pt x="849" y="755"/>
                </a:cubicBezTo>
                <a:cubicBezTo>
                  <a:pt x="849" y="757"/>
                  <a:pt x="847" y="758"/>
                  <a:pt x="848" y="759"/>
                </a:cubicBezTo>
                <a:cubicBezTo>
                  <a:pt x="849" y="758"/>
                  <a:pt x="850" y="758"/>
                  <a:pt x="850" y="758"/>
                </a:cubicBezTo>
                <a:cubicBezTo>
                  <a:pt x="851" y="759"/>
                  <a:pt x="852" y="759"/>
                  <a:pt x="852" y="761"/>
                </a:cubicBezTo>
                <a:cubicBezTo>
                  <a:pt x="850" y="760"/>
                  <a:pt x="850" y="761"/>
                  <a:pt x="850" y="762"/>
                </a:cubicBezTo>
                <a:cubicBezTo>
                  <a:pt x="850" y="762"/>
                  <a:pt x="851" y="761"/>
                  <a:pt x="852" y="762"/>
                </a:cubicBezTo>
                <a:cubicBezTo>
                  <a:pt x="851" y="763"/>
                  <a:pt x="852" y="763"/>
                  <a:pt x="853" y="764"/>
                </a:cubicBezTo>
                <a:cubicBezTo>
                  <a:pt x="853" y="765"/>
                  <a:pt x="853" y="766"/>
                  <a:pt x="853" y="767"/>
                </a:cubicBezTo>
                <a:cubicBezTo>
                  <a:pt x="853" y="768"/>
                  <a:pt x="854" y="768"/>
                  <a:pt x="854" y="768"/>
                </a:cubicBezTo>
                <a:cubicBezTo>
                  <a:pt x="855" y="769"/>
                  <a:pt x="855" y="770"/>
                  <a:pt x="857" y="771"/>
                </a:cubicBezTo>
                <a:cubicBezTo>
                  <a:pt x="857" y="772"/>
                  <a:pt x="857" y="773"/>
                  <a:pt x="858" y="773"/>
                </a:cubicBezTo>
                <a:cubicBezTo>
                  <a:pt x="858" y="771"/>
                  <a:pt x="857" y="770"/>
                  <a:pt x="857" y="770"/>
                </a:cubicBezTo>
                <a:cubicBezTo>
                  <a:pt x="856" y="769"/>
                  <a:pt x="857" y="769"/>
                  <a:pt x="857" y="769"/>
                </a:cubicBezTo>
                <a:cubicBezTo>
                  <a:pt x="856" y="768"/>
                  <a:pt x="856" y="768"/>
                  <a:pt x="855" y="768"/>
                </a:cubicBezTo>
                <a:cubicBezTo>
                  <a:pt x="855" y="767"/>
                  <a:pt x="855" y="767"/>
                  <a:pt x="855" y="766"/>
                </a:cubicBezTo>
                <a:cubicBezTo>
                  <a:pt x="855" y="766"/>
                  <a:pt x="855" y="766"/>
                  <a:pt x="855" y="766"/>
                </a:cubicBezTo>
                <a:cubicBezTo>
                  <a:pt x="854" y="764"/>
                  <a:pt x="854" y="763"/>
                  <a:pt x="853" y="761"/>
                </a:cubicBezTo>
                <a:cubicBezTo>
                  <a:pt x="852" y="760"/>
                  <a:pt x="853" y="760"/>
                  <a:pt x="853" y="759"/>
                </a:cubicBezTo>
                <a:cubicBezTo>
                  <a:pt x="852" y="758"/>
                  <a:pt x="851" y="756"/>
                  <a:pt x="851" y="755"/>
                </a:cubicBezTo>
                <a:cubicBezTo>
                  <a:pt x="849" y="754"/>
                  <a:pt x="849" y="753"/>
                  <a:pt x="848" y="752"/>
                </a:cubicBezTo>
                <a:cubicBezTo>
                  <a:pt x="849" y="752"/>
                  <a:pt x="847" y="751"/>
                  <a:pt x="848" y="750"/>
                </a:cubicBezTo>
                <a:cubicBezTo>
                  <a:pt x="847" y="749"/>
                  <a:pt x="846" y="748"/>
                  <a:pt x="846" y="746"/>
                </a:cubicBezTo>
                <a:cubicBezTo>
                  <a:pt x="845" y="746"/>
                  <a:pt x="845" y="745"/>
                  <a:pt x="844" y="745"/>
                </a:cubicBezTo>
                <a:cubicBezTo>
                  <a:pt x="844" y="744"/>
                  <a:pt x="845" y="744"/>
                  <a:pt x="845" y="744"/>
                </a:cubicBezTo>
                <a:cubicBezTo>
                  <a:pt x="844" y="744"/>
                  <a:pt x="844" y="743"/>
                  <a:pt x="844" y="743"/>
                </a:cubicBezTo>
                <a:cubicBezTo>
                  <a:pt x="843" y="742"/>
                  <a:pt x="843" y="741"/>
                  <a:pt x="842" y="740"/>
                </a:cubicBezTo>
                <a:cubicBezTo>
                  <a:pt x="842" y="740"/>
                  <a:pt x="842" y="740"/>
                  <a:pt x="842" y="740"/>
                </a:cubicBezTo>
                <a:cubicBezTo>
                  <a:pt x="842" y="739"/>
                  <a:pt x="842" y="738"/>
                  <a:pt x="841" y="738"/>
                </a:cubicBezTo>
                <a:cubicBezTo>
                  <a:pt x="841" y="737"/>
                  <a:pt x="840" y="737"/>
                  <a:pt x="840" y="736"/>
                </a:cubicBezTo>
                <a:cubicBezTo>
                  <a:pt x="840" y="735"/>
                  <a:pt x="840" y="735"/>
                  <a:pt x="840" y="734"/>
                </a:cubicBezTo>
                <a:cubicBezTo>
                  <a:pt x="840" y="733"/>
                  <a:pt x="838" y="731"/>
                  <a:pt x="839" y="730"/>
                </a:cubicBezTo>
                <a:cubicBezTo>
                  <a:pt x="838" y="729"/>
                  <a:pt x="837" y="729"/>
                  <a:pt x="837" y="728"/>
                </a:cubicBezTo>
                <a:cubicBezTo>
                  <a:pt x="838" y="728"/>
                  <a:pt x="837" y="725"/>
                  <a:pt x="838" y="726"/>
                </a:cubicBezTo>
                <a:cubicBezTo>
                  <a:pt x="838" y="728"/>
                  <a:pt x="839" y="727"/>
                  <a:pt x="840" y="728"/>
                </a:cubicBezTo>
                <a:cubicBezTo>
                  <a:pt x="840" y="729"/>
                  <a:pt x="841" y="730"/>
                  <a:pt x="841" y="730"/>
                </a:cubicBezTo>
                <a:cubicBezTo>
                  <a:pt x="842" y="731"/>
                  <a:pt x="842" y="732"/>
                  <a:pt x="843" y="732"/>
                </a:cubicBezTo>
                <a:cubicBezTo>
                  <a:pt x="843" y="733"/>
                  <a:pt x="843" y="734"/>
                  <a:pt x="843" y="734"/>
                </a:cubicBezTo>
                <a:cubicBezTo>
                  <a:pt x="843" y="735"/>
                  <a:pt x="845" y="735"/>
                  <a:pt x="844" y="736"/>
                </a:cubicBezTo>
                <a:cubicBezTo>
                  <a:pt x="844" y="737"/>
                  <a:pt x="846" y="737"/>
                  <a:pt x="846" y="738"/>
                </a:cubicBezTo>
                <a:cubicBezTo>
                  <a:pt x="846" y="738"/>
                  <a:pt x="846" y="738"/>
                  <a:pt x="846" y="739"/>
                </a:cubicBezTo>
                <a:cubicBezTo>
                  <a:pt x="846" y="740"/>
                  <a:pt x="847" y="741"/>
                  <a:pt x="847" y="742"/>
                </a:cubicBezTo>
                <a:cubicBezTo>
                  <a:pt x="847" y="742"/>
                  <a:pt x="847" y="743"/>
                  <a:pt x="847" y="743"/>
                </a:cubicBezTo>
                <a:cubicBezTo>
                  <a:pt x="848" y="744"/>
                  <a:pt x="848" y="744"/>
                  <a:pt x="849" y="745"/>
                </a:cubicBezTo>
                <a:cubicBezTo>
                  <a:pt x="849" y="745"/>
                  <a:pt x="849" y="745"/>
                  <a:pt x="849" y="745"/>
                </a:cubicBezTo>
                <a:cubicBezTo>
                  <a:pt x="849" y="746"/>
                  <a:pt x="849" y="746"/>
                  <a:pt x="850" y="746"/>
                </a:cubicBezTo>
                <a:cubicBezTo>
                  <a:pt x="850" y="748"/>
                  <a:pt x="851" y="749"/>
                  <a:pt x="851" y="750"/>
                </a:cubicBezTo>
                <a:cubicBezTo>
                  <a:pt x="852" y="750"/>
                  <a:pt x="851" y="752"/>
                  <a:pt x="851" y="752"/>
                </a:cubicBezTo>
                <a:cubicBezTo>
                  <a:pt x="852" y="753"/>
                  <a:pt x="853" y="754"/>
                  <a:pt x="853" y="755"/>
                </a:cubicBezTo>
                <a:cubicBezTo>
                  <a:pt x="854" y="756"/>
                  <a:pt x="856" y="758"/>
                  <a:pt x="856" y="761"/>
                </a:cubicBezTo>
                <a:cubicBezTo>
                  <a:pt x="856" y="761"/>
                  <a:pt x="857" y="762"/>
                  <a:pt x="857" y="763"/>
                </a:cubicBezTo>
                <a:cubicBezTo>
                  <a:pt x="857" y="763"/>
                  <a:pt x="857" y="764"/>
                  <a:pt x="858" y="764"/>
                </a:cubicBezTo>
                <a:cubicBezTo>
                  <a:pt x="858" y="764"/>
                  <a:pt x="858" y="764"/>
                  <a:pt x="858" y="765"/>
                </a:cubicBezTo>
                <a:cubicBezTo>
                  <a:pt x="858" y="765"/>
                  <a:pt x="858" y="765"/>
                  <a:pt x="858" y="766"/>
                </a:cubicBezTo>
                <a:cubicBezTo>
                  <a:pt x="859" y="766"/>
                  <a:pt x="859" y="766"/>
                  <a:pt x="859" y="767"/>
                </a:cubicBezTo>
                <a:cubicBezTo>
                  <a:pt x="860" y="767"/>
                  <a:pt x="859" y="768"/>
                  <a:pt x="860" y="768"/>
                </a:cubicBezTo>
                <a:cubicBezTo>
                  <a:pt x="860" y="769"/>
                  <a:pt x="860" y="768"/>
                  <a:pt x="861" y="768"/>
                </a:cubicBezTo>
                <a:cubicBezTo>
                  <a:pt x="861" y="769"/>
                  <a:pt x="861" y="770"/>
                  <a:pt x="861" y="770"/>
                </a:cubicBezTo>
                <a:cubicBezTo>
                  <a:pt x="861" y="770"/>
                  <a:pt x="861" y="771"/>
                  <a:pt x="861" y="771"/>
                </a:cubicBezTo>
                <a:cubicBezTo>
                  <a:pt x="862" y="771"/>
                  <a:pt x="863" y="771"/>
                  <a:pt x="863" y="772"/>
                </a:cubicBezTo>
                <a:cubicBezTo>
                  <a:pt x="863" y="773"/>
                  <a:pt x="864" y="774"/>
                  <a:pt x="864" y="774"/>
                </a:cubicBezTo>
                <a:cubicBezTo>
                  <a:pt x="864" y="773"/>
                  <a:pt x="865" y="772"/>
                  <a:pt x="866" y="772"/>
                </a:cubicBezTo>
                <a:cubicBezTo>
                  <a:pt x="865" y="773"/>
                  <a:pt x="866" y="773"/>
                  <a:pt x="866" y="774"/>
                </a:cubicBezTo>
                <a:cubicBezTo>
                  <a:pt x="866" y="774"/>
                  <a:pt x="867" y="774"/>
                  <a:pt x="867" y="775"/>
                </a:cubicBezTo>
                <a:cubicBezTo>
                  <a:pt x="867" y="776"/>
                  <a:pt x="866" y="777"/>
                  <a:pt x="867" y="777"/>
                </a:cubicBezTo>
                <a:cubicBezTo>
                  <a:pt x="867" y="777"/>
                  <a:pt x="867" y="776"/>
                  <a:pt x="868" y="776"/>
                </a:cubicBezTo>
                <a:cubicBezTo>
                  <a:pt x="868" y="777"/>
                  <a:pt x="869" y="778"/>
                  <a:pt x="869" y="779"/>
                </a:cubicBezTo>
                <a:cubicBezTo>
                  <a:pt x="869" y="779"/>
                  <a:pt x="868" y="779"/>
                  <a:pt x="868" y="779"/>
                </a:cubicBezTo>
                <a:cubicBezTo>
                  <a:pt x="868" y="779"/>
                  <a:pt x="868" y="780"/>
                  <a:pt x="868" y="780"/>
                </a:cubicBezTo>
                <a:cubicBezTo>
                  <a:pt x="869" y="781"/>
                  <a:pt x="869" y="783"/>
                  <a:pt x="870" y="783"/>
                </a:cubicBezTo>
                <a:cubicBezTo>
                  <a:pt x="871" y="783"/>
                  <a:pt x="871" y="783"/>
                  <a:pt x="871" y="784"/>
                </a:cubicBezTo>
                <a:cubicBezTo>
                  <a:pt x="872" y="784"/>
                  <a:pt x="872" y="782"/>
                  <a:pt x="873" y="784"/>
                </a:cubicBezTo>
                <a:cubicBezTo>
                  <a:pt x="873" y="785"/>
                  <a:pt x="871" y="784"/>
                  <a:pt x="871" y="785"/>
                </a:cubicBezTo>
                <a:cubicBezTo>
                  <a:pt x="872" y="786"/>
                  <a:pt x="873" y="786"/>
                  <a:pt x="873" y="787"/>
                </a:cubicBezTo>
                <a:cubicBezTo>
                  <a:pt x="874" y="788"/>
                  <a:pt x="874" y="788"/>
                  <a:pt x="875" y="789"/>
                </a:cubicBezTo>
                <a:cubicBezTo>
                  <a:pt x="875" y="790"/>
                  <a:pt x="875" y="790"/>
                  <a:pt x="875" y="790"/>
                </a:cubicBezTo>
                <a:cubicBezTo>
                  <a:pt x="876" y="791"/>
                  <a:pt x="876" y="791"/>
                  <a:pt x="876" y="791"/>
                </a:cubicBezTo>
                <a:cubicBezTo>
                  <a:pt x="877" y="792"/>
                  <a:pt x="877" y="793"/>
                  <a:pt x="877" y="794"/>
                </a:cubicBezTo>
                <a:cubicBezTo>
                  <a:pt x="878" y="794"/>
                  <a:pt x="879" y="795"/>
                  <a:pt x="880" y="795"/>
                </a:cubicBezTo>
                <a:cubicBezTo>
                  <a:pt x="879" y="797"/>
                  <a:pt x="881" y="797"/>
                  <a:pt x="882" y="797"/>
                </a:cubicBezTo>
                <a:cubicBezTo>
                  <a:pt x="882" y="798"/>
                  <a:pt x="881" y="798"/>
                  <a:pt x="881" y="798"/>
                </a:cubicBezTo>
                <a:cubicBezTo>
                  <a:pt x="882" y="799"/>
                  <a:pt x="883" y="799"/>
                  <a:pt x="882" y="800"/>
                </a:cubicBezTo>
                <a:cubicBezTo>
                  <a:pt x="883" y="801"/>
                  <a:pt x="884" y="800"/>
                  <a:pt x="884" y="800"/>
                </a:cubicBezTo>
                <a:cubicBezTo>
                  <a:pt x="883" y="803"/>
                  <a:pt x="881" y="800"/>
                  <a:pt x="880" y="802"/>
                </a:cubicBezTo>
                <a:cubicBezTo>
                  <a:pt x="879" y="804"/>
                  <a:pt x="881" y="804"/>
                  <a:pt x="881" y="804"/>
                </a:cubicBezTo>
                <a:cubicBezTo>
                  <a:pt x="882" y="806"/>
                  <a:pt x="883" y="806"/>
                  <a:pt x="884" y="807"/>
                </a:cubicBezTo>
                <a:cubicBezTo>
                  <a:pt x="885" y="807"/>
                  <a:pt x="885" y="806"/>
                  <a:pt x="886" y="806"/>
                </a:cubicBezTo>
                <a:cubicBezTo>
                  <a:pt x="887" y="807"/>
                  <a:pt x="887" y="808"/>
                  <a:pt x="887" y="810"/>
                </a:cubicBezTo>
                <a:cubicBezTo>
                  <a:pt x="888" y="811"/>
                  <a:pt x="888" y="809"/>
                  <a:pt x="889" y="809"/>
                </a:cubicBezTo>
                <a:cubicBezTo>
                  <a:pt x="889" y="810"/>
                  <a:pt x="890" y="810"/>
                  <a:pt x="890" y="810"/>
                </a:cubicBezTo>
                <a:cubicBezTo>
                  <a:pt x="891" y="810"/>
                  <a:pt x="892" y="810"/>
                  <a:pt x="892" y="811"/>
                </a:cubicBezTo>
                <a:cubicBezTo>
                  <a:pt x="892" y="813"/>
                  <a:pt x="890" y="812"/>
                  <a:pt x="890" y="814"/>
                </a:cubicBezTo>
                <a:cubicBezTo>
                  <a:pt x="892" y="814"/>
                  <a:pt x="892" y="812"/>
                  <a:pt x="893" y="811"/>
                </a:cubicBezTo>
                <a:cubicBezTo>
                  <a:pt x="894" y="811"/>
                  <a:pt x="894" y="812"/>
                  <a:pt x="894" y="812"/>
                </a:cubicBezTo>
                <a:cubicBezTo>
                  <a:pt x="894" y="813"/>
                  <a:pt x="896" y="812"/>
                  <a:pt x="896" y="813"/>
                </a:cubicBezTo>
                <a:cubicBezTo>
                  <a:pt x="895" y="814"/>
                  <a:pt x="895" y="814"/>
                  <a:pt x="895" y="815"/>
                </a:cubicBezTo>
                <a:cubicBezTo>
                  <a:pt x="896" y="815"/>
                  <a:pt x="896" y="814"/>
                  <a:pt x="897" y="814"/>
                </a:cubicBezTo>
                <a:cubicBezTo>
                  <a:pt x="898" y="815"/>
                  <a:pt x="900" y="815"/>
                  <a:pt x="901" y="816"/>
                </a:cubicBezTo>
                <a:cubicBezTo>
                  <a:pt x="901" y="817"/>
                  <a:pt x="902" y="817"/>
                  <a:pt x="901" y="818"/>
                </a:cubicBezTo>
                <a:cubicBezTo>
                  <a:pt x="903" y="818"/>
                  <a:pt x="903" y="817"/>
                  <a:pt x="904" y="817"/>
                </a:cubicBezTo>
                <a:cubicBezTo>
                  <a:pt x="904" y="819"/>
                  <a:pt x="906" y="820"/>
                  <a:pt x="908" y="821"/>
                </a:cubicBezTo>
                <a:cubicBezTo>
                  <a:pt x="908" y="820"/>
                  <a:pt x="908" y="820"/>
                  <a:pt x="909" y="820"/>
                </a:cubicBezTo>
                <a:cubicBezTo>
                  <a:pt x="909" y="820"/>
                  <a:pt x="909" y="820"/>
                  <a:pt x="910" y="820"/>
                </a:cubicBezTo>
                <a:cubicBezTo>
                  <a:pt x="909" y="821"/>
                  <a:pt x="911" y="821"/>
                  <a:pt x="911" y="822"/>
                </a:cubicBezTo>
                <a:cubicBezTo>
                  <a:pt x="912" y="822"/>
                  <a:pt x="912" y="823"/>
                  <a:pt x="913" y="823"/>
                </a:cubicBezTo>
                <a:cubicBezTo>
                  <a:pt x="914" y="823"/>
                  <a:pt x="914" y="822"/>
                  <a:pt x="915" y="823"/>
                </a:cubicBezTo>
                <a:cubicBezTo>
                  <a:pt x="917" y="825"/>
                  <a:pt x="919" y="826"/>
                  <a:pt x="922" y="827"/>
                </a:cubicBezTo>
                <a:cubicBezTo>
                  <a:pt x="922" y="828"/>
                  <a:pt x="923" y="829"/>
                  <a:pt x="925" y="829"/>
                </a:cubicBezTo>
                <a:cubicBezTo>
                  <a:pt x="925" y="829"/>
                  <a:pt x="926" y="829"/>
                  <a:pt x="926" y="828"/>
                </a:cubicBezTo>
                <a:cubicBezTo>
                  <a:pt x="927" y="828"/>
                  <a:pt x="926" y="826"/>
                  <a:pt x="927" y="826"/>
                </a:cubicBezTo>
                <a:cubicBezTo>
                  <a:pt x="928" y="826"/>
                  <a:pt x="928" y="827"/>
                  <a:pt x="928" y="828"/>
                </a:cubicBezTo>
                <a:cubicBezTo>
                  <a:pt x="928" y="829"/>
                  <a:pt x="929" y="829"/>
                  <a:pt x="929" y="829"/>
                </a:cubicBezTo>
                <a:cubicBezTo>
                  <a:pt x="930" y="830"/>
                  <a:pt x="930" y="830"/>
                  <a:pt x="930" y="831"/>
                </a:cubicBezTo>
                <a:cubicBezTo>
                  <a:pt x="931" y="831"/>
                  <a:pt x="931" y="830"/>
                  <a:pt x="932" y="830"/>
                </a:cubicBezTo>
                <a:cubicBezTo>
                  <a:pt x="933" y="830"/>
                  <a:pt x="933" y="831"/>
                  <a:pt x="934" y="830"/>
                </a:cubicBezTo>
                <a:cubicBezTo>
                  <a:pt x="934" y="830"/>
                  <a:pt x="934" y="830"/>
                  <a:pt x="935" y="830"/>
                </a:cubicBezTo>
                <a:cubicBezTo>
                  <a:pt x="935" y="830"/>
                  <a:pt x="935" y="829"/>
                  <a:pt x="936" y="829"/>
                </a:cubicBezTo>
                <a:cubicBezTo>
                  <a:pt x="936" y="831"/>
                  <a:pt x="937" y="831"/>
                  <a:pt x="937" y="833"/>
                </a:cubicBezTo>
                <a:cubicBezTo>
                  <a:pt x="940" y="834"/>
                  <a:pt x="943" y="835"/>
                  <a:pt x="946" y="835"/>
                </a:cubicBezTo>
                <a:cubicBezTo>
                  <a:pt x="946" y="835"/>
                  <a:pt x="948" y="836"/>
                  <a:pt x="948" y="836"/>
                </a:cubicBezTo>
                <a:cubicBezTo>
                  <a:pt x="951" y="836"/>
                  <a:pt x="953" y="838"/>
                  <a:pt x="954" y="838"/>
                </a:cubicBezTo>
                <a:cubicBezTo>
                  <a:pt x="954" y="838"/>
                  <a:pt x="955" y="838"/>
                  <a:pt x="955" y="839"/>
                </a:cubicBezTo>
                <a:cubicBezTo>
                  <a:pt x="954" y="840"/>
                  <a:pt x="954" y="840"/>
                  <a:pt x="953" y="840"/>
                </a:cubicBezTo>
                <a:cubicBezTo>
                  <a:pt x="952" y="840"/>
                  <a:pt x="952" y="839"/>
                  <a:pt x="951" y="839"/>
                </a:cubicBezTo>
                <a:cubicBezTo>
                  <a:pt x="951" y="840"/>
                  <a:pt x="949" y="839"/>
                  <a:pt x="948" y="839"/>
                </a:cubicBezTo>
                <a:cubicBezTo>
                  <a:pt x="948" y="839"/>
                  <a:pt x="948" y="839"/>
                  <a:pt x="947" y="839"/>
                </a:cubicBezTo>
                <a:cubicBezTo>
                  <a:pt x="947" y="839"/>
                  <a:pt x="947" y="839"/>
                  <a:pt x="946" y="839"/>
                </a:cubicBezTo>
                <a:cubicBezTo>
                  <a:pt x="946" y="838"/>
                  <a:pt x="945" y="839"/>
                  <a:pt x="945" y="838"/>
                </a:cubicBezTo>
                <a:cubicBezTo>
                  <a:pt x="945" y="838"/>
                  <a:pt x="945" y="838"/>
                  <a:pt x="944" y="838"/>
                </a:cubicBezTo>
                <a:cubicBezTo>
                  <a:pt x="944" y="838"/>
                  <a:pt x="944" y="839"/>
                  <a:pt x="943" y="838"/>
                </a:cubicBezTo>
                <a:cubicBezTo>
                  <a:pt x="943" y="837"/>
                  <a:pt x="942" y="837"/>
                  <a:pt x="942" y="836"/>
                </a:cubicBezTo>
                <a:cubicBezTo>
                  <a:pt x="939" y="835"/>
                  <a:pt x="937" y="833"/>
                  <a:pt x="935" y="832"/>
                </a:cubicBezTo>
                <a:cubicBezTo>
                  <a:pt x="934" y="833"/>
                  <a:pt x="935" y="834"/>
                  <a:pt x="934" y="834"/>
                </a:cubicBezTo>
                <a:cubicBezTo>
                  <a:pt x="933" y="833"/>
                  <a:pt x="932" y="833"/>
                  <a:pt x="931" y="832"/>
                </a:cubicBezTo>
                <a:cubicBezTo>
                  <a:pt x="927" y="832"/>
                  <a:pt x="924" y="830"/>
                  <a:pt x="920" y="829"/>
                </a:cubicBezTo>
                <a:cubicBezTo>
                  <a:pt x="919" y="828"/>
                  <a:pt x="919" y="826"/>
                  <a:pt x="917" y="826"/>
                </a:cubicBezTo>
                <a:cubicBezTo>
                  <a:pt x="916" y="827"/>
                  <a:pt x="917" y="827"/>
                  <a:pt x="917" y="827"/>
                </a:cubicBezTo>
                <a:cubicBezTo>
                  <a:pt x="915" y="826"/>
                  <a:pt x="913" y="826"/>
                  <a:pt x="913" y="824"/>
                </a:cubicBezTo>
                <a:cubicBezTo>
                  <a:pt x="911" y="824"/>
                  <a:pt x="910" y="822"/>
                  <a:pt x="908" y="822"/>
                </a:cubicBezTo>
                <a:cubicBezTo>
                  <a:pt x="908" y="822"/>
                  <a:pt x="907" y="822"/>
                  <a:pt x="906" y="822"/>
                </a:cubicBezTo>
                <a:cubicBezTo>
                  <a:pt x="905" y="821"/>
                  <a:pt x="904" y="821"/>
                  <a:pt x="904" y="820"/>
                </a:cubicBezTo>
                <a:cubicBezTo>
                  <a:pt x="903" y="820"/>
                  <a:pt x="903" y="820"/>
                  <a:pt x="903" y="820"/>
                </a:cubicBezTo>
                <a:cubicBezTo>
                  <a:pt x="902" y="820"/>
                  <a:pt x="902" y="820"/>
                  <a:pt x="902" y="819"/>
                </a:cubicBezTo>
                <a:cubicBezTo>
                  <a:pt x="901" y="819"/>
                  <a:pt x="900" y="819"/>
                  <a:pt x="899" y="818"/>
                </a:cubicBezTo>
                <a:cubicBezTo>
                  <a:pt x="899" y="818"/>
                  <a:pt x="899" y="817"/>
                  <a:pt x="899" y="817"/>
                </a:cubicBezTo>
                <a:cubicBezTo>
                  <a:pt x="899" y="817"/>
                  <a:pt x="898" y="817"/>
                  <a:pt x="897" y="817"/>
                </a:cubicBezTo>
                <a:cubicBezTo>
                  <a:pt x="897" y="819"/>
                  <a:pt x="898" y="820"/>
                  <a:pt x="901" y="820"/>
                </a:cubicBezTo>
                <a:cubicBezTo>
                  <a:pt x="901" y="821"/>
                  <a:pt x="902" y="821"/>
                  <a:pt x="902" y="822"/>
                </a:cubicBezTo>
                <a:cubicBezTo>
                  <a:pt x="904" y="822"/>
                  <a:pt x="904" y="822"/>
                  <a:pt x="904" y="822"/>
                </a:cubicBezTo>
                <a:cubicBezTo>
                  <a:pt x="904" y="823"/>
                  <a:pt x="905" y="824"/>
                  <a:pt x="906" y="824"/>
                </a:cubicBezTo>
                <a:cubicBezTo>
                  <a:pt x="906" y="824"/>
                  <a:pt x="907" y="824"/>
                  <a:pt x="907" y="824"/>
                </a:cubicBezTo>
                <a:cubicBezTo>
                  <a:pt x="907" y="825"/>
                  <a:pt x="908" y="825"/>
                  <a:pt x="908" y="826"/>
                </a:cubicBezTo>
                <a:cubicBezTo>
                  <a:pt x="909" y="826"/>
                  <a:pt x="910" y="827"/>
                  <a:pt x="911" y="827"/>
                </a:cubicBezTo>
                <a:cubicBezTo>
                  <a:pt x="911" y="827"/>
                  <a:pt x="911" y="827"/>
                  <a:pt x="911" y="827"/>
                </a:cubicBezTo>
                <a:cubicBezTo>
                  <a:pt x="912" y="827"/>
                  <a:pt x="912" y="827"/>
                  <a:pt x="913" y="828"/>
                </a:cubicBezTo>
                <a:cubicBezTo>
                  <a:pt x="914" y="828"/>
                  <a:pt x="916" y="828"/>
                  <a:pt x="918" y="829"/>
                </a:cubicBezTo>
                <a:cubicBezTo>
                  <a:pt x="920" y="831"/>
                  <a:pt x="922" y="830"/>
                  <a:pt x="924" y="831"/>
                </a:cubicBezTo>
                <a:cubicBezTo>
                  <a:pt x="925" y="831"/>
                  <a:pt x="925" y="832"/>
                  <a:pt x="925" y="832"/>
                </a:cubicBezTo>
                <a:cubicBezTo>
                  <a:pt x="926" y="832"/>
                  <a:pt x="926" y="832"/>
                  <a:pt x="926" y="832"/>
                </a:cubicBezTo>
                <a:cubicBezTo>
                  <a:pt x="927" y="833"/>
                  <a:pt x="929" y="833"/>
                  <a:pt x="930" y="833"/>
                </a:cubicBezTo>
                <a:cubicBezTo>
                  <a:pt x="931" y="833"/>
                  <a:pt x="930" y="833"/>
                  <a:pt x="930" y="833"/>
                </a:cubicBezTo>
                <a:cubicBezTo>
                  <a:pt x="930" y="834"/>
                  <a:pt x="932" y="834"/>
                  <a:pt x="932" y="834"/>
                </a:cubicBezTo>
                <a:cubicBezTo>
                  <a:pt x="933" y="834"/>
                  <a:pt x="933" y="834"/>
                  <a:pt x="934" y="835"/>
                </a:cubicBezTo>
                <a:cubicBezTo>
                  <a:pt x="934" y="836"/>
                  <a:pt x="935" y="837"/>
                  <a:pt x="936" y="837"/>
                </a:cubicBezTo>
                <a:cubicBezTo>
                  <a:pt x="936" y="837"/>
                  <a:pt x="936" y="836"/>
                  <a:pt x="937" y="835"/>
                </a:cubicBezTo>
                <a:cubicBezTo>
                  <a:pt x="938" y="836"/>
                  <a:pt x="938" y="837"/>
                  <a:pt x="939" y="838"/>
                </a:cubicBezTo>
                <a:cubicBezTo>
                  <a:pt x="940" y="839"/>
                  <a:pt x="941" y="840"/>
                  <a:pt x="942" y="841"/>
                </a:cubicBezTo>
                <a:cubicBezTo>
                  <a:pt x="943" y="841"/>
                  <a:pt x="943" y="839"/>
                  <a:pt x="944" y="840"/>
                </a:cubicBezTo>
                <a:cubicBezTo>
                  <a:pt x="945" y="840"/>
                  <a:pt x="947" y="841"/>
                  <a:pt x="949" y="841"/>
                </a:cubicBezTo>
                <a:cubicBezTo>
                  <a:pt x="951" y="842"/>
                  <a:pt x="954" y="842"/>
                  <a:pt x="955" y="842"/>
                </a:cubicBezTo>
                <a:cubicBezTo>
                  <a:pt x="958" y="844"/>
                  <a:pt x="961" y="844"/>
                  <a:pt x="965" y="844"/>
                </a:cubicBezTo>
                <a:cubicBezTo>
                  <a:pt x="966" y="845"/>
                  <a:pt x="967" y="845"/>
                  <a:pt x="968" y="845"/>
                </a:cubicBezTo>
                <a:cubicBezTo>
                  <a:pt x="969" y="844"/>
                  <a:pt x="970" y="845"/>
                  <a:pt x="971" y="845"/>
                </a:cubicBezTo>
                <a:cubicBezTo>
                  <a:pt x="973" y="846"/>
                  <a:pt x="975" y="846"/>
                  <a:pt x="977" y="847"/>
                </a:cubicBezTo>
                <a:cubicBezTo>
                  <a:pt x="978" y="847"/>
                  <a:pt x="978" y="846"/>
                  <a:pt x="978" y="846"/>
                </a:cubicBezTo>
                <a:cubicBezTo>
                  <a:pt x="980" y="846"/>
                  <a:pt x="981" y="847"/>
                  <a:pt x="983" y="847"/>
                </a:cubicBezTo>
                <a:cubicBezTo>
                  <a:pt x="983" y="847"/>
                  <a:pt x="984" y="846"/>
                  <a:pt x="984" y="846"/>
                </a:cubicBezTo>
                <a:cubicBezTo>
                  <a:pt x="985" y="846"/>
                  <a:pt x="985" y="847"/>
                  <a:pt x="985" y="847"/>
                </a:cubicBezTo>
                <a:cubicBezTo>
                  <a:pt x="986" y="847"/>
                  <a:pt x="987" y="848"/>
                  <a:pt x="988" y="848"/>
                </a:cubicBezTo>
                <a:cubicBezTo>
                  <a:pt x="989" y="848"/>
                  <a:pt x="989" y="848"/>
                  <a:pt x="990" y="848"/>
                </a:cubicBezTo>
                <a:cubicBezTo>
                  <a:pt x="990" y="848"/>
                  <a:pt x="990" y="848"/>
                  <a:pt x="990" y="848"/>
                </a:cubicBezTo>
                <a:cubicBezTo>
                  <a:pt x="991" y="848"/>
                  <a:pt x="991" y="846"/>
                  <a:pt x="991" y="846"/>
                </a:cubicBezTo>
                <a:cubicBezTo>
                  <a:pt x="991" y="846"/>
                  <a:pt x="992" y="848"/>
                  <a:pt x="992" y="848"/>
                </a:cubicBezTo>
                <a:cubicBezTo>
                  <a:pt x="993" y="848"/>
                  <a:pt x="993" y="848"/>
                  <a:pt x="994" y="848"/>
                </a:cubicBezTo>
                <a:cubicBezTo>
                  <a:pt x="994" y="848"/>
                  <a:pt x="995" y="848"/>
                  <a:pt x="996" y="848"/>
                </a:cubicBezTo>
                <a:cubicBezTo>
                  <a:pt x="996" y="848"/>
                  <a:pt x="998" y="849"/>
                  <a:pt x="999" y="849"/>
                </a:cubicBezTo>
                <a:cubicBezTo>
                  <a:pt x="999" y="849"/>
                  <a:pt x="1000" y="848"/>
                  <a:pt x="1001" y="848"/>
                </a:cubicBezTo>
                <a:cubicBezTo>
                  <a:pt x="1003" y="848"/>
                  <a:pt x="1006" y="850"/>
                  <a:pt x="1007" y="850"/>
                </a:cubicBezTo>
                <a:cubicBezTo>
                  <a:pt x="1008" y="850"/>
                  <a:pt x="1008" y="849"/>
                  <a:pt x="1008" y="848"/>
                </a:cubicBezTo>
                <a:cubicBezTo>
                  <a:pt x="1008" y="848"/>
                  <a:pt x="1010" y="851"/>
                  <a:pt x="1010" y="850"/>
                </a:cubicBezTo>
                <a:cubicBezTo>
                  <a:pt x="1010" y="850"/>
                  <a:pt x="1010" y="848"/>
                  <a:pt x="1011" y="848"/>
                </a:cubicBezTo>
                <a:cubicBezTo>
                  <a:pt x="1011" y="848"/>
                  <a:pt x="1013" y="850"/>
                  <a:pt x="1013" y="850"/>
                </a:cubicBezTo>
                <a:cubicBezTo>
                  <a:pt x="1014" y="850"/>
                  <a:pt x="1014" y="849"/>
                  <a:pt x="1015" y="849"/>
                </a:cubicBezTo>
                <a:cubicBezTo>
                  <a:pt x="1015" y="849"/>
                  <a:pt x="1015" y="849"/>
                  <a:pt x="1016" y="849"/>
                </a:cubicBezTo>
                <a:cubicBezTo>
                  <a:pt x="1016" y="849"/>
                  <a:pt x="1016" y="848"/>
                  <a:pt x="1016" y="848"/>
                </a:cubicBezTo>
                <a:cubicBezTo>
                  <a:pt x="1016" y="847"/>
                  <a:pt x="1017" y="848"/>
                  <a:pt x="1017" y="848"/>
                </a:cubicBezTo>
                <a:cubicBezTo>
                  <a:pt x="1018" y="847"/>
                  <a:pt x="1019" y="849"/>
                  <a:pt x="1020" y="848"/>
                </a:cubicBezTo>
                <a:cubicBezTo>
                  <a:pt x="1021" y="848"/>
                  <a:pt x="1024" y="849"/>
                  <a:pt x="1025" y="849"/>
                </a:cubicBezTo>
                <a:cubicBezTo>
                  <a:pt x="1025" y="849"/>
                  <a:pt x="1026" y="848"/>
                  <a:pt x="1026" y="848"/>
                </a:cubicBezTo>
                <a:cubicBezTo>
                  <a:pt x="1027" y="848"/>
                  <a:pt x="1027" y="848"/>
                  <a:pt x="1028" y="847"/>
                </a:cubicBezTo>
                <a:cubicBezTo>
                  <a:pt x="1029" y="847"/>
                  <a:pt x="1031" y="847"/>
                  <a:pt x="1032" y="847"/>
                </a:cubicBezTo>
                <a:cubicBezTo>
                  <a:pt x="1033" y="847"/>
                  <a:pt x="1034" y="847"/>
                  <a:pt x="1035" y="847"/>
                </a:cubicBezTo>
                <a:cubicBezTo>
                  <a:pt x="1035" y="847"/>
                  <a:pt x="1035" y="847"/>
                  <a:pt x="1036" y="847"/>
                </a:cubicBezTo>
                <a:cubicBezTo>
                  <a:pt x="1036" y="847"/>
                  <a:pt x="1037" y="846"/>
                  <a:pt x="1037" y="846"/>
                </a:cubicBezTo>
                <a:cubicBezTo>
                  <a:pt x="1038" y="846"/>
                  <a:pt x="1040" y="846"/>
                  <a:pt x="1041" y="845"/>
                </a:cubicBezTo>
                <a:cubicBezTo>
                  <a:pt x="1041" y="845"/>
                  <a:pt x="1042" y="845"/>
                  <a:pt x="1042" y="844"/>
                </a:cubicBezTo>
                <a:cubicBezTo>
                  <a:pt x="1043" y="844"/>
                  <a:pt x="1045" y="846"/>
                  <a:pt x="1045" y="845"/>
                </a:cubicBezTo>
                <a:cubicBezTo>
                  <a:pt x="1046" y="845"/>
                  <a:pt x="1046" y="845"/>
                  <a:pt x="1047" y="844"/>
                </a:cubicBezTo>
                <a:cubicBezTo>
                  <a:pt x="1047" y="844"/>
                  <a:pt x="1047" y="844"/>
                  <a:pt x="1048" y="844"/>
                </a:cubicBezTo>
                <a:cubicBezTo>
                  <a:pt x="1048" y="844"/>
                  <a:pt x="1049" y="843"/>
                  <a:pt x="1049" y="843"/>
                </a:cubicBezTo>
                <a:cubicBezTo>
                  <a:pt x="1050" y="843"/>
                  <a:pt x="1051" y="843"/>
                  <a:pt x="1051" y="843"/>
                </a:cubicBezTo>
                <a:cubicBezTo>
                  <a:pt x="1052" y="842"/>
                  <a:pt x="1053" y="843"/>
                  <a:pt x="1054" y="843"/>
                </a:cubicBezTo>
                <a:cubicBezTo>
                  <a:pt x="1054" y="843"/>
                  <a:pt x="1055" y="840"/>
                  <a:pt x="1056" y="840"/>
                </a:cubicBezTo>
                <a:cubicBezTo>
                  <a:pt x="1056" y="840"/>
                  <a:pt x="1057" y="841"/>
                  <a:pt x="1057" y="841"/>
                </a:cubicBezTo>
                <a:cubicBezTo>
                  <a:pt x="1058" y="841"/>
                  <a:pt x="1058" y="841"/>
                  <a:pt x="1059" y="841"/>
                </a:cubicBezTo>
                <a:cubicBezTo>
                  <a:pt x="1059" y="841"/>
                  <a:pt x="1059" y="840"/>
                  <a:pt x="1060" y="840"/>
                </a:cubicBezTo>
                <a:cubicBezTo>
                  <a:pt x="1061" y="840"/>
                  <a:pt x="1062" y="840"/>
                  <a:pt x="1062" y="839"/>
                </a:cubicBezTo>
                <a:cubicBezTo>
                  <a:pt x="1062" y="839"/>
                  <a:pt x="1098" y="825"/>
                  <a:pt x="1104" y="817"/>
                </a:cubicBezTo>
                <a:cubicBezTo>
                  <a:pt x="1104" y="816"/>
                  <a:pt x="1105" y="815"/>
                  <a:pt x="1105" y="815"/>
                </a:cubicBezTo>
                <a:cubicBezTo>
                  <a:pt x="1115" y="812"/>
                  <a:pt x="1126" y="797"/>
                  <a:pt x="1126" y="797"/>
                </a:cubicBezTo>
                <a:cubicBezTo>
                  <a:pt x="1126" y="796"/>
                  <a:pt x="1127" y="795"/>
                  <a:pt x="1128" y="795"/>
                </a:cubicBezTo>
                <a:cubicBezTo>
                  <a:pt x="1128" y="795"/>
                  <a:pt x="1128" y="795"/>
                  <a:pt x="1128" y="794"/>
                </a:cubicBezTo>
                <a:cubicBezTo>
                  <a:pt x="1128" y="794"/>
                  <a:pt x="1128" y="794"/>
                  <a:pt x="1128" y="793"/>
                </a:cubicBezTo>
                <a:cubicBezTo>
                  <a:pt x="1128" y="793"/>
                  <a:pt x="1129" y="793"/>
                  <a:pt x="1129" y="793"/>
                </a:cubicBezTo>
                <a:cubicBezTo>
                  <a:pt x="1129" y="793"/>
                  <a:pt x="1129" y="793"/>
                  <a:pt x="1129" y="793"/>
                </a:cubicBezTo>
                <a:cubicBezTo>
                  <a:pt x="1130" y="795"/>
                  <a:pt x="1128" y="795"/>
                  <a:pt x="1129" y="796"/>
                </a:cubicBezTo>
                <a:cubicBezTo>
                  <a:pt x="1129" y="797"/>
                  <a:pt x="1129" y="796"/>
                  <a:pt x="1130" y="796"/>
                </a:cubicBezTo>
                <a:cubicBezTo>
                  <a:pt x="1131" y="795"/>
                  <a:pt x="1131" y="794"/>
                  <a:pt x="1131" y="793"/>
                </a:cubicBezTo>
                <a:cubicBezTo>
                  <a:pt x="1131" y="792"/>
                  <a:pt x="1133" y="792"/>
                  <a:pt x="1133" y="791"/>
                </a:cubicBezTo>
                <a:cubicBezTo>
                  <a:pt x="1133" y="790"/>
                  <a:pt x="1133" y="790"/>
                  <a:pt x="1133" y="790"/>
                </a:cubicBezTo>
                <a:cubicBezTo>
                  <a:pt x="1133" y="790"/>
                  <a:pt x="1133" y="790"/>
                  <a:pt x="1133" y="790"/>
                </a:cubicBezTo>
                <a:cubicBezTo>
                  <a:pt x="1133" y="790"/>
                  <a:pt x="1133" y="790"/>
                  <a:pt x="1133" y="790"/>
                </a:cubicBezTo>
                <a:cubicBezTo>
                  <a:pt x="1133" y="790"/>
                  <a:pt x="1131" y="790"/>
                  <a:pt x="1131" y="790"/>
                </a:cubicBezTo>
                <a:cubicBezTo>
                  <a:pt x="1132" y="788"/>
                  <a:pt x="1134" y="787"/>
                  <a:pt x="1134" y="785"/>
                </a:cubicBezTo>
                <a:cubicBezTo>
                  <a:pt x="1135" y="784"/>
                  <a:pt x="1137" y="784"/>
                  <a:pt x="1137" y="783"/>
                </a:cubicBezTo>
                <a:cubicBezTo>
                  <a:pt x="1137" y="783"/>
                  <a:pt x="1136" y="782"/>
                  <a:pt x="1136" y="781"/>
                </a:cubicBezTo>
                <a:cubicBezTo>
                  <a:pt x="1137" y="780"/>
                  <a:pt x="1137" y="778"/>
                  <a:pt x="1138" y="778"/>
                </a:cubicBezTo>
                <a:cubicBezTo>
                  <a:pt x="1138" y="777"/>
                  <a:pt x="1138" y="777"/>
                  <a:pt x="1138" y="777"/>
                </a:cubicBezTo>
                <a:cubicBezTo>
                  <a:pt x="1138" y="777"/>
                  <a:pt x="1138" y="776"/>
                  <a:pt x="1139" y="776"/>
                </a:cubicBezTo>
                <a:cubicBezTo>
                  <a:pt x="1139" y="776"/>
                  <a:pt x="1139" y="776"/>
                  <a:pt x="1139" y="775"/>
                </a:cubicBezTo>
                <a:cubicBezTo>
                  <a:pt x="1139" y="775"/>
                  <a:pt x="1139" y="775"/>
                  <a:pt x="1139" y="775"/>
                </a:cubicBezTo>
                <a:cubicBezTo>
                  <a:pt x="1139" y="775"/>
                  <a:pt x="1141" y="774"/>
                  <a:pt x="1141" y="774"/>
                </a:cubicBezTo>
                <a:cubicBezTo>
                  <a:pt x="1141" y="774"/>
                  <a:pt x="1141" y="773"/>
                  <a:pt x="1141" y="773"/>
                </a:cubicBezTo>
                <a:cubicBezTo>
                  <a:pt x="1141" y="773"/>
                  <a:pt x="1141" y="773"/>
                  <a:pt x="1141" y="773"/>
                </a:cubicBezTo>
                <a:cubicBezTo>
                  <a:pt x="1141" y="773"/>
                  <a:pt x="1141" y="773"/>
                  <a:pt x="1141" y="773"/>
                </a:cubicBezTo>
                <a:cubicBezTo>
                  <a:pt x="1141" y="772"/>
                  <a:pt x="1141" y="772"/>
                  <a:pt x="1141" y="772"/>
                </a:cubicBezTo>
                <a:cubicBezTo>
                  <a:pt x="1141" y="771"/>
                  <a:pt x="1140" y="770"/>
                  <a:pt x="1140" y="769"/>
                </a:cubicBezTo>
                <a:cubicBezTo>
                  <a:pt x="1140" y="768"/>
                  <a:pt x="1141" y="768"/>
                  <a:pt x="1141" y="768"/>
                </a:cubicBezTo>
                <a:cubicBezTo>
                  <a:pt x="1141" y="768"/>
                  <a:pt x="1142" y="767"/>
                  <a:pt x="1142" y="766"/>
                </a:cubicBezTo>
                <a:cubicBezTo>
                  <a:pt x="1142" y="766"/>
                  <a:pt x="1142" y="765"/>
                  <a:pt x="1142" y="765"/>
                </a:cubicBezTo>
                <a:cubicBezTo>
                  <a:pt x="1144" y="763"/>
                  <a:pt x="1143" y="761"/>
                  <a:pt x="1143" y="759"/>
                </a:cubicBezTo>
                <a:cubicBezTo>
                  <a:pt x="1143" y="759"/>
                  <a:pt x="1144" y="759"/>
                  <a:pt x="1144" y="759"/>
                </a:cubicBezTo>
                <a:cubicBezTo>
                  <a:pt x="1144" y="758"/>
                  <a:pt x="1145" y="757"/>
                  <a:pt x="1145" y="757"/>
                </a:cubicBezTo>
                <a:cubicBezTo>
                  <a:pt x="1145" y="756"/>
                  <a:pt x="1142" y="755"/>
                  <a:pt x="1144" y="754"/>
                </a:cubicBezTo>
                <a:cubicBezTo>
                  <a:pt x="1144" y="753"/>
                  <a:pt x="1144" y="752"/>
                  <a:pt x="1143" y="751"/>
                </a:cubicBezTo>
                <a:cubicBezTo>
                  <a:pt x="1145" y="750"/>
                  <a:pt x="1145" y="748"/>
                  <a:pt x="1146" y="745"/>
                </a:cubicBezTo>
                <a:cubicBezTo>
                  <a:pt x="1146" y="745"/>
                  <a:pt x="1147" y="744"/>
                  <a:pt x="1147" y="744"/>
                </a:cubicBezTo>
                <a:cubicBezTo>
                  <a:pt x="1148" y="744"/>
                  <a:pt x="1148" y="743"/>
                  <a:pt x="1148" y="744"/>
                </a:cubicBezTo>
                <a:cubicBezTo>
                  <a:pt x="1147" y="745"/>
                  <a:pt x="1147" y="745"/>
                  <a:pt x="1147" y="747"/>
                </a:cubicBezTo>
                <a:cubicBezTo>
                  <a:pt x="1147" y="747"/>
                  <a:pt x="1145" y="750"/>
                  <a:pt x="1146" y="750"/>
                </a:cubicBezTo>
                <a:cubicBezTo>
                  <a:pt x="1146" y="748"/>
                  <a:pt x="1148" y="748"/>
                  <a:pt x="1148" y="746"/>
                </a:cubicBezTo>
                <a:cubicBezTo>
                  <a:pt x="1149" y="745"/>
                  <a:pt x="1148" y="743"/>
                  <a:pt x="1149" y="742"/>
                </a:cubicBezTo>
                <a:cubicBezTo>
                  <a:pt x="1149" y="742"/>
                  <a:pt x="1148" y="741"/>
                  <a:pt x="1148" y="741"/>
                </a:cubicBezTo>
                <a:cubicBezTo>
                  <a:pt x="1148" y="741"/>
                  <a:pt x="1147" y="740"/>
                  <a:pt x="1147" y="740"/>
                </a:cubicBezTo>
                <a:cubicBezTo>
                  <a:pt x="1147" y="739"/>
                  <a:pt x="1147" y="739"/>
                  <a:pt x="1147" y="738"/>
                </a:cubicBezTo>
                <a:cubicBezTo>
                  <a:pt x="1147" y="738"/>
                  <a:pt x="1148" y="737"/>
                  <a:pt x="1148" y="737"/>
                </a:cubicBezTo>
                <a:cubicBezTo>
                  <a:pt x="1149" y="735"/>
                  <a:pt x="1149" y="733"/>
                  <a:pt x="1150" y="731"/>
                </a:cubicBezTo>
                <a:cubicBezTo>
                  <a:pt x="1151" y="730"/>
                  <a:pt x="1152" y="729"/>
                  <a:pt x="1152" y="728"/>
                </a:cubicBezTo>
                <a:cubicBezTo>
                  <a:pt x="1152" y="728"/>
                  <a:pt x="1152" y="727"/>
                  <a:pt x="1152" y="727"/>
                </a:cubicBezTo>
                <a:cubicBezTo>
                  <a:pt x="1152" y="726"/>
                  <a:pt x="1153" y="726"/>
                  <a:pt x="1154" y="724"/>
                </a:cubicBezTo>
                <a:cubicBezTo>
                  <a:pt x="1155" y="722"/>
                  <a:pt x="1156" y="719"/>
                  <a:pt x="1157" y="716"/>
                </a:cubicBezTo>
                <a:cubicBezTo>
                  <a:pt x="1157" y="716"/>
                  <a:pt x="1158" y="716"/>
                  <a:pt x="1158" y="715"/>
                </a:cubicBezTo>
                <a:cubicBezTo>
                  <a:pt x="1159" y="713"/>
                  <a:pt x="1160" y="711"/>
                  <a:pt x="1161" y="709"/>
                </a:cubicBezTo>
                <a:cubicBezTo>
                  <a:pt x="1161" y="708"/>
                  <a:pt x="1162" y="708"/>
                  <a:pt x="1162" y="707"/>
                </a:cubicBezTo>
                <a:cubicBezTo>
                  <a:pt x="1162" y="706"/>
                  <a:pt x="1162" y="705"/>
                  <a:pt x="1163" y="704"/>
                </a:cubicBezTo>
                <a:cubicBezTo>
                  <a:pt x="1164" y="700"/>
                  <a:pt x="1167" y="694"/>
                  <a:pt x="1169" y="690"/>
                </a:cubicBezTo>
                <a:cubicBezTo>
                  <a:pt x="1169" y="689"/>
                  <a:pt x="1168" y="689"/>
                  <a:pt x="1169" y="688"/>
                </a:cubicBezTo>
                <a:cubicBezTo>
                  <a:pt x="1170" y="685"/>
                  <a:pt x="1170" y="683"/>
                  <a:pt x="1171" y="682"/>
                </a:cubicBezTo>
                <a:cubicBezTo>
                  <a:pt x="1172" y="680"/>
                  <a:pt x="1172" y="679"/>
                  <a:pt x="1172" y="678"/>
                </a:cubicBezTo>
                <a:cubicBezTo>
                  <a:pt x="1173" y="676"/>
                  <a:pt x="1173" y="676"/>
                  <a:pt x="1173" y="675"/>
                </a:cubicBezTo>
                <a:cubicBezTo>
                  <a:pt x="1173" y="675"/>
                  <a:pt x="1173" y="674"/>
                  <a:pt x="1173" y="674"/>
                </a:cubicBezTo>
                <a:cubicBezTo>
                  <a:pt x="1173" y="673"/>
                  <a:pt x="1173" y="671"/>
                  <a:pt x="1173" y="670"/>
                </a:cubicBezTo>
                <a:cubicBezTo>
                  <a:pt x="1174" y="668"/>
                  <a:pt x="1174" y="668"/>
                  <a:pt x="1174" y="668"/>
                </a:cubicBezTo>
                <a:cubicBezTo>
                  <a:pt x="1174" y="667"/>
                  <a:pt x="1175" y="666"/>
                  <a:pt x="1174" y="665"/>
                </a:cubicBezTo>
                <a:cubicBezTo>
                  <a:pt x="1173" y="668"/>
                  <a:pt x="1173" y="668"/>
                  <a:pt x="1173" y="668"/>
                </a:cubicBezTo>
                <a:cubicBezTo>
                  <a:pt x="1172" y="670"/>
                  <a:pt x="1172" y="672"/>
                  <a:pt x="1172" y="673"/>
                </a:cubicBezTo>
                <a:cubicBezTo>
                  <a:pt x="1172" y="673"/>
                  <a:pt x="1171" y="674"/>
                  <a:pt x="1171" y="675"/>
                </a:cubicBezTo>
                <a:cubicBezTo>
                  <a:pt x="1171" y="676"/>
                  <a:pt x="1172" y="678"/>
                  <a:pt x="1170" y="679"/>
                </a:cubicBezTo>
                <a:cubicBezTo>
                  <a:pt x="1170" y="678"/>
                  <a:pt x="1170" y="678"/>
                  <a:pt x="1170" y="677"/>
                </a:cubicBezTo>
                <a:cubicBezTo>
                  <a:pt x="1170" y="677"/>
                  <a:pt x="1170" y="677"/>
                  <a:pt x="1170" y="677"/>
                </a:cubicBezTo>
                <a:cubicBezTo>
                  <a:pt x="1170" y="675"/>
                  <a:pt x="1171" y="674"/>
                  <a:pt x="1171" y="672"/>
                </a:cubicBezTo>
                <a:cubicBezTo>
                  <a:pt x="1171" y="671"/>
                  <a:pt x="1171" y="671"/>
                  <a:pt x="1171" y="670"/>
                </a:cubicBezTo>
                <a:cubicBezTo>
                  <a:pt x="1172" y="668"/>
                  <a:pt x="1173" y="666"/>
                  <a:pt x="1173" y="664"/>
                </a:cubicBezTo>
                <a:cubicBezTo>
                  <a:pt x="1174" y="665"/>
                  <a:pt x="1175" y="665"/>
                  <a:pt x="1175" y="664"/>
                </a:cubicBezTo>
                <a:cubicBezTo>
                  <a:pt x="1175" y="660"/>
                  <a:pt x="1177" y="657"/>
                  <a:pt x="1177" y="653"/>
                </a:cubicBezTo>
                <a:cubicBezTo>
                  <a:pt x="1178" y="652"/>
                  <a:pt x="1178" y="650"/>
                  <a:pt x="1178" y="649"/>
                </a:cubicBezTo>
                <a:cubicBezTo>
                  <a:pt x="1178" y="648"/>
                  <a:pt x="1177" y="647"/>
                  <a:pt x="1178" y="646"/>
                </a:cubicBezTo>
                <a:cubicBezTo>
                  <a:pt x="1178" y="646"/>
                  <a:pt x="1177" y="646"/>
                  <a:pt x="1177" y="645"/>
                </a:cubicBezTo>
                <a:cubicBezTo>
                  <a:pt x="1178" y="644"/>
                  <a:pt x="1178" y="644"/>
                  <a:pt x="1178" y="643"/>
                </a:cubicBezTo>
                <a:cubicBezTo>
                  <a:pt x="1178" y="642"/>
                  <a:pt x="1178" y="640"/>
                  <a:pt x="1178" y="640"/>
                </a:cubicBezTo>
                <a:cubicBezTo>
                  <a:pt x="1178" y="639"/>
                  <a:pt x="1178" y="639"/>
                  <a:pt x="1178" y="639"/>
                </a:cubicBezTo>
                <a:cubicBezTo>
                  <a:pt x="1178" y="637"/>
                  <a:pt x="1178" y="637"/>
                  <a:pt x="1178" y="636"/>
                </a:cubicBezTo>
                <a:cubicBezTo>
                  <a:pt x="1178" y="635"/>
                  <a:pt x="1177" y="635"/>
                  <a:pt x="1178" y="634"/>
                </a:cubicBezTo>
                <a:close/>
                <a:moveTo>
                  <a:pt x="1160" y="497"/>
                </a:moveTo>
                <a:cubicBezTo>
                  <a:pt x="1158" y="496"/>
                  <a:pt x="1159" y="495"/>
                  <a:pt x="1158" y="494"/>
                </a:cubicBezTo>
                <a:cubicBezTo>
                  <a:pt x="1159" y="493"/>
                  <a:pt x="1161" y="496"/>
                  <a:pt x="1160" y="497"/>
                </a:cubicBezTo>
                <a:close/>
                <a:moveTo>
                  <a:pt x="902" y="709"/>
                </a:moveTo>
                <a:cubicBezTo>
                  <a:pt x="902" y="707"/>
                  <a:pt x="904" y="709"/>
                  <a:pt x="904" y="707"/>
                </a:cubicBezTo>
                <a:cubicBezTo>
                  <a:pt x="905" y="708"/>
                  <a:pt x="906" y="709"/>
                  <a:pt x="906" y="708"/>
                </a:cubicBezTo>
                <a:cubicBezTo>
                  <a:pt x="906" y="715"/>
                  <a:pt x="903" y="709"/>
                  <a:pt x="902" y="709"/>
                </a:cubicBezTo>
                <a:close/>
                <a:moveTo>
                  <a:pt x="912" y="737"/>
                </a:moveTo>
                <a:cubicBezTo>
                  <a:pt x="911" y="738"/>
                  <a:pt x="913" y="738"/>
                  <a:pt x="912" y="740"/>
                </a:cubicBezTo>
                <a:cubicBezTo>
                  <a:pt x="911" y="738"/>
                  <a:pt x="910" y="736"/>
                  <a:pt x="910" y="734"/>
                </a:cubicBezTo>
                <a:cubicBezTo>
                  <a:pt x="911" y="735"/>
                  <a:pt x="912" y="734"/>
                  <a:pt x="912" y="733"/>
                </a:cubicBezTo>
                <a:cubicBezTo>
                  <a:pt x="913" y="734"/>
                  <a:pt x="913" y="736"/>
                  <a:pt x="912" y="737"/>
                </a:cubicBezTo>
                <a:close/>
                <a:moveTo>
                  <a:pt x="954" y="759"/>
                </a:moveTo>
                <a:cubicBezTo>
                  <a:pt x="953" y="758"/>
                  <a:pt x="953" y="759"/>
                  <a:pt x="953" y="759"/>
                </a:cubicBezTo>
                <a:cubicBezTo>
                  <a:pt x="952" y="759"/>
                  <a:pt x="952" y="757"/>
                  <a:pt x="951" y="756"/>
                </a:cubicBezTo>
                <a:cubicBezTo>
                  <a:pt x="951" y="756"/>
                  <a:pt x="950" y="756"/>
                  <a:pt x="950" y="756"/>
                </a:cubicBezTo>
                <a:cubicBezTo>
                  <a:pt x="950" y="755"/>
                  <a:pt x="948" y="754"/>
                  <a:pt x="947" y="753"/>
                </a:cubicBezTo>
                <a:cubicBezTo>
                  <a:pt x="947" y="752"/>
                  <a:pt x="947" y="752"/>
                  <a:pt x="947" y="752"/>
                </a:cubicBezTo>
                <a:cubicBezTo>
                  <a:pt x="946" y="752"/>
                  <a:pt x="947" y="751"/>
                  <a:pt x="947" y="751"/>
                </a:cubicBezTo>
                <a:cubicBezTo>
                  <a:pt x="947" y="750"/>
                  <a:pt x="946" y="750"/>
                  <a:pt x="946" y="750"/>
                </a:cubicBezTo>
                <a:cubicBezTo>
                  <a:pt x="945" y="748"/>
                  <a:pt x="944" y="744"/>
                  <a:pt x="942" y="742"/>
                </a:cubicBezTo>
                <a:cubicBezTo>
                  <a:pt x="943" y="741"/>
                  <a:pt x="943" y="741"/>
                  <a:pt x="944" y="740"/>
                </a:cubicBezTo>
                <a:cubicBezTo>
                  <a:pt x="945" y="740"/>
                  <a:pt x="944" y="741"/>
                  <a:pt x="944" y="742"/>
                </a:cubicBezTo>
                <a:cubicBezTo>
                  <a:pt x="945" y="743"/>
                  <a:pt x="946" y="742"/>
                  <a:pt x="947" y="743"/>
                </a:cubicBezTo>
                <a:cubicBezTo>
                  <a:pt x="947" y="744"/>
                  <a:pt x="946" y="744"/>
                  <a:pt x="946" y="744"/>
                </a:cubicBezTo>
                <a:cubicBezTo>
                  <a:pt x="947" y="745"/>
                  <a:pt x="947" y="746"/>
                  <a:pt x="948" y="747"/>
                </a:cubicBezTo>
                <a:cubicBezTo>
                  <a:pt x="949" y="748"/>
                  <a:pt x="949" y="749"/>
                  <a:pt x="950" y="751"/>
                </a:cubicBezTo>
                <a:cubicBezTo>
                  <a:pt x="950" y="751"/>
                  <a:pt x="951" y="751"/>
                  <a:pt x="951" y="752"/>
                </a:cubicBezTo>
                <a:cubicBezTo>
                  <a:pt x="951" y="752"/>
                  <a:pt x="951" y="753"/>
                  <a:pt x="952" y="754"/>
                </a:cubicBezTo>
                <a:cubicBezTo>
                  <a:pt x="952" y="754"/>
                  <a:pt x="953" y="755"/>
                  <a:pt x="953" y="755"/>
                </a:cubicBezTo>
                <a:cubicBezTo>
                  <a:pt x="953" y="756"/>
                  <a:pt x="955" y="757"/>
                  <a:pt x="954" y="759"/>
                </a:cubicBezTo>
                <a:close/>
                <a:moveTo>
                  <a:pt x="975" y="744"/>
                </a:moveTo>
                <a:cubicBezTo>
                  <a:pt x="976" y="744"/>
                  <a:pt x="976" y="744"/>
                  <a:pt x="977" y="745"/>
                </a:cubicBezTo>
                <a:cubicBezTo>
                  <a:pt x="981" y="751"/>
                  <a:pt x="981" y="751"/>
                  <a:pt x="981" y="751"/>
                </a:cubicBezTo>
                <a:cubicBezTo>
                  <a:pt x="977" y="752"/>
                  <a:pt x="974" y="746"/>
                  <a:pt x="975" y="744"/>
                </a:cubicBezTo>
                <a:close/>
                <a:moveTo>
                  <a:pt x="967" y="737"/>
                </a:moveTo>
                <a:cubicBezTo>
                  <a:pt x="965" y="736"/>
                  <a:pt x="964" y="734"/>
                  <a:pt x="964" y="731"/>
                </a:cubicBezTo>
                <a:cubicBezTo>
                  <a:pt x="966" y="733"/>
                  <a:pt x="968" y="735"/>
                  <a:pt x="967" y="737"/>
                </a:cubicBezTo>
                <a:close/>
                <a:moveTo>
                  <a:pt x="965" y="728"/>
                </a:moveTo>
                <a:cubicBezTo>
                  <a:pt x="962" y="729"/>
                  <a:pt x="963" y="725"/>
                  <a:pt x="962" y="724"/>
                </a:cubicBezTo>
                <a:cubicBezTo>
                  <a:pt x="963" y="723"/>
                  <a:pt x="964" y="727"/>
                  <a:pt x="965" y="728"/>
                </a:cubicBezTo>
                <a:close/>
                <a:moveTo>
                  <a:pt x="969" y="779"/>
                </a:moveTo>
                <a:cubicBezTo>
                  <a:pt x="967" y="779"/>
                  <a:pt x="969" y="778"/>
                  <a:pt x="967" y="778"/>
                </a:cubicBezTo>
                <a:cubicBezTo>
                  <a:pt x="966" y="778"/>
                  <a:pt x="966" y="778"/>
                  <a:pt x="966" y="777"/>
                </a:cubicBezTo>
                <a:cubicBezTo>
                  <a:pt x="966" y="777"/>
                  <a:pt x="966" y="777"/>
                  <a:pt x="965" y="776"/>
                </a:cubicBezTo>
                <a:cubicBezTo>
                  <a:pt x="965" y="776"/>
                  <a:pt x="964" y="775"/>
                  <a:pt x="963" y="774"/>
                </a:cubicBezTo>
                <a:cubicBezTo>
                  <a:pt x="963" y="774"/>
                  <a:pt x="964" y="774"/>
                  <a:pt x="965" y="774"/>
                </a:cubicBezTo>
                <a:cubicBezTo>
                  <a:pt x="966" y="774"/>
                  <a:pt x="966" y="776"/>
                  <a:pt x="967" y="776"/>
                </a:cubicBezTo>
                <a:cubicBezTo>
                  <a:pt x="969" y="777"/>
                  <a:pt x="971" y="778"/>
                  <a:pt x="971" y="779"/>
                </a:cubicBezTo>
                <a:cubicBezTo>
                  <a:pt x="971" y="780"/>
                  <a:pt x="970" y="779"/>
                  <a:pt x="969" y="779"/>
                </a:cubicBezTo>
                <a:close/>
                <a:moveTo>
                  <a:pt x="975" y="779"/>
                </a:moveTo>
                <a:cubicBezTo>
                  <a:pt x="974" y="778"/>
                  <a:pt x="972" y="777"/>
                  <a:pt x="972" y="777"/>
                </a:cubicBezTo>
                <a:cubicBezTo>
                  <a:pt x="971" y="777"/>
                  <a:pt x="971" y="775"/>
                  <a:pt x="970" y="775"/>
                </a:cubicBezTo>
                <a:cubicBezTo>
                  <a:pt x="968" y="774"/>
                  <a:pt x="966" y="773"/>
                  <a:pt x="965" y="772"/>
                </a:cubicBezTo>
                <a:cubicBezTo>
                  <a:pt x="965" y="771"/>
                  <a:pt x="969" y="771"/>
                  <a:pt x="969" y="772"/>
                </a:cubicBezTo>
                <a:cubicBezTo>
                  <a:pt x="970" y="773"/>
                  <a:pt x="970" y="773"/>
                  <a:pt x="971" y="773"/>
                </a:cubicBezTo>
                <a:cubicBezTo>
                  <a:pt x="972" y="773"/>
                  <a:pt x="973" y="774"/>
                  <a:pt x="973" y="774"/>
                </a:cubicBezTo>
                <a:cubicBezTo>
                  <a:pt x="975" y="774"/>
                  <a:pt x="974" y="775"/>
                  <a:pt x="975" y="776"/>
                </a:cubicBezTo>
                <a:cubicBezTo>
                  <a:pt x="975" y="776"/>
                  <a:pt x="977" y="777"/>
                  <a:pt x="977" y="777"/>
                </a:cubicBezTo>
                <a:cubicBezTo>
                  <a:pt x="977" y="777"/>
                  <a:pt x="977" y="778"/>
                  <a:pt x="977" y="778"/>
                </a:cubicBezTo>
                <a:cubicBezTo>
                  <a:pt x="978" y="779"/>
                  <a:pt x="980" y="779"/>
                  <a:pt x="981" y="781"/>
                </a:cubicBezTo>
                <a:cubicBezTo>
                  <a:pt x="981" y="783"/>
                  <a:pt x="978" y="781"/>
                  <a:pt x="977" y="781"/>
                </a:cubicBezTo>
                <a:cubicBezTo>
                  <a:pt x="976" y="780"/>
                  <a:pt x="975" y="779"/>
                  <a:pt x="975" y="779"/>
                </a:cubicBezTo>
                <a:close/>
                <a:moveTo>
                  <a:pt x="979" y="787"/>
                </a:moveTo>
                <a:cubicBezTo>
                  <a:pt x="978" y="786"/>
                  <a:pt x="977" y="784"/>
                  <a:pt x="975" y="783"/>
                </a:cubicBezTo>
                <a:cubicBezTo>
                  <a:pt x="976" y="782"/>
                  <a:pt x="976" y="783"/>
                  <a:pt x="976" y="783"/>
                </a:cubicBezTo>
                <a:cubicBezTo>
                  <a:pt x="977" y="784"/>
                  <a:pt x="978" y="783"/>
                  <a:pt x="978" y="784"/>
                </a:cubicBezTo>
                <a:cubicBezTo>
                  <a:pt x="980" y="784"/>
                  <a:pt x="981" y="786"/>
                  <a:pt x="983" y="786"/>
                </a:cubicBezTo>
                <a:cubicBezTo>
                  <a:pt x="982" y="788"/>
                  <a:pt x="981" y="787"/>
                  <a:pt x="979" y="787"/>
                </a:cubicBezTo>
                <a:close/>
                <a:moveTo>
                  <a:pt x="982" y="774"/>
                </a:moveTo>
                <a:cubicBezTo>
                  <a:pt x="977" y="772"/>
                  <a:pt x="975" y="769"/>
                  <a:pt x="971" y="766"/>
                </a:cubicBezTo>
                <a:cubicBezTo>
                  <a:pt x="972" y="765"/>
                  <a:pt x="970" y="764"/>
                  <a:pt x="971" y="763"/>
                </a:cubicBezTo>
                <a:cubicBezTo>
                  <a:pt x="970" y="763"/>
                  <a:pt x="970" y="763"/>
                  <a:pt x="970" y="762"/>
                </a:cubicBezTo>
                <a:cubicBezTo>
                  <a:pt x="969" y="762"/>
                  <a:pt x="968" y="762"/>
                  <a:pt x="967" y="761"/>
                </a:cubicBezTo>
                <a:cubicBezTo>
                  <a:pt x="967" y="761"/>
                  <a:pt x="967" y="760"/>
                  <a:pt x="967" y="759"/>
                </a:cubicBezTo>
                <a:cubicBezTo>
                  <a:pt x="967" y="759"/>
                  <a:pt x="966" y="759"/>
                  <a:pt x="965" y="759"/>
                </a:cubicBezTo>
                <a:cubicBezTo>
                  <a:pt x="965" y="759"/>
                  <a:pt x="966" y="758"/>
                  <a:pt x="965" y="758"/>
                </a:cubicBezTo>
                <a:cubicBezTo>
                  <a:pt x="964" y="758"/>
                  <a:pt x="964" y="758"/>
                  <a:pt x="964" y="757"/>
                </a:cubicBezTo>
                <a:cubicBezTo>
                  <a:pt x="962" y="756"/>
                  <a:pt x="962" y="756"/>
                  <a:pt x="961" y="754"/>
                </a:cubicBezTo>
                <a:cubicBezTo>
                  <a:pt x="961" y="754"/>
                  <a:pt x="961" y="754"/>
                  <a:pt x="960" y="753"/>
                </a:cubicBezTo>
                <a:cubicBezTo>
                  <a:pt x="959" y="753"/>
                  <a:pt x="959" y="752"/>
                  <a:pt x="958" y="751"/>
                </a:cubicBezTo>
                <a:cubicBezTo>
                  <a:pt x="959" y="750"/>
                  <a:pt x="960" y="750"/>
                  <a:pt x="960" y="749"/>
                </a:cubicBezTo>
                <a:cubicBezTo>
                  <a:pt x="960" y="750"/>
                  <a:pt x="961" y="750"/>
                  <a:pt x="962" y="750"/>
                </a:cubicBezTo>
                <a:cubicBezTo>
                  <a:pt x="962" y="751"/>
                  <a:pt x="962" y="752"/>
                  <a:pt x="962" y="753"/>
                </a:cubicBezTo>
                <a:cubicBezTo>
                  <a:pt x="965" y="755"/>
                  <a:pt x="965" y="757"/>
                  <a:pt x="967" y="758"/>
                </a:cubicBezTo>
                <a:cubicBezTo>
                  <a:pt x="969" y="758"/>
                  <a:pt x="966" y="757"/>
                  <a:pt x="967" y="756"/>
                </a:cubicBezTo>
                <a:cubicBezTo>
                  <a:pt x="969" y="756"/>
                  <a:pt x="969" y="758"/>
                  <a:pt x="969" y="759"/>
                </a:cubicBezTo>
                <a:cubicBezTo>
                  <a:pt x="971" y="758"/>
                  <a:pt x="971" y="760"/>
                  <a:pt x="973" y="761"/>
                </a:cubicBezTo>
                <a:cubicBezTo>
                  <a:pt x="973" y="762"/>
                  <a:pt x="975" y="763"/>
                  <a:pt x="976" y="764"/>
                </a:cubicBezTo>
                <a:cubicBezTo>
                  <a:pt x="977" y="764"/>
                  <a:pt x="976" y="764"/>
                  <a:pt x="977" y="764"/>
                </a:cubicBezTo>
                <a:cubicBezTo>
                  <a:pt x="977" y="765"/>
                  <a:pt x="978" y="765"/>
                  <a:pt x="979" y="765"/>
                </a:cubicBezTo>
                <a:cubicBezTo>
                  <a:pt x="979" y="765"/>
                  <a:pt x="979" y="766"/>
                  <a:pt x="979" y="766"/>
                </a:cubicBezTo>
                <a:cubicBezTo>
                  <a:pt x="980" y="766"/>
                  <a:pt x="980" y="766"/>
                  <a:pt x="980" y="767"/>
                </a:cubicBezTo>
                <a:cubicBezTo>
                  <a:pt x="981" y="768"/>
                  <a:pt x="981" y="765"/>
                  <a:pt x="982" y="767"/>
                </a:cubicBezTo>
                <a:cubicBezTo>
                  <a:pt x="982" y="768"/>
                  <a:pt x="985" y="768"/>
                  <a:pt x="984" y="769"/>
                </a:cubicBezTo>
                <a:cubicBezTo>
                  <a:pt x="986" y="769"/>
                  <a:pt x="987" y="770"/>
                  <a:pt x="989" y="772"/>
                </a:cubicBezTo>
                <a:cubicBezTo>
                  <a:pt x="990" y="773"/>
                  <a:pt x="991" y="774"/>
                  <a:pt x="991" y="774"/>
                </a:cubicBezTo>
                <a:cubicBezTo>
                  <a:pt x="994" y="775"/>
                  <a:pt x="997" y="774"/>
                  <a:pt x="1001" y="776"/>
                </a:cubicBezTo>
                <a:cubicBezTo>
                  <a:pt x="1002" y="777"/>
                  <a:pt x="1003" y="778"/>
                  <a:pt x="1004" y="778"/>
                </a:cubicBezTo>
                <a:cubicBezTo>
                  <a:pt x="1005" y="779"/>
                  <a:pt x="1005" y="779"/>
                  <a:pt x="1007" y="779"/>
                </a:cubicBezTo>
                <a:cubicBezTo>
                  <a:pt x="1008" y="779"/>
                  <a:pt x="1008" y="779"/>
                  <a:pt x="1008" y="779"/>
                </a:cubicBezTo>
                <a:cubicBezTo>
                  <a:pt x="1010" y="779"/>
                  <a:pt x="1011" y="780"/>
                  <a:pt x="1013" y="779"/>
                </a:cubicBezTo>
                <a:cubicBezTo>
                  <a:pt x="1013" y="779"/>
                  <a:pt x="1015" y="780"/>
                  <a:pt x="1015" y="779"/>
                </a:cubicBezTo>
                <a:cubicBezTo>
                  <a:pt x="1016" y="779"/>
                  <a:pt x="1016" y="780"/>
                  <a:pt x="1016" y="780"/>
                </a:cubicBezTo>
                <a:cubicBezTo>
                  <a:pt x="1016" y="780"/>
                  <a:pt x="1017" y="780"/>
                  <a:pt x="1017" y="780"/>
                </a:cubicBezTo>
                <a:cubicBezTo>
                  <a:pt x="1017" y="780"/>
                  <a:pt x="1017" y="781"/>
                  <a:pt x="1018" y="781"/>
                </a:cubicBezTo>
                <a:cubicBezTo>
                  <a:pt x="1019" y="783"/>
                  <a:pt x="1019" y="780"/>
                  <a:pt x="1021" y="781"/>
                </a:cubicBezTo>
                <a:cubicBezTo>
                  <a:pt x="1020" y="783"/>
                  <a:pt x="1019" y="784"/>
                  <a:pt x="1017" y="783"/>
                </a:cubicBezTo>
                <a:cubicBezTo>
                  <a:pt x="1015" y="783"/>
                  <a:pt x="1015" y="784"/>
                  <a:pt x="1013" y="784"/>
                </a:cubicBezTo>
                <a:cubicBezTo>
                  <a:pt x="1013" y="784"/>
                  <a:pt x="1012" y="784"/>
                  <a:pt x="1012" y="784"/>
                </a:cubicBezTo>
                <a:cubicBezTo>
                  <a:pt x="1007" y="782"/>
                  <a:pt x="1004" y="783"/>
                  <a:pt x="1000" y="781"/>
                </a:cubicBezTo>
                <a:cubicBezTo>
                  <a:pt x="999" y="779"/>
                  <a:pt x="999" y="782"/>
                  <a:pt x="997" y="781"/>
                </a:cubicBezTo>
                <a:cubicBezTo>
                  <a:pt x="996" y="780"/>
                  <a:pt x="993" y="780"/>
                  <a:pt x="991" y="779"/>
                </a:cubicBezTo>
                <a:cubicBezTo>
                  <a:pt x="990" y="778"/>
                  <a:pt x="989" y="777"/>
                  <a:pt x="988" y="777"/>
                </a:cubicBezTo>
                <a:cubicBezTo>
                  <a:pt x="987" y="776"/>
                  <a:pt x="987" y="776"/>
                  <a:pt x="986" y="774"/>
                </a:cubicBezTo>
                <a:cubicBezTo>
                  <a:pt x="984" y="774"/>
                  <a:pt x="983" y="774"/>
                  <a:pt x="982" y="774"/>
                </a:cubicBezTo>
                <a:close/>
                <a:moveTo>
                  <a:pt x="1018" y="788"/>
                </a:moveTo>
                <a:cubicBezTo>
                  <a:pt x="1016" y="788"/>
                  <a:pt x="1014" y="789"/>
                  <a:pt x="1012" y="789"/>
                </a:cubicBezTo>
                <a:cubicBezTo>
                  <a:pt x="1012" y="789"/>
                  <a:pt x="1011" y="788"/>
                  <a:pt x="1011" y="788"/>
                </a:cubicBezTo>
                <a:cubicBezTo>
                  <a:pt x="1009" y="789"/>
                  <a:pt x="1010" y="787"/>
                  <a:pt x="1008" y="787"/>
                </a:cubicBezTo>
                <a:cubicBezTo>
                  <a:pt x="1008" y="788"/>
                  <a:pt x="1008" y="788"/>
                  <a:pt x="1007" y="788"/>
                </a:cubicBezTo>
                <a:cubicBezTo>
                  <a:pt x="1006" y="788"/>
                  <a:pt x="1005" y="787"/>
                  <a:pt x="1003" y="787"/>
                </a:cubicBezTo>
                <a:cubicBezTo>
                  <a:pt x="1004" y="787"/>
                  <a:pt x="1004" y="786"/>
                  <a:pt x="1005" y="786"/>
                </a:cubicBezTo>
                <a:cubicBezTo>
                  <a:pt x="1006" y="786"/>
                  <a:pt x="1006" y="787"/>
                  <a:pt x="1007" y="787"/>
                </a:cubicBezTo>
                <a:cubicBezTo>
                  <a:pt x="1008" y="787"/>
                  <a:pt x="1008" y="786"/>
                  <a:pt x="1008" y="786"/>
                </a:cubicBezTo>
                <a:cubicBezTo>
                  <a:pt x="1009" y="786"/>
                  <a:pt x="1009" y="787"/>
                  <a:pt x="1009" y="787"/>
                </a:cubicBezTo>
                <a:cubicBezTo>
                  <a:pt x="1011" y="786"/>
                  <a:pt x="1012" y="787"/>
                  <a:pt x="1013" y="787"/>
                </a:cubicBezTo>
                <a:cubicBezTo>
                  <a:pt x="1014" y="787"/>
                  <a:pt x="1015" y="786"/>
                  <a:pt x="1015" y="786"/>
                </a:cubicBezTo>
                <a:cubicBezTo>
                  <a:pt x="1016" y="786"/>
                  <a:pt x="1017" y="787"/>
                  <a:pt x="1018" y="786"/>
                </a:cubicBezTo>
                <a:cubicBezTo>
                  <a:pt x="1018" y="786"/>
                  <a:pt x="1018" y="787"/>
                  <a:pt x="1018" y="788"/>
                </a:cubicBezTo>
                <a:close/>
                <a:moveTo>
                  <a:pt x="986" y="781"/>
                </a:moveTo>
                <a:cubicBezTo>
                  <a:pt x="991" y="782"/>
                  <a:pt x="997" y="783"/>
                  <a:pt x="999" y="786"/>
                </a:cubicBezTo>
                <a:cubicBezTo>
                  <a:pt x="999" y="787"/>
                  <a:pt x="997" y="785"/>
                  <a:pt x="996" y="785"/>
                </a:cubicBezTo>
                <a:cubicBezTo>
                  <a:pt x="995" y="787"/>
                  <a:pt x="997" y="787"/>
                  <a:pt x="996" y="788"/>
                </a:cubicBezTo>
                <a:cubicBezTo>
                  <a:pt x="993" y="788"/>
                  <a:pt x="991" y="789"/>
                  <a:pt x="988" y="787"/>
                </a:cubicBezTo>
                <a:cubicBezTo>
                  <a:pt x="990" y="785"/>
                  <a:pt x="993" y="788"/>
                  <a:pt x="994" y="786"/>
                </a:cubicBezTo>
                <a:cubicBezTo>
                  <a:pt x="993" y="782"/>
                  <a:pt x="986" y="785"/>
                  <a:pt x="986" y="781"/>
                </a:cubicBezTo>
                <a:close/>
                <a:moveTo>
                  <a:pt x="1015" y="804"/>
                </a:moveTo>
                <a:cubicBezTo>
                  <a:pt x="1014" y="804"/>
                  <a:pt x="1012" y="804"/>
                  <a:pt x="1010" y="804"/>
                </a:cubicBezTo>
                <a:cubicBezTo>
                  <a:pt x="1009" y="803"/>
                  <a:pt x="1008" y="803"/>
                  <a:pt x="1008" y="803"/>
                </a:cubicBezTo>
                <a:cubicBezTo>
                  <a:pt x="1007" y="803"/>
                  <a:pt x="1007" y="803"/>
                  <a:pt x="1006" y="803"/>
                </a:cubicBezTo>
                <a:cubicBezTo>
                  <a:pt x="1006" y="803"/>
                  <a:pt x="1007" y="802"/>
                  <a:pt x="1006" y="802"/>
                </a:cubicBezTo>
                <a:cubicBezTo>
                  <a:pt x="1005" y="802"/>
                  <a:pt x="1004" y="802"/>
                  <a:pt x="1002" y="801"/>
                </a:cubicBezTo>
                <a:cubicBezTo>
                  <a:pt x="1001" y="801"/>
                  <a:pt x="1001" y="800"/>
                  <a:pt x="999" y="800"/>
                </a:cubicBezTo>
                <a:cubicBezTo>
                  <a:pt x="999" y="800"/>
                  <a:pt x="998" y="800"/>
                  <a:pt x="998" y="800"/>
                </a:cubicBezTo>
                <a:cubicBezTo>
                  <a:pt x="998" y="800"/>
                  <a:pt x="997" y="800"/>
                  <a:pt x="996" y="800"/>
                </a:cubicBezTo>
                <a:cubicBezTo>
                  <a:pt x="996" y="800"/>
                  <a:pt x="995" y="800"/>
                  <a:pt x="994" y="800"/>
                </a:cubicBezTo>
                <a:cubicBezTo>
                  <a:pt x="994" y="800"/>
                  <a:pt x="993" y="799"/>
                  <a:pt x="992" y="799"/>
                </a:cubicBezTo>
                <a:cubicBezTo>
                  <a:pt x="992" y="800"/>
                  <a:pt x="992" y="799"/>
                  <a:pt x="991" y="799"/>
                </a:cubicBezTo>
                <a:cubicBezTo>
                  <a:pt x="990" y="798"/>
                  <a:pt x="989" y="798"/>
                  <a:pt x="989" y="798"/>
                </a:cubicBezTo>
                <a:cubicBezTo>
                  <a:pt x="988" y="798"/>
                  <a:pt x="986" y="797"/>
                  <a:pt x="987" y="796"/>
                </a:cubicBezTo>
                <a:cubicBezTo>
                  <a:pt x="989" y="797"/>
                  <a:pt x="992" y="798"/>
                  <a:pt x="993" y="797"/>
                </a:cubicBezTo>
                <a:cubicBezTo>
                  <a:pt x="995" y="799"/>
                  <a:pt x="999" y="800"/>
                  <a:pt x="1001" y="798"/>
                </a:cubicBezTo>
                <a:cubicBezTo>
                  <a:pt x="1001" y="799"/>
                  <a:pt x="1003" y="799"/>
                  <a:pt x="1004" y="800"/>
                </a:cubicBezTo>
                <a:cubicBezTo>
                  <a:pt x="1004" y="800"/>
                  <a:pt x="1004" y="801"/>
                  <a:pt x="1004" y="801"/>
                </a:cubicBezTo>
                <a:cubicBezTo>
                  <a:pt x="1005" y="801"/>
                  <a:pt x="1007" y="801"/>
                  <a:pt x="1007" y="800"/>
                </a:cubicBezTo>
                <a:cubicBezTo>
                  <a:pt x="1009" y="800"/>
                  <a:pt x="1008" y="801"/>
                  <a:pt x="1009" y="802"/>
                </a:cubicBezTo>
                <a:cubicBezTo>
                  <a:pt x="1009" y="802"/>
                  <a:pt x="1010" y="802"/>
                  <a:pt x="1010" y="803"/>
                </a:cubicBezTo>
                <a:cubicBezTo>
                  <a:pt x="1012" y="802"/>
                  <a:pt x="1015" y="804"/>
                  <a:pt x="1018" y="803"/>
                </a:cubicBezTo>
                <a:cubicBezTo>
                  <a:pt x="1019" y="803"/>
                  <a:pt x="1019" y="804"/>
                  <a:pt x="1020" y="804"/>
                </a:cubicBezTo>
                <a:cubicBezTo>
                  <a:pt x="1019" y="806"/>
                  <a:pt x="1017" y="805"/>
                  <a:pt x="1015" y="804"/>
                </a:cubicBezTo>
                <a:close/>
                <a:moveTo>
                  <a:pt x="1023" y="802"/>
                </a:moveTo>
                <a:cubicBezTo>
                  <a:pt x="1022" y="802"/>
                  <a:pt x="1022" y="802"/>
                  <a:pt x="1021" y="802"/>
                </a:cubicBezTo>
                <a:cubicBezTo>
                  <a:pt x="1018" y="801"/>
                  <a:pt x="1018" y="801"/>
                  <a:pt x="1018" y="801"/>
                </a:cubicBezTo>
                <a:cubicBezTo>
                  <a:pt x="1018" y="800"/>
                  <a:pt x="1019" y="801"/>
                  <a:pt x="1020" y="801"/>
                </a:cubicBezTo>
                <a:cubicBezTo>
                  <a:pt x="1022" y="802"/>
                  <a:pt x="1024" y="801"/>
                  <a:pt x="1025" y="802"/>
                </a:cubicBezTo>
                <a:cubicBezTo>
                  <a:pt x="1025" y="803"/>
                  <a:pt x="1024" y="802"/>
                  <a:pt x="1023" y="802"/>
                </a:cubicBezTo>
                <a:close/>
                <a:moveTo>
                  <a:pt x="1026" y="783"/>
                </a:moveTo>
                <a:cubicBezTo>
                  <a:pt x="1027" y="782"/>
                  <a:pt x="1028" y="782"/>
                  <a:pt x="1029" y="783"/>
                </a:cubicBezTo>
                <a:cubicBezTo>
                  <a:pt x="1028" y="784"/>
                  <a:pt x="1027" y="784"/>
                  <a:pt x="1026" y="783"/>
                </a:cubicBezTo>
                <a:close/>
                <a:moveTo>
                  <a:pt x="1033" y="803"/>
                </a:moveTo>
                <a:cubicBezTo>
                  <a:pt x="1033" y="803"/>
                  <a:pt x="1030" y="804"/>
                  <a:pt x="1029" y="803"/>
                </a:cubicBezTo>
                <a:cubicBezTo>
                  <a:pt x="1030" y="802"/>
                  <a:pt x="1031" y="803"/>
                  <a:pt x="1031" y="803"/>
                </a:cubicBezTo>
                <a:cubicBezTo>
                  <a:pt x="1031" y="803"/>
                  <a:pt x="1032" y="803"/>
                  <a:pt x="1033" y="803"/>
                </a:cubicBezTo>
                <a:cubicBezTo>
                  <a:pt x="1033" y="803"/>
                  <a:pt x="1034" y="804"/>
                  <a:pt x="1035" y="803"/>
                </a:cubicBezTo>
                <a:cubicBezTo>
                  <a:pt x="1036" y="804"/>
                  <a:pt x="1035" y="804"/>
                  <a:pt x="1033" y="803"/>
                </a:cubicBezTo>
                <a:close/>
                <a:moveTo>
                  <a:pt x="1038" y="804"/>
                </a:moveTo>
                <a:cubicBezTo>
                  <a:pt x="1039" y="804"/>
                  <a:pt x="1040" y="804"/>
                  <a:pt x="1040" y="804"/>
                </a:cubicBezTo>
                <a:cubicBezTo>
                  <a:pt x="1041" y="804"/>
                  <a:pt x="1042" y="803"/>
                  <a:pt x="1043" y="805"/>
                </a:cubicBezTo>
                <a:cubicBezTo>
                  <a:pt x="1041" y="806"/>
                  <a:pt x="1040" y="805"/>
                  <a:pt x="1038" y="804"/>
                </a:cubicBezTo>
                <a:close/>
                <a:moveTo>
                  <a:pt x="1041" y="785"/>
                </a:moveTo>
                <a:cubicBezTo>
                  <a:pt x="1037" y="784"/>
                  <a:pt x="1033" y="786"/>
                  <a:pt x="1030" y="783"/>
                </a:cubicBezTo>
                <a:cubicBezTo>
                  <a:pt x="1030" y="782"/>
                  <a:pt x="1031" y="783"/>
                  <a:pt x="1032" y="783"/>
                </a:cubicBezTo>
                <a:cubicBezTo>
                  <a:pt x="1033" y="783"/>
                  <a:pt x="1033" y="783"/>
                  <a:pt x="1034" y="783"/>
                </a:cubicBezTo>
                <a:cubicBezTo>
                  <a:pt x="1034" y="783"/>
                  <a:pt x="1035" y="782"/>
                  <a:pt x="1035" y="782"/>
                </a:cubicBezTo>
                <a:cubicBezTo>
                  <a:pt x="1036" y="783"/>
                  <a:pt x="1037" y="783"/>
                  <a:pt x="1038" y="783"/>
                </a:cubicBezTo>
                <a:cubicBezTo>
                  <a:pt x="1038" y="783"/>
                  <a:pt x="1039" y="783"/>
                  <a:pt x="1039" y="783"/>
                </a:cubicBezTo>
                <a:cubicBezTo>
                  <a:pt x="1040" y="783"/>
                  <a:pt x="1042" y="783"/>
                  <a:pt x="1043" y="783"/>
                </a:cubicBezTo>
                <a:cubicBezTo>
                  <a:pt x="1044" y="782"/>
                  <a:pt x="1046" y="783"/>
                  <a:pt x="1046" y="781"/>
                </a:cubicBezTo>
                <a:cubicBezTo>
                  <a:pt x="1046" y="782"/>
                  <a:pt x="1048" y="783"/>
                  <a:pt x="1049" y="782"/>
                </a:cubicBezTo>
                <a:cubicBezTo>
                  <a:pt x="1050" y="783"/>
                  <a:pt x="1050" y="781"/>
                  <a:pt x="1050" y="781"/>
                </a:cubicBezTo>
                <a:cubicBezTo>
                  <a:pt x="1052" y="780"/>
                  <a:pt x="1054" y="781"/>
                  <a:pt x="1055" y="780"/>
                </a:cubicBezTo>
                <a:cubicBezTo>
                  <a:pt x="1056" y="780"/>
                  <a:pt x="1055" y="781"/>
                  <a:pt x="1055" y="782"/>
                </a:cubicBezTo>
                <a:cubicBezTo>
                  <a:pt x="1056" y="781"/>
                  <a:pt x="1057" y="782"/>
                  <a:pt x="1058" y="782"/>
                </a:cubicBezTo>
                <a:cubicBezTo>
                  <a:pt x="1059" y="782"/>
                  <a:pt x="1061" y="781"/>
                  <a:pt x="1062" y="781"/>
                </a:cubicBezTo>
                <a:cubicBezTo>
                  <a:pt x="1063" y="781"/>
                  <a:pt x="1064" y="781"/>
                  <a:pt x="1065" y="781"/>
                </a:cubicBezTo>
                <a:cubicBezTo>
                  <a:pt x="1065" y="780"/>
                  <a:pt x="1066" y="780"/>
                  <a:pt x="1066" y="780"/>
                </a:cubicBezTo>
                <a:cubicBezTo>
                  <a:pt x="1067" y="780"/>
                  <a:pt x="1067" y="780"/>
                  <a:pt x="1068" y="780"/>
                </a:cubicBezTo>
                <a:cubicBezTo>
                  <a:pt x="1068" y="780"/>
                  <a:pt x="1069" y="779"/>
                  <a:pt x="1069" y="779"/>
                </a:cubicBezTo>
                <a:cubicBezTo>
                  <a:pt x="1070" y="779"/>
                  <a:pt x="1071" y="778"/>
                  <a:pt x="1073" y="779"/>
                </a:cubicBezTo>
                <a:cubicBezTo>
                  <a:pt x="1073" y="779"/>
                  <a:pt x="1074" y="779"/>
                  <a:pt x="1075" y="778"/>
                </a:cubicBezTo>
                <a:cubicBezTo>
                  <a:pt x="1075" y="780"/>
                  <a:pt x="1073" y="780"/>
                  <a:pt x="1072" y="780"/>
                </a:cubicBezTo>
                <a:cubicBezTo>
                  <a:pt x="1072" y="780"/>
                  <a:pt x="1071" y="781"/>
                  <a:pt x="1070" y="781"/>
                </a:cubicBezTo>
                <a:cubicBezTo>
                  <a:pt x="1070" y="781"/>
                  <a:pt x="1069" y="781"/>
                  <a:pt x="1069" y="781"/>
                </a:cubicBezTo>
                <a:cubicBezTo>
                  <a:pt x="1068" y="781"/>
                  <a:pt x="1068" y="782"/>
                  <a:pt x="1068" y="782"/>
                </a:cubicBezTo>
                <a:cubicBezTo>
                  <a:pt x="1067" y="782"/>
                  <a:pt x="1066" y="782"/>
                  <a:pt x="1065" y="782"/>
                </a:cubicBezTo>
                <a:cubicBezTo>
                  <a:pt x="1065" y="782"/>
                  <a:pt x="1064" y="782"/>
                  <a:pt x="1064" y="783"/>
                </a:cubicBezTo>
                <a:cubicBezTo>
                  <a:pt x="1064" y="783"/>
                  <a:pt x="1063" y="783"/>
                  <a:pt x="1062" y="783"/>
                </a:cubicBezTo>
                <a:cubicBezTo>
                  <a:pt x="1061" y="783"/>
                  <a:pt x="1060" y="783"/>
                  <a:pt x="1059" y="783"/>
                </a:cubicBezTo>
                <a:cubicBezTo>
                  <a:pt x="1058" y="783"/>
                  <a:pt x="1058" y="784"/>
                  <a:pt x="1057" y="784"/>
                </a:cubicBezTo>
                <a:cubicBezTo>
                  <a:pt x="1056" y="784"/>
                  <a:pt x="1052" y="784"/>
                  <a:pt x="1050" y="785"/>
                </a:cubicBezTo>
                <a:cubicBezTo>
                  <a:pt x="1047" y="784"/>
                  <a:pt x="1044" y="784"/>
                  <a:pt x="1041" y="785"/>
                </a:cubicBezTo>
                <a:close/>
                <a:moveTo>
                  <a:pt x="1047" y="804"/>
                </a:moveTo>
                <a:cubicBezTo>
                  <a:pt x="1049" y="802"/>
                  <a:pt x="1051" y="804"/>
                  <a:pt x="1051" y="805"/>
                </a:cubicBezTo>
                <a:cubicBezTo>
                  <a:pt x="1050" y="806"/>
                  <a:pt x="1048" y="805"/>
                  <a:pt x="1047" y="804"/>
                </a:cubicBezTo>
                <a:close/>
                <a:moveTo>
                  <a:pt x="1075" y="791"/>
                </a:moveTo>
                <a:cubicBezTo>
                  <a:pt x="1074" y="791"/>
                  <a:pt x="1074" y="792"/>
                  <a:pt x="1073" y="792"/>
                </a:cubicBezTo>
                <a:cubicBezTo>
                  <a:pt x="1072" y="791"/>
                  <a:pt x="1073" y="790"/>
                  <a:pt x="1071" y="791"/>
                </a:cubicBezTo>
                <a:cubicBezTo>
                  <a:pt x="1070" y="791"/>
                  <a:pt x="1070" y="792"/>
                  <a:pt x="1069" y="792"/>
                </a:cubicBezTo>
                <a:cubicBezTo>
                  <a:pt x="1068" y="792"/>
                  <a:pt x="1068" y="792"/>
                  <a:pt x="1067" y="793"/>
                </a:cubicBezTo>
                <a:cubicBezTo>
                  <a:pt x="1064" y="791"/>
                  <a:pt x="1063" y="795"/>
                  <a:pt x="1060" y="793"/>
                </a:cubicBezTo>
                <a:cubicBezTo>
                  <a:pt x="1058" y="793"/>
                  <a:pt x="1059" y="794"/>
                  <a:pt x="1058" y="795"/>
                </a:cubicBezTo>
                <a:cubicBezTo>
                  <a:pt x="1057" y="794"/>
                  <a:pt x="1056" y="795"/>
                  <a:pt x="1055" y="796"/>
                </a:cubicBezTo>
                <a:cubicBezTo>
                  <a:pt x="1055" y="796"/>
                  <a:pt x="1054" y="795"/>
                  <a:pt x="1054" y="795"/>
                </a:cubicBezTo>
                <a:cubicBezTo>
                  <a:pt x="1053" y="795"/>
                  <a:pt x="1053" y="796"/>
                  <a:pt x="1053" y="796"/>
                </a:cubicBezTo>
                <a:cubicBezTo>
                  <a:pt x="1052" y="796"/>
                  <a:pt x="1051" y="795"/>
                  <a:pt x="1050" y="796"/>
                </a:cubicBezTo>
                <a:cubicBezTo>
                  <a:pt x="1048" y="795"/>
                  <a:pt x="1048" y="795"/>
                  <a:pt x="1048" y="795"/>
                </a:cubicBezTo>
                <a:cubicBezTo>
                  <a:pt x="1048" y="794"/>
                  <a:pt x="1049" y="795"/>
                  <a:pt x="1049" y="795"/>
                </a:cubicBezTo>
                <a:cubicBezTo>
                  <a:pt x="1050" y="795"/>
                  <a:pt x="1051" y="794"/>
                  <a:pt x="1052" y="794"/>
                </a:cubicBezTo>
                <a:cubicBezTo>
                  <a:pt x="1052" y="794"/>
                  <a:pt x="1053" y="794"/>
                  <a:pt x="1053" y="794"/>
                </a:cubicBezTo>
                <a:cubicBezTo>
                  <a:pt x="1053" y="794"/>
                  <a:pt x="1053" y="793"/>
                  <a:pt x="1054" y="793"/>
                </a:cubicBezTo>
                <a:cubicBezTo>
                  <a:pt x="1054" y="793"/>
                  <a:pt x="1054" y="794"/>
                  <a:pt x="1055" y="794"/>
                </a:cubicBezTo>
                <a:cubicBezTo>
                  <a:pt x="1055" y="793"/>
                  <a:pt x="1055" y="793"/>
                  <a:pt x="1056" y="793"/>
                </a:cubicBezTo>
                <a:cubicBezTo>
                  <a:pt x="1057" y="792"/>
                  <a:pt x="1058" y="792"/>
                  <a:pt x="1059" y="791"/>
                </a:cubicBezTo>
                <a:cubicBezTo>
                  <a:pt x="1062" y="792"/>
                  <a:pt x="1064" y="791"/>
                  <a:pt x="1066" y="791"/>
                </a:cubicBezTo>
                <a:cubicBezTo>
                  <a:pt x="1068" y="790"/>
                  <a:pt x="1070" y="790"/>
                  <a:pt x="1072" y="789"/>
                </a:cubicBezTo>
                <a:cubicBezTo>
                  <a:pt x="1073" y="789"/>
                  <a:pt x="1073" y="790"/>
                  <a:pt x="1072" y="791"/>
                </a:cubicBezTo>
                <a:cubicBezTo>
                  <a:pt x="1073" y="791"/>
                  <a:pt x="1074" y="790"/>
                  <a:pt x="1074" y="790"/>
                </a:cubicBezTo>
                <a:cubicBezTo>
                  <a:pt x="1075" y="790"/>
                  <a:pt x="1076" y="790"/>
                  <a:pt x="1076" y="790"/>
                </a:cubicBezTo>
                <a:cubicBezTo>
                  <a:pt x="1077" y="791"/>
                  <a:pt x="1075" y="791"/>
                  <a:pt x="1075" y="791"/>
                </a:cubicBezTo>
                <a:close/>
                <a:moveTo>
                  <a:pt x="726" y="406"/>
                </a:moveTo>
                <a:cubicBezTo>
                  <a:pt x="727" y="406"/>
                  <a:pt x="727" y="406"/>
                  <a:pt x="727" y="406"/>
                </a:cubicBezTo>
                <a:cubicBezTo>
                  <a:pt x="728" y="406"/>
                  <a:pt x="728" y="406"/>
                  <a:pt x="728" y="406"/>
                </a:cubicBezTo>
                <a:cubicBezTo>
                  <a:pt x="729" y="406"/>
                  <a:pt x="731" y="408"/>
                  <a:pt x="731" y="406"/>
                </a:cubicBezTo>
                <a:cubicBezTo>
                  <a:pt x="732" y="407"/>
                  <a:pt x="732" y="407"/>
                  <a:pt x="733" y="408"/>
                </a:cubicBezTo>
                <a:cubicBezTo>
                  <a:pt x="732" y="408"/>
                  <a:pt x="731" y="408"/>
                  <a:pt x="730" y="409"/>
                </a:cubicBezTo>
                <a:cubicBezTo>
                  <a:pt x="729" y="407"/>
                  <a:pt x="727" y="408"/>
                  <a:pt x="725" y="406"/>
                </a:cubicBezTo>
                <a:cubicBezTo>
                  <a:pt x="725" y="406"/>
                  <a:pt x="726" y="407"/>
                  <a:pt x="726" y="406"/>
                </a:cubicBezTo>
                <a:close/>
                <a:moveTo>
                  <a:pt x="658" y="417"/>
                </a:moveTo>
                <a:cubicBezTo>
                  <a:pt x="657" y="417"/>
                  <a:pt x="657" y="417"/>
                  <a:pt x="656" y="417"/>
                </a:cubicBezTo>
                <a:cubicBezTo>
                  <a:pt x="655" y="418"/>
                  <a:pt x="655" y="418"/>
                  <a:pt x="654" y="417"/>
                </a:cubicBezTo>
                <a:cubicBezTo>
                  <a:pt x="654" y="418"/>
                  <a:pt x="653" y="418"/>
                  <a:pt x="652" y="419"/>
                </a:cubicBezTo>
                <a:cubicBezTo>
                  <a:pt x="652" y="419"/>
                  <a:pt x="652" y="418"/>
                  <a:pt x="652" y="419"/>
                </a:cubicBezTo>
                <a:cubicBezTo>
                  <a:pt x="651" y="419"/>
                  <a:pt x="651" y="419"/>
                  <a:pt x="651" y="419"/>
                </a:cubicBezTo>
                <a:cubicBezTo>
                  <a:pt x="651" y="419"/>
                  <a:pt x="650" y="419"/>
                  <a:pt x="650" y="419"/>
                </a:cubicBezTo>
                <a:cubicBezTo>
                  <a:pt x="649" y="420"/>
                  <a:pt x="648" y="422"/>
                  <a:pt x="647" y="422"/>
                </a:cubicBezTo>
                <a:cubicBezTo>
                  <a:pt x="647" y="422"/>
                  <a:pt x="646" y="422"/>
                  <a:pt x="646" y="423"/>
                </a:cubicBezTo>
                <a:cubicBezTo>
                  <a:pt x="645" y="423"/>
                  <a:pt x="645" y="424"/>
                  <a:pt x="644" y="423"/>
                </a:cubicBezTo>
                <a:cubicBezTo>
                  <a:pt x="645" y="422"/>
                  <a:pt x="646" y="422"/>
                  <a:pt x="646" y="421"/>
                </a:cubicBezTo>
                <a:cubicBezTo>
                  <a:pt x="647" y="421"/>
                  <a:pt x="647" y="420"/>
                  <a:pt x="647" y="420"/>
                </a:cubicBezTo>
                <a:cubicBezTo>
                  <a:pt x="647" y="420"/>
                  <a:pt x="647" y="421"/>
                  <a:pt x="647" y="421"/>
                </a:cubicBezTo>
                <a:cubicBezTo>
                  <a:pt x="647" y="420"/>
                  <a:pt x="647" y="420"/>
                  <a:pt x="648" y="420"/>
                </a:cubicBezTo>
                <a:cubicBezTo>
                  <a:pt x="648" y="420"/>
                  <a:pt x="648" y="420"/>
                  <a:pt x="648" y="420"/>
                </a:cubicBezTo>
                <a:cubicBezTo>
                  <a:pt x="648" y="420"/>
                  <a:pt x="648" y="419"/>
                  <a:pt x="648" y="419"/>
                </a:cubicBezTo>
                <a:cubicBezTo>
                  <a:pt x="648" y="419"/>
                  <a:pt x="649" y="420"/>
                  <a:pt x="649" y="420"/>
                </a:cubicBezTo>
                <a:cubicBezTo>
                  <a:pt x="649" y="420"/>
                  <a:pt x="649" y="419"/>
                  <a:pt x="649" y="419"/>
                </a:cubicBezTo>
                <a:cubicBezTo>
                  <a:pt x="649" y="419"/>
                  <a:pt x="650" y="419"/>
                  <a:pt x="650" y="419"/>
                </a:cubicBezTo>
                <a:cubicBezTo>
                  <a:pt x="650" y="419"/>
                  <a:pt x="650" y="418"/>
                  <a:pt x="651" y="418"/>
                </a:cubicBezTo>
                <a:cubicBezTo>
                  <a:pt x="651" y="418"/>
                  <a:pt x="651" y="418"/>
                  <a:pt x="651" y="418"/>
                </a:cubicBezTo>
                <a:cubicBezTo>
                  <a:pt x="652" y="418"/>
                  <a:pt x="652" y="417"/>
                  <a:pt x="653" y="417"/>
                </a:cubicBezTo>
                <a:cubicBezTo>
                  <a:pt x="653" y="417"/>
                  <a:pt x="655" y="417"/>
                  <a:pt x="655" y="416"/>
                </a:cubicBezTo>
                <a:cubicBezTo>
                  <a:pt x="656" y="416"/>
                  <a:pt x="657" y="414"/>
                  <a:pt x="658" y="415"/>
                </a:cubicBezTo>
                <a:cubicBezTo>
                  <a:pt x="660" y="413"/>
                  <a:pt x="662" y="414"/>
                  <a:pt x="663" y="412"/>
                </a:cubicBezTo>
                <a:cubicBezTo>
                  <a:pt x="664" y="412"/>
                  <a:pt x="664" y="413"/>
                  <a:pt x="665" y="413"/>
                </a:cubicBezTo>
                <a:cubicBezTo>
                  <a:pt x="662" y="414"/>
                  <a:pt x="660" y="415"/>
                  <a:pt x="658" y="417"/>
                </a:cubicBezTo>
                <a:close/>
                <a:moveTo>
                  <a:pt x="685" y="407"/>
                </a:moveTo>
                <a:cubicBezTo>
                  <a:pt x="684" y="407"/>
                  <a:pt x="684" y="408"/>
                  <a:pt x="683" y="408"/>
                </a:cubicBezTo>
                <a:cubicBezTo>
                  <a:pt x="683" y="408"/>
                  <a:pt x="682" y="408"/>
                  <a:pt x="682" y="408"/>
                </a:cubicBezTo>
                <a:cubicBezTo>
                  <a:pt x="681" y="408"/>
                  <a:pt x="681" y="409"/>
                  <a:pt x="681" y="409"/>
                </a:cubicBezTo>
                <a:cubicBezTo>
                  <a:pt x="680" y="409"/>
                  <a:pt x="679" y="409"/>
                  <a:pt x="678" y="409"/>
                </a:cubicBezTo>
                <a:cubicBezTo>
                  <a:pt x="678" y="409"/>
                  <a:pt x="677" y="410"/>
                  <a:pt x="676" y="410"/>
                </a:cubicBezTo>
                <a:cubicBezTo>
                  <a:pt x="676" y="410"/>
                  <a:pt x="676" y="411"/>
                  <a:pt x="675" y="411"/>
                </a:cubicBezTo>
                <a:cubicBezTo>
                  <a:pt x="675" y="411"/>
                  <a:pt x="675" y="410"/>
                  <a:pt x="675" y="410"/>
                </a:cubicBezTo>
                <a:cubicBezTo>
                  <a:pt x="674" y="411"/>
                  <a:pt x="674" y="412"/>
                  <a:pt x="672" y="411"/>
                </a:cubicBezTo>
                <a:cubicBezTo>
                  <a:pt x="672" y="411"/>
                  <a:pt x="671" y="412"/>
                  <a:pt x="670" y="411"/>
                </a:cubicBezTo>
                <a:cubicBezTo>
                  <a:pt x="671" y="411"/>
                  <a:pt x="671" y="411"/>
                  <a:pt x="671" y="411"/>
                </a:cubicBezTo>
                <a:cubicBezTo>
                  <a:pt x="672" y="411"/>
                  <a:pt x="672" y="411"/>
                  <a:pt x="672" y="410"/>
                </a:cubicBezTo>
                <a:cubicBezTo>
                  <a:pt x="673" y="410"/>
                  <a:pt x="673" y="410"/>
                  <a:pt x="673" y="410"/>
                </a:cubicBezTo>
                <a:cubicBezTo>
                  <a:pt x="674" y="410"/>
                  <a:pt x="674" y="409"/>
                  <a:pt x="675" y="410"/>
                </a:cubicBezTo>
                <a:cubicBezTo>
                  <a:pt x="676" y="409"/>
                  <a:pt x="676" y="409"/>
                  <a:pt x="676" y="408"/>
                </a:cubicBezTo>
                <a:cubicBezTo>
                  <a:pt x="676" y="410"/>
                  <a:pt x="677" y="408"/>
                  <a:pt x="678" y="407"/>
                </a:cubicBezTo>
                <a:cubicBezTo>
                  <a:pt x="679" y="407"/>
                  <a:pt x="679" y="408"/>
                  <a:pt x="680" y="408"/>
                </a:cubicBezTo>
                <a:cubicBezTo>
                  <a:pt x="680" y="408"/>
                  <a:pt x="681" y="407"/>
                  <a:pt x="682" y="407"/>
                </a:cubicBezTo>
                <a:cubicBezTo>
                  <a:pt x="683" y="407"/>
                  <a:pt x="682" y="407"/>
                  <a:pt x="683" y="406"/>
                </a:cubicBezTo>
                <a:cubicBezTo>
                  <a:pt x="684" y="406"/>
                  <a:pt x="685" y="407"/>
                  <a:pt x="685" y="406"/>
                </a:cubicBezTo>
                <a:cubicBezTo>
                  <a:pt x="686" y="407"/>
                  <a:pt x="686" y="405"/>
                  <a:pt x="687" y="407"/>
                </a:cubicBezTo>
                <a:cubicBezTo>
                  <a:pt x="686" y="407"/>
                  <a:pt x="685" y="407"/>
                  <a:pt x="685" y="407"/>
                </a:cubicBezTo>
                <a:close/>
                <a:moveTo>
                  <a:pt x="704" y="407"/>
                </a:moveTo>
                <a:cubicBezTo>
                  <a:pt x="703" y="407"/>
                  <a:pt x="702" y="406"/>
                  <a:pt x="701" y="407"/>
                </a:cubicBezTo>
                <a:cubicBezTo>
                  <a:pt x="700" y="407"/>
                  <a:pt x="700" y="407"/>
                  <a:pt x="699" y="407"/>
                </a:cubicBezTo>
                <a:cubicBezTo>
                  <a:pt x="698" y="407"/>
                  <a:pt x="698" y="407"/>
                  <a:pt x="697" y="407"/>
                </a:cubicBezTo>
                <a:cubicBezTo>
                  <a:pt x="697" y="407"/>
                  <a:pt x="697" y="408"/>
                  <a:pt x="696" y="408"/>
                </a:cubicBezTo>
                <a:cubicBezTo>
                  <a:pt x="696" y="407"/>
                  <a:pt x="695" y="407"/>
                  <a:pt x="695" y="407"/>
                </a:cubicBezTo>
                <a:cubicBezTo>
                  <a:pt x="695" y="407"/>
                  <a:pt x="694" y="407"/>
                  <a:pt x="694" y="407"/>
                </a:cubicBezTo>
                <a:cubicBezTo>
                  <a:pt x="694" y="407"/>
                  <a:pt x="694" y="408"/>
                  <a:pt x="694" y="408"/>
                </a:cubicBezTo>
                <a:cubicBezTo>
                  <a:pt x="694" y="408"/>
                  <a:pt x="693" y="407"/>
                  <a:pt x="693" y="407"/>
                </a:cubicBezTo>
                <a:cubicBezTo>
                  <a:pt x="693" y="407"/>
                  <a:pt x="692" y="408"/>
                  <a:pt x="692" y="408"/>
                </a:cubicBezTo>
                <a:cubicBezTo>
                  <a:pt x="691" y="408"/>
                  <a:pt x="691" y="407"/>
                  <a:pt x="691" y="407"/>
                </a:cubicBezTo>
                <a:cubicBezTo>
                  <a:pt x="690" y="408"/>
                  <a:pt x="690" y="408"/>
                  <a:pt x="688" y="407"/>
                </a:cubicBezTo>
                <a:cubicBezTo>
                  <a:pt x="689" y="407"/>
                  <a:pt x="690" y="407"/>
                  <a:pt x="691" y="407"/>
                </a:cubicBezTo>
                <a:cubicBezTo>
                  <a:pt x="692" y="407"/>
                  <a:pt x="694" y="406"/>
                  <a:pt x="695" y="405"/>
                </a:cubicBezTo>
                <a:cubicBezTo>
                  <a:pt x="695" y="405"/>
                  <a:pt x="695" y="406"/>
                  <a:pt x="696" y="406"/>
                </a:cubicBezTo>
                <a:cubicBezTo>
                  <a:pt x="696" y="406"/>
                  <a:pt x="696" y="405"/>
                  <a:pt x="696" y="405"/>
                </a:cubicBezTo>
                <a:cubicBezTo>
                  <a:pt x="697" y="405"/>
                  <a:pt x="697" y="406"/>
                  <a:pt x="698" y="406"/>
                </a:cubicBezTo>
                <a:cubicBezTo>
                  <a:pt x="698" y="406"/>
                  <a:pt x="699" y="405"/>
                  <a:pt x="699" y="405"/>
                </a:cubicBezTo>
                <a:cubicBezTo>
                  <a:pt x="702" y="406"/>
                  <a:pt x="703" y="405"/>
                  <a:pt x="705" y="406"/>
                </a:cubicBezTo>
                <a:cubicBezTo>
                  <a:pt x="705" y="407"/>
                  <a:pt x="705" y="407"/>
                  <a:pt x="704" y="407"/>
                </a:cubicBezTo>
                <a:close/>
                <a:moveTo>
                  <a:pt x="723" y="408"/>
                </a:moveTo>
                <a:cubicBezTo>
                  <a:pt x="723" y="406"/>
                  <a:pt x="721" y="407"/>
                  <a:pt x="720" y="406"/>
                </a:cubicBezTo>
                <a:cubicBezTo>
                  <a:pt x="718" y="407"/>
                  <a:pt x="717" y="407"/>
                  <a:pt x="715" y="406"/>
                </a:cubicBezTo>
                <a:cubicBezTo>
                  <a:pt x="714" y="406"/>
                  <a:pt x="714" y="406"/>
                  <a:pt x="713" y="406"/>
                </a:cubicBezTo>
                <a:cubicBezTo>
                  <a:pt x="713" y="406"/>
                  <a:pt x="712" y="406"/>
                  <a:pt x="710" y="406"/>
                </a:cubicBezTo>
                <a:cubicBezTo>
                  <a:pt x="710" y="406"/>
                  <a:pt x="709" y="405"/>
                  <a:pt x="709" y="405"/>
                </a:cubicBezTo>
                <a:cubicBezTo>
                  <a:pt x="708" y="405"/>
                  <a:pt x="707" y="406"/>
                  <a:pt x="707" y="405"/>
                </a:cubicBezTo>
                <a:cubicBezTo>
                  <a:pt x="707" y="404"/>
                  <a:pt x="708" y="404"/>
                  <a:pt x="708" y="404"/>
                </a:cubicBezTo>
                <a:cubicBezTo>
                  <a:pt x="709" y="404"/>
                  <a:pt x="709" y="404"/>
                  <a:pt x="710" y="405"/>
                </a:cubicBezTo>
                <a:cubicBezTo>
                  <a:pt x="710" y="405"/>
                  <a:pt x="711" y="405"/>
                  <a:pt x="711" y="405"/>
                </a:cubicBezTo>
                <a:cubicBezTo>
                  <a:pt x="711" y="405"/>
                  <a:pt x="712" y="404"/>
                  <a:pt x="712" y="404"/>
                </a:cubicBezTo>
                <a:cubicBezTo>
                  <a:pt x="713" y="404"/>
                  <a:pt x="713" y="405"/>
                  <a:pt x="714" y="405"/>
                </a:cubicBezTo>
                <a:cubicBezTo>
                  <a:pt x="715" y="405"/>
                  <a:pt x="715" y="405"/>
                  <a:pt x="715" y="405"/>
                </a:cubicBezTo>
                <a:cubicBezTo>
                  <a:pt x="716" y="405"/>
                  <a:pt x="716" y="405"/>
                  <a:pt x="716" y="405"/>
                </a:cubicBezTo>
                <a:cubicBezTo>
                  <a:pt x="717" y="405"/>
                  <a:pt x="718" y="405"/>
                  <a:pt x="719" y="405"/>
                </a:cubicBezTo>
                <a:cubicBezTo>
                  <a:pt x="720" y="405"/>
                  <a:pt x="721" y="406"/>
                  <a:pt x="721" y="406"/>
                </a:cubicBezTo>
                <a:cubicBezTo>
                  <a:pt x="722" y="407"/>
                  <a:pt x="721" y="406"/>
                  <a:pt x="721" y="406"/>
                </a:cubicBezTo>
                <a:cubicBezTo>
                  <a:pt x="721" y="406"/>
                  <a:pt x="722" y="406"/>
                  <a:pt x="722" y="406"/>
                </a:cubicBezTo>
                <a:cubicBezTo>
                  <a:pt x="722" y="406"/>
                  <a:pt x="722" y="407"/>
                  <a:pt x="723" y="407"/>
                </a:cubicBezTo>
                <a:cubicBezTo>
                  <a:pt x="723" y="407"/>
                  <a:pt x="724" y="406"/>
                  <a:pt x="725" y="407"/>
                </a:cubicBezTo>
                <a:cubicBezTo>
                  <a:pt x="724" y="408"/>
                  <a:pt x="723" y="407"/>
                  <a:pt x="723" y="408"/>
                </a:cubicBezTo>
                <a:close/>
                <a:moveTo>
                  <a:pt x="743" y="417"/>
                </a:moveTo>
                <a:cubicBezTo>
                  <a:pt x="742" y="414"/>
                  <a:pt x="738" y="415"/>
                  <a:pt x="737" y="413"/>
                </a:cubicBezTo>
                <a:cubicBezTo>
                  <a:pt x="736" y="413"/>
                  <a:pt x="736" y="413"/>
                  <a:pt x="735" y="413"/>
                </a:cubicBezTo>
                <a:cubicBezTo>
                  <a:pt x="732" y="413"/>
                  <a:pt x="732" y="413"/>
                  <a:pt x="732" y="413"/>
                </a:cubicBezTo>
                <a:cubicBezTo>
                  <a:pt x="731" y="413"/>
                  <a:pt x="730" y="412"/>
                  <a:pt x="730" y="412"/>
                </a:cubicBezTo>
                <a:cubicBezTo>
                  <a:pt x="727" y="412"/>
                  <a:pt x="725" y="411"/>
                  <a:pt x="724" y="411"/>
                </a:cubicBezTo>
                <a:cubicBezTo>
                  <a:pt x="723" y="409"/>
                  <a:pt x="724" y="410"/>
                  <a:pt x="725" y="410"/>
                </a:cubicBezTo>
                <a:cubicBezTo>
                  <a:pt x="727" y="409"/>
                  <a:pt x="728" y="410"/>
                  <a:pt x="729" y="411"/>
                </a:cubicBezTo>
                <a:cubicBezTo>
                  <a:pt x="729" y="411"/>
                  <a:pt x="730" y="410"/>
                  <a:pt x="730" y="410"/>
                </a:cubicBezTo>
                <a:cubicBezTo>
                  <a:pt x="731" y="411"/>
                  <a:pt x="732" y="411"/>
                  <a:pt x="733" y="412"/>
                </a:cubicBezTo>
                <a:cubicBezTo>
                  <a:pt x="737" y="411"/>
                  <a:pt x="739" y="412"/>
                  <a:pt x="742" y="412"/>
                </a:cubicBezTo>
                <a:cubicBezTo>
                  <a:pt x="743" y="414"/>
                  <a:pt x="745" y="415"/>
                  <a:pt x="747" y="416"/>
                </a:cubicBezTo>
                <a:cubicBezTo>
                  <a:pt x="750" y="416"/>
                  <a:pt x="750" y="416"/>
                  <a:pt x="750" y="416"/>
                </a:cubicBezTo>
                <a:cubicBezTo>
                  <a:pt x="750" y="418"/>
                  <a:pt x="753" y="418"/>
                  <a:pt x="754" y="419"/>
                </a:cubicBezTo>
                <a:cubicBezTo>
                  <a:pt x="755" y="420"/>
                  <a:pt x="756" y="420"/>
                  <a:pt x="755" y="421"/>
                </a:cubicBezTo>
                <a:cubicBezTo>
                  <a:pt x="756" y="422"/>
                  <a:pt x="757" y="423"/>
                  <a:pt x="757" y="425"/>
                </a:cubicBezTo>
                <a:cubicBezTo>
                  <a:pt x="756" y="424"/>
                  <a:pt x="754" y="423"/>
                  <a:pt x="753" y="421"/>
                </a:cubicBezTo>
                <a:cubicBezTo>
                  <a:pt x="753" y="420"/>
                  <a:pt x="751" y="421"/>
                  <a:pt x="750" y="421"/>
                </a:cubicBezTo>
                <a:cubicBezTo>
                  <a:pt x="751" y="419"/>
                  <a:pt x="749" y="419"/>
                  <a:pt x="749" y="418"/>
                </a:cubicBezTo>
                <a:cubicBezTo>
                  <a:pt x="746" y="419"/>
                  <a:pt x="746" y="415"/>
                  <a:pt x="743" y="417"/>
                </a:cubicBezTo>
                <a:close/>
                <a:moveTo>
                  <a:pt x="837" y="622"/>
                </a:moveTo>
                <a:cubicBezTo>
                  <a:pt x="831" y="582"/>
                  <a:pt x="833" y="527"/>
                  <a:pt x="797" y="498"/>
                </a:cubicBezTo>
                <a:cubicBezTo>
                  <a:pt x="787" y="491"/>
                  <a:pt x="778" y="485"/>
                  <a:pt x="766" y="485"/>
                </a:cubicBezTo>
                <a:cubicBezTo>
                  <a:pt x="755" y="485"/>
                  <a:pt x="754" y="485"/>
                  <a:pt x="745" y="487"/>
                </a:cubicBezTo>
                <a:cubicBezTo>
                  <a:pt x="745" y="487"/>
                  <a:pt x="757" y="484"/>
                  <a:pt x="765" y="483"/>
                </a:cubicBezTo>
                <a:cubicBezTo>
                  <a:pt x="795" y="482"/>
                  <a:pt x="825" y="500"/>
                  <a:pt x="833" y="550"/>
                </a:cubicBezTo>
                <a:cubicBezTo>
                  <a:pt x="838" y="575"/>
                  <a:pt x="839" y="601"/>
                  <a:pt x="842" y="622"/>
                </a:cubicBezTo>
                <a:cubicBezTo>
                  <a:pt x="843" y="633"/>
                  <a:pt x="845" y="650"/>
                  <a:pt x="849" y="662"/>
                </a:cubicBezTo>
                <a:cubicBezTo>
                  <a:pt x="854" y="679"/>
                  <a:pt x="858" y="691"/>
                  <a:pt x="863" y="708"/>
                </a:cubicBezTo>
                <a:cubicBezTo>
                  <a:pt x="849" y="682"/>
                  <a:pt x="842" y="656"/>
                  <a:pt x="837" y="622"/>
                </a:cubicBezTo>
                <a:close/>
                <a:moveTo>
                  <a:pt x="863" y="770"/>
                </a:moveTo>
                <a:cubicBezTo>
                  <a:pt x="862" y="769"/>
                  <a:pt x="862" y="768"/>
                  <a:pt x="862" y="767"/>
                </a:cubicBezTo>
                <a:cubicBezTo>
                  <a:pt x="863" y="768"/>
                  <a:pt x="864" y="769"/>
                  <a:pt x="863" y="770"/>
                </a:cubicBezTo>
                <a:close/>
                <a:moveTo>
                  <a:pt x="867" y="737"/>
                </a:moveTo>
                <a:cubicBezTo>
                  <a:pt x="869" y="737"/>
                  <a:pt x="869" y="737"/>
                  <a:pt x="869" y="737"/>
                </a:cubicBezTo>
                <a:cubicBezTo>
                  <a:pt x="868" y="739"/>
                  <a:pt x="869" y="740"/>
                  <a:pt x="870" y="742"/>
                </a:cubicBezTo>
                <a:cubicBezTo>
                  <a:pt x="869" y="743"/>
                  <a:pt x="869" y="741"/>
                  <a:pt x="869" y="741"/>
                </a:cubicBezTo>
                <a:cubicBezTo>
                  <a:pt x="868" y="740"/>
                  <a:pt x="866" y="739"/>
                  <a:pt x="867" y="737"/>
                </a:cubicBezTo>
                <a:close/>
                <a:moveTo>
                  <a:pt x="869" y="743"/>
                </a:moveTo>
                <a:cubicBezTo>
                  <a:pt x="869" y="742"/>
                  <a:pt x="872" y="743"/>
                  <a:pt x="872" y="744"/>
                </a:cubicBezTo>
                <a:cubicBezTo>
                  <a:pt x="870" y="744"/>
                  <a:pt x="870" y="743"/>
                  <a:pt x="869" y="743"/>
                </a:cubicBezTo>
                <a:close/>
                <a:moveTo>
                  <a:pt x="872" y="741"/>
                </a:moveTo>
                <a:cubicBezTo>
                  <a:pt x="872" y="740"/>
                  <a:pt x="872" y="740"/>
                  <a:pt x="872" y="740"/>
                </a:cubicBezTo>
                <a:cubicBezTo>
                  <a:pt x="871" y="739"/>
                  <a:pt x="871" y="739"/>
                  <a:pt x="871" y="738"/>
                </a:cubicBezTo>
                <a:cubicBezTo>
                  <a:pt x="871" y="737"/>
                  <a:pt x="870" y="736"/>
                  <a:pt x="870" y="736"/>
                </a:cubicBezTo>
                <a:cubicBezTo>
                  <a:pt x="870" y="735"/>
                  <a:pt x="869" y="735"/>
                  <a:pt x="869" y="735"/>
                </a:cubicBezTo>
                <a:cubicBezTo>
                  <a:pt x="869" y="733"/>
                  <a:pt x="869" y="732"/>
                  <a:pt x="868" y="731"/>
                </a:cubicBezTo>
                <a:cubicBezTo>
                  <a:pt x="868" y="731"/>
                  <a:pt x="868" y="730"/>
                  <a:pt x="868" y="729"/>
                </a:cubicBezTo>
                <a:cubicBezTo>
                  <a:pt x="868" y="729"/>
                  <a:pt x="867" y="729"/>
                  <a:pt x="867" y="729"/>
                </a:cubicBezTo>
                <a:cubicBezTo>
                  <a:pt x="867" y="727"/>
                  <a:pt x="865" y="726"/>
                  <a:pt x="865" y="724"/>
                </a:cubicBezTo>
                <a:cubicBezTo>
                  <a:pt x="865" y="723"/>
                  <a:pt x="864" y="722"/>
                  <a:pt x="863" y="722"/>
                </a:cubicBezTo>
                <a:cubicBezTo>
                  <a:pt x="865" y="721"/>
                  <a:pt x="864" y="720"/>
                  <a:pt x="864" y="719"/>
                </a:cubicBezTo>
                <a:cubicBezTo>
                  <a:pt x="865" y="719"/>
                  <a:pt x="865" y="719"/>
                  <a:pt x="865" y="719"/>
                </a:cubicBezTo>
                <a:cubicBezTo>
                  <a:pt x="865" y="721"/>
                  <a:pt x="867" y="722"/>
                  <a:pt x="867" y="724"/>
                </a:cubicBezTo>
                <a:cubicBezTo>
                  <a:pt x="867" y="725"/>
                  <a:pt x="867" y="725"/>
                  <a:pt x="868" y="726"/>
                </a:cubicBezTo>
                <a:cubicBezTo>
                  <a:pt x="868" y="728"/>
                  <a:pt x="868" y="731"/>
                  <a:pt x="871" y="732"/>
                </a:cubicBezTo>
                <a:cubicBezTo>
                  <a:pt x="870" y="735"/>
                  <a:pt x="871" y="736"/>
                  <a:pt x="873" y="736"/>
                </a:cubicBezTo>
                <a:cubicBezTo>
                  <a:pt x="873" y="737"/>
                  <a:pt x="873" y="738"/>
                  <a:pt x="873" y="738"/>
                </a:cubicBezTo>
                <a:cubicBezTo>
                  <a:pt x="873" y="740"/>
                  <a:pt x="876" y="741"/>
                  <a:pt x="874" y="743"/>
                </a:cubicBezTo>
                <a:cubicBezTo>
                  <a:pt x="874" y="743"/>
                  <a:pt x="874" y="742"/>
                  <a:pt x="873" y="742"/>
                </a:cubicBezTo>
                <a:cubicBezTo>
                  <a:pt x="873" y="742"/>
                  <a:pt x="872" y="741"/>
                  <a:pt x="872" y="741"/>
                </a:cubicBezTo>
                <a:close/>
                <a:moveTo>
                  <a:pt x="874" y="753"/>
                </a:moveTo>
                <a:cubicBezTo>
                  <a:pt x="874" y="752"/>
                  <a:pt x="873" y="751"/>
                  <a:pt x="873" y="751"/>
                </a:cubicBezTo>
                <a:cubicBezTo>
                  <a:pt x="873" y="750"/>
                  <a:pt x="873" y="750"/>
                  <a:pt x="872" y="750"/>
                </a:cubicBezTo>
                <a:cubicBezTo>
                  <a:pt x="872" y="749"/>
                  <a:pt x="873" y="749"/>
                  <a:pt x="874" y="749"/>
                </a:cubicBezTo>
                <a:cubicBezTo>
                  <a:pt x="873" y="750"/>
                  <a:pt x="874" y="750"/>
                  <a:pt x="875" y="751"/>
                </a:cubicBezTo>
                <a:cubicBezTo>
                  <a:pt x="875" y="752"/>
                  <a:pt x="875" y="752"/>
                  <a:pt x="876" y="753"/>
                </a:cubicBezTo>
                <a:cubicBezTo>
                  <a:pt x="876" y="753"/>
                  <a:pt x="876" y="753"/>
                  <a:pt x="876" y="754"/>
                </a:cubicBezTo>
                <a:cubicBezTo>
                  <a:pt x="876" y="754"/>
                  <a:pt x="876" y="754"/>
                  <a:pt x="877" y="754"/>
                </a:cubicBezTo>
                <a:cubicBezTo>
                  <a:pt x="876" y="756"/>
                  <a:pt x="873" y="753"/>
                  <a:pt x="874" y="753"/>
                </a:cubicBezTo>
                <a:close/>
                <a:moveTo>
                  <a:pt x="883" y="759"/>
                </a:moveTo>
                <a:cubicBezTo>
                  <a:pt x="881" y="758"/>
                  <a:pt x="879" y="755"/>
                  <a:pt x="879" y="753"/>
                </a:cubicBezTo>
                <a:cubicBezTo>
                  <a:pt x="879" y="753"/>
                  <a:pt x="875" y="747"/>
                  <a:pt x="875" y="746"/>
                </a:cubicBezTo>
                <a:cubicBezTo>
                  <a:pt x="879" y="748"/>
                  <a:pt x="879" y="748"/>
                  <a:pt x="879" y="748"/>
                </a:cubicBezTo>
                <a:cubicBezTo>
                  <a:pt x="880" y="750"/>
                  <a:pt x="880" y="753"/>
                  <a:pt x="879" y="753"/>
                </a:cubicBezTo>
                <a:cubicBezTo>
                  <a:pt x="881" y="753"/>
                  <a:pt x="883" y="757"/>
                  <a:pt x="883" y="759"/>
                </a:cubicBezTo>
                <a:close/>
                <a:moveTo>
                  <a:pt x="885" y="804"/>
                </a:moveTo>
                <a:cubicBezTo>
                  <a:pt x="885" y="803"/>
                  <a:pt x="887" y="803"/>
                  <a:pt x="887" y="804"/>
                </a:cubicBezTo>
                <a:cubicBezTo>
                  <a:pt x="887" y="805"/>
                  <a:pt x="886" y="804"/>
                  <a:pt x="885" y="804"/>
                </a:cubicBezTo>
                <a:close/>
                <a:moveTo>
                  <a:pt x="894" y="808"/>
                </a:moveTo>
                <a:cubicBezTo>
                  <a:pt x="893" y="808"/>
                  <a:pt x="892" y="809"/>
                  <a:pt x="892" y="809"/>
                </a:cubicBezTo>
                <a:cubicBezTo>
                  <a:pt x="891" y="809"/>
                  <a:pt x="890" y="808"/>
                  <a:pt x="889" y="807"/>
                </a:cubicBezTo>
                <a:cubicBezTo>
                  <a:pt x="889" y="807"/>
                  <a:pt x="888" y="806"/>
                  <a:pt x="888" y="805"/>
                </a:cubicBezTo>
                <a:cubicBezTo>
                  <a:pt x="890" y="805"/>
                  <a:pt x="890" y="805"/>
                  <a:pt x="890" y="805"/>
                </a:cubicBezTo>
                <a:cubicBezTo>
                  <a:pt x="889" y="807"/>
                  <a:pt x="892" y="807"/>
                  <a:pt x="892" y="808"/>
                </a:cubicBezTo>
                <a:cubicBezTo>
                  <a:pt x="892" y="808"/>
                  <a:pt x="893" y="808"/>
                  <a:pt x="893" y="807"/>
                </a:cubicBezTo>
                <a:cubicBezTo>
                  <a:pt x="893" y="808"/>
                  <a:pt x="895" y="808"/>
                  <a:pt x="895" y="808"/>
                </a:cubicBezTo>
                <a:cubicBezTo>
                  <a:pt x="895" y="810"/>
                  <a:pt x="894" y="809"/>
                  <a:pt x="894" y="808"/>
                </a:cubicBezTo>
                <a:close/>
                <a:moveTo>
                  <a:pt x="902" y="814"/>
                </a:moveTo>
                <a:cubicBezTo>
                  <a:pt x="901" y="813"/>
                  <a:pt x="899" y="812"/>
                  <a:pt x="897" y="811"/>
                </a:cubicBezTo>
                <a:cubicBezTo>
                  <a:pt x="896" y="810"/>
                  <a:pt x="896" y="810"/>
                  <a:pt x="896" y="809"/>
                </a:cubicBezTo>
                <a:cubicBezTo>
                  <a:pt x="898" y="810"/>
                  <a:pt x="898" y="811"/>
                  <a:pt x="900" y="811"/>
                </a:cubicBezTo>
                <a:cubicBezTo>
                  <a:pt x="900" y="813"/>
                  <a:pt x="903" y="814"/>
                  <a:pt x="905" y="813"/>
                </a:cubicBezTo>
                <a:cubicBezTo>
                  <a:pt x="905" y="814"/>
                  <a:pt x="906" y="814"/>
                  <a:pt x="907" y="815"/>
                </a:cubicBezTo>
                <a:cubicBezTo>
                  <a:pt x="906" y="817"/>
                  <a:pt x="904" y="814"/>
                  <a:pt x="902" y="814"/>
                </a:cubicBezTo>
                <a:close/>
                <a:moveTo>
                  <a:pt x="902" y="788"/>
                </a:moveTo>
                <a:cubicBezTo>
                  <a:pt x="902" y="790"/>
                  <a:pt x="902" y="790"/>
                  <a:pt x="902" y="790"/>
                </a:cubicBezTo>
                <a:cubicBezTo>
                  <a:pt x="901" y="790"/>
                  <a:pt x="901" y="789"/>
                  <a:pt x="900" y="789"/>
                </a:cubicBezTo>
                <a:cubicBezTo>
                  <a:pt x="900" y="787"/>
                  <a:pt x="899" y="787"/>
                  <a:pt x="900" y="785"/>
                </a:cubicBezTo>
                <a:cubicBezTo>
                  <a:pt x="901" y="785"/>
                  <a:pt x="901" y="786"/>
                  <a:pt x="901" y="787"/>
                </a:cubicBezTo>
                <a:cubicBezTo>
                  <a:pt x="901" y="788"/>
                  <a:pt x="902" y="788"/>
                  <a:pt x="902" y="788"/>
                </a:cubicBezTo>
                <a:close/>
                <a:moveTo>
                  <a:pt x="916" y="821"/>
                </a:moveTo>
                <a:cubicBezTo>
                  <a:pt x="914" y="821"/>
                  <a:pt x="914" y="820"/>
                  <a:pt x="912" y="820"/>
                </a:cubicBezTo>
                <a:cubicBezTo>
                  <a:pt x="912" y="817"/>
                  <a:pt x="907" y="818"/>
                  <a:pt x="907" y="815"/>
                </a:cubicBezTo>
                <a:cubicBezTo>
                  <a:pt x="909" y="815"/>
                  <a:pt x="909" y="816"/>
                  <a:pt x="910" y="816"/>
                </a:cubicBezTo>
                <a:cubicBezTo>
                  <a:pt x="911" y="817"/>
                  <a:pt x="912" y="817"/>
                  <a:pt x="912" y="818"/>
                </a:cubicBezTo>
                <a:cubicBezTo>
                  <a:pt x="912" y="818"/>
                  <a:pt x="913" y="818"/>
                  <a:pt x="913" y="818"/>
                </a:cubicBezTo>
                <a:cubicBezTo>
                  <a:pt x="914" y="818"/>
                  <a:pt x="914" y="819"/>
                  <a:pt x="914" y="819"/>
                </a:cubicBezTo>
                <a:cubicBezTo>
                  <a:pt x="915" y="819"/>
                  <a:pt x="917" y="819"/>
                  <a:pt x="916" y="821"/>
                </a:cubicBezTo>
                <a:close/>
                <a:moveTo>
                  <a:pt x="925" y="802"/>
                </a:moveTo>
                <a:cubicBezTo>
                  <a:pt x="923" y="802"/>
                  <a:pt x="922" y="800"/>
                  <a:pt x="920" y="800"/>
                </a:cubicBezTo>
                <a:cubicBezTo>
                  <a:pt x="919" y="798"/>
                  <a:pt x="917" y="797"/>
                  <a:pt x="914" y="796"/>
                </a:cubicBezTo>
                <a:cubicBezTo>
                  <a:pt x="914" y="795"/>
                  <a:pt x="913" y="795"/>
                  <a:pt x="913" y="794"/>
                </a:cubicBezTo>
                <a:cubicBezTo>
                  <a:pt x="911" y="794"/>
                  <a:pt x="911" y="792"/>
                  <a:pt x="910" y="792"/>
                </a:cubicBezTo>
                <a:cubicBezTo>
                  <a:pt x="910" y="791"/>
                  <a:pt x="909" y="791"/>
                  <a:pt x="909" y="791"/>
                </a:cubicBezTo>
                <a:cubicBezTo>
                  <a:pt x="909" y="791"/>
                  <a:pt x="909" y="790"/>
                  <a:pt x="908" y="790"/>
                </a:cubicBezTo>
                <a:cubicBezTo>
                  <a:pt x="908" y="790"/>
                  <a:pt x="907" y="790"/>
                  <a:pt x="907" y="789"/>
                </a:cubicBezTo>
                <a:cubicBezTo>
                  <a:pt x="907" y="789"/>
                  <a:pt x="906" y="787"/>
                  <a:pt x="905" y="787"/>
                </a:cubicBezTo>
                <a:cubicBezTo>
                  <a:pt x="904" y="786"/>
                  <a:pt x="903" y="785"/>
                  <a:pt x="902" y="784"/>
                </a:cubicBezTo>
                <a:cubicBezTo>
                  <a:pt x="902" y="783"/>
                  <a:pt x="901" y="782"/>
                  <a:pt x="900" y="782"/>
                </a:cubicBezTo>
                <a:cubicBezTo>
                  <a:pt x="900" y="782"/>
                  <a:pt x="899" y="781"/>
                  <a:pt x="899" y="781"/>
                </a:cubicBezTo>
                <a:cubicBezTo>
                  <a:pt x="899" y="781"/>
                  <a:pt x="899" y="780"/>
                  <a:pt x="898" y="779"/>
                </a:cubicBezTo>
                <a:cubicBezTo>
                  <a:pt x="897" y="778"/>
                  <a:pt x="896" y="777"/>
                  <a:pt x="894" y="776"/>
                </a:cubicBezTo>
                <a:cubicBezTo>
                  <a:pt x="894" y="774"/>
                  <a:pt x="892" y="775"/>
                  <a:pt x="893" y="772"/>
                </a:cubicBezTo>
                <a:cubicBezTo>
                  <a:pt x="893" y="771"/>
                  <a:pt x="892" y="772"/>
                  <a:pt x="891" y="771"/>
                </a:cubicBezTo>
                <a:cubicBezTo>
                  <a:pt x="892" y="769"/>
                  <a:pt x="889" y="768"/>
                  <a:pt x="887" y="766"/>
                </a:cubicBezTo>
                <a:cubicBezTo>
                  <a:pt x="886" y="765"/>
                  <a:pt x="886" y="764"/>
                  <a:pt x="885" y="763"/>
                </a:cubicBezTo>
                <a:cubicBezTo>
                  <a:pt x="885" y="761"/>
                  <a:pt x="885" y="761"/>
                  <a:pt x="885" y="761"/>
                </a:cubicBezTo>
                <a:cubicBezTo>
                  <a:pt x="886" y="761"/>
                  <a:pt x="886" y="761"/>
                  <a:pt x="886" y="761"/>
                </a:cubicBezTo>
                <a:cubicBezTo>
                  <a:pt x="888" y="762"/>
                  <a:pt x="888" y="764"/>
                  <a:pt x="889" y="766"/>
                </a:cubicBezTo>
                <a:cubicBezTo>
                  <a:pt x="890" y="767"/>
                  <a:pt x="891" y="768"/>
                  <a:pt x="891" y="769"/>
                </a:cubicBezTo>
                <a:cubicBezTo>
                  <a:pt x="892" y="770"/>
                  <a:pt x="894" y="771"/>
                  <a:pt x="894" y="773"/>
                </a:cubicBezTo>
                <a:cubicBezTo>
                  <a:pt x="895" y="773"/>
                  <a:pt x="895" y="772"/>
                  <a:pt x="896" y="772"/>
                </a:cubicBezTo>
                <a:cubicBezTo>
                  <a:pt x="896" y="772"/>
                  <a:pt x="896" y="772"/>
                  <a:pt x="896" y="773"/>
                </a:cubicBezTo>
                <a:cubicBezTo>
                  <a:pt x="897" y="773"/>
                  <a:pt x="896" y="773"/>
                  <a:pt x="896" y="774"/>
                </a:cubicBezTo>
                <a:cubicBezTo>
                  <a:pt x="896" y="774"/>
                  <a:pt x="896" y="775"/>
                  <a:pt x="897" y="776"/>
                </a:cubicBezTo>
                <a:cubicBezTo>
                  <a:pt x="897" y="776"/>
                  <a:pt x="897" y="776"/>
                  <a:pt x="897" y="776"/>
                </a:cubicBezTo>
                <a:cubicBezTo>
                  <a:pt x="897" y="778"/>
                  <a:pt x="899" y="778"/>
                  <a:pt x="899" y="779"/>
                </a:cubicBezTo>
                <a:cubicBezTo>
                  <a:pt x="900" y="779"/>
                  <a:pt x="901" y="781"/>
                  <a:pt x="901" y="779"/>
                </a:cubicBezTo>
                <a:cubicBezTo>
                  <a:pt x="902" y="780"/>
                  <a:pt x="901" y="782"/>
                  <a:pt x="903" y="782"/>
                </a:cubicBezTo>
                <a:cubicBezTo>
                  <a:pt x="903" y="783"/>
                  <a:pt x="904" y="783"/>
                  <a:pt x="904" y="784"/>
                </a:cubicBezTo>
                <a:cubicBezTo>
                  <a:pt x="905" y="784"/>
                  <a:pt x="905" y="785"/>
                  <a:pt x="906" y="785"/>
                </a:cubicBezTo>
                <a:cubicBezTo>
                  <a:pt x="906" y="786"/>
                  <a:pt x="907" y="786"/>
                  <a:pt x="908" y="788"/>
                </a:cubicBezTo>
                <a:cubicBezTo>
                  <a:pt x="910" y="788"/>
                  <a:pt x="910" y="790"/>
                  <a:pt x="913" y="789"/>
                </a:cubicBezTo>
                <a:cubicBezTo>
                  <a:pt x="912" y="792"/>
                  <a:pt x="916" y="792"/>
                  <a:pt x="916" y="794"/>
                </a:cubicBezTo>
                <a:cubicBezTo>
                  <a:pt x="918" y="795"/>
                  <a:pt x="918" y="795"/>
                  <a:pt x="918" y="795"/>
                </a:cubicBezTo>
                <a:cubicBezTo>
                  <a:pt x="918" y="796"/>
                  <a:pt x="918" y="796"/>
                  <a:pt x="919" y="796"/>
                </a:cubicBezTo>
                <a:cubicBezTo>
                  <a:pt x="919" y="797"/>
                  <a:pt x="920" y="797"/>
                  <a:pt x="920" y="798"/>
                </a:cubicBezTo>
                <a:cubicBezTo>
                  <a:pt x="922" y="798"/>
                  <a:pt x="922" y="799"/>
                  <a:pt x="923" y="799"/>
                </a:cubicBezTo>
                <a:cubicBezTo>
                  <a:pt x="923" y="799"/>
                  <a:pt x="923" y="799"/>
                  <a:pt x="923" y="799"/>
                </a:cubicBezTo>
                <a:cubicBezTo>
                  <a:pt x="924" y="800"/>
                  <a:pt x="923" y="800"/>
                  <a:pt x="924" y="801"/>
                </a:cubicBezTo>
                <a:cubicBezTo>
                  <a:pt x="924" y="801"/>
                  <a:pt x="926" y="800"/>
                  <a:pt x="926" y="802"/>
                </a:cubicBezTo>
                <a:cubicBezTo>
                  <a:pt x="925" y="802"/>
                  <a:pt x="925" y="803"/>
                  <a:pt x="925" y="802"/>
                </a:cubicBezTo>
                <a:close/>
                <a:moveTo>
                  <a:pt x="943" y="833"/>
                </a:moveTo>
                <a:cubicBezTo>
                  <a:pt x="942" y="833"/>
                  <a:pt x="942" y="833"/>
                  <a:pt x="942" y="833"/>
                </a:cubicBezTo>
                <a:cubicBezTo>
                  <a:pt x="942" y="832"/>
                  <a:pt x="942" y="832"/>
                  <a:pt x="942" y="832"/>
                </a:cubicBezTo>
                <a:cubicBezTo>
                  <a:pt x="943" y="832"/>
                  <a:pt x="943" y="832"/>
                  <a:pt x="943" y="832"/>
                </a:cubicBezTo>
                <a:cubicBezTo>
                  <a:pt x="943" y="833"/>
                  <a:pt x="943" y="833"/>
                  <a:pt x="943" y="833"/>
                </a:cubicBezTo>
                <a:close/>
                <a:moveTo>
                  <a:pt x="946" y="814"/>
                </a:moveTo>
                <a:cubicBezTo>
                  <a:pt x="943" y="814"/>
                  <a:pt x="943" y="814"/>
                  <a:pt x="943" y="814"/>
                </a:cubicBezTo>
                <a:cubicBezTo>
                  <a:pt x="943" y="813"/>
                  <a:pt x="943" y="813"/>
                  <a:pt x="943" y="812"/>
                </a:cubicBezTo>
                <a:cubicBezTo>
                  <a:pt x="939" y="812"/>
                  <a:pt x="937" y="811"/>
                  <a:pt x="935" y="809"/>
                </a:cubicBezTo>
                <a:cubicBezTo>
                  <a:pt x="934" y="809"/>
                  <a:pt x="933" y="808"/>
                  <a:pt x="932" y="807"/>
                </a:cubicBezTo>
                <a:cubicBezTo>
                  <a:pt x="932" y="807"/>
                  <a:pt x="932" y="807"/>
                  <a:pt x="931" y="807"/>
                </a:cubicBezTo>
                <a:cubicBezTo>
                  <a:pt x="931" y="807"/>
                  <a:pt x="930" y="806"/>
                  <a:pt x="930" y="806"/>
                </a:cubicBezTo>
                <a:cubicBezTo>
                  <a:pt x="929" y="805"/>
                  <a:pt x="929" y="806"/>
                  <a:pt x="928" y="805"/>
                </a:cubicBezTo>
                <a:cubicBezTo>
                  <a:pt x="928" y="805"/>
                  <a:pt x="928" y="804"/>
                  <a:pt x="928" y="804"/>
                </a:cubicBezTo>
                <a:cubicBezTo>
                  <a:pt x="928" y="804"/>
                  <a:pt x="926" y="804"/>
                  <a:pt x="926" y="803"/>
                </a:cubicBezTo>
                <a:cubicBezTo>
                  <a:pt x="926" y="803"/>
                  <a:pt x="926" y="803"/>
                  <a:pt x="926" y="803"/>
                </a:cubicBezTo>
                <a:cubicBezTo>
                  <a:pt x="926" y="802"/>
                  <a:pt x="926" y="802"/>
                  <a:pt x="926" y="802"/>
                </a:cubicBezTo>
                <a:cubicBezTo>
                  <a:pt x="927" y="802"/>
                  <a:pt x="927" y="803"/>
                  <a:pt x="927" y="804"/>
                </a:cubicBezTo>
                <a:cubicBezTo>
                  <a:pt x="928" y="804"/>
                  <a:pt x="929" y="804"/>
                  <a:pt x="929" y="804"/>
                </a:cubicBezTo>
                <a:cubicBezTo>
                  <a:pt x="930" y="804"/>
                  <a:pt x="930" y="805"/>
                  <a:pt x="931" y="805"/>
                </a:cubicBezTo>
                <a:cubicBezTo>
                  <a:pt x="931" y="804"/>
                  <a:pt x="931" y="804"/>
                  <a:pt x="931" y="804"/>
                </a:cubicBezTo>
                <a:cubicBezTo>
                  <a:pt x="932" y="804"/>
                  <a:pt x="933" y="805"/>
                  <a:pt x="933" y="807"/>
                </a:cubicBezTo>
                <a:cubicBezTo>
                  <a:pt x="934" y="807"/>
                  <a:pt x="934" y="807"/>
                  <a:pt x="934" y="806"/>
                </a:cubicBezTo>
                <a:cubicBezTo>
                  <a:pt x="935" y="807"/>
                  <a:pt x="936" y="808"/>
                  <a:pt x="937" y="809"/>
                </a:cubicBezTo>
                <a:cubicBezTo>
                  <a:pt x="938" y="809"/>
                  <a:pt x="938" y="808"/>
                  <a:pt x="939" y="808"/>
                </a:cubicBezTo>
                <a:cubicBezTo>
                  <a:pt x="939" y="809"/>
                  <a:pt x="939" y="809"/>
                  <a:pt x="939" y="810"/>
                </a:cubicBezTo>
                <a:cubicBezTo>
                  <a:pt x="940" y="810"/>
                  <a:pt x="941" y="810"/>
                  <a:pt x="942" y="810"/>
                </a:cubicBezTo>
                <a:cubicBezTo>
                  <a:pt x="942" y="810"/>
                  <a:pt x="942" y="811"/>
                  <a:pt x="942" y="811"/>
                </a:cubicBezTo>
                <a:cubicBezTo>
                  <a:pt x="942" y="811"/>
                  <a:pt x="943" y="811"/>
                  <a:pt x="943" y="811"/>
                </a:cubicBezTo>
                <a:cubicBezTo>
                  <a:pt x="943" y="811"/>
                  <a:pt x="943" y="811"/>
                  <a:pt x="944" y="811"/>
                </a:cubicBezTo>
                <a:cubicBezTo>
                  <a:pt x="944" y="811"/>
                  <a:pt x="946" y="811"/>
                  <a:pt x="945" y="812"/>
                </a:cubicBezTo>
                <a:cubicBezTo>
                  <a:pt x="946" y="812"/>
                  <a:pt x="947" y="812"/>
                  <a:pt x="947" y="812"/>
                </a:cubicBezTo>
                <a:cubicBezTo>
                  <a:pt x="949" y="812"/>
                  <a:pt x="948" y="815"/>
                  <a:pt x="951" y="815"/>
                </a:cubicBezTo>
                <a:cubicBezTo>
                  <a:pt x="950" y="817"/>
                  <a:pt x="949" y="816"/>
                  <a:pt x="948" y="815"/>
                </a:cubicBezTo>
                <a:cubicBezTo>
                  <a:pt x="947" y="815"/>
                  <a:pt x="946" y="814"/>
                  <a:pt x="946" y="814"/>
                </a:cubicBezTo>
                <a:close/>
                <a:moveTo>
                  <a:pt x="951" y="834"/>
                </a:moveTo>
                <a:cubicBezTo>
                  <a:pt x="950" y="834"/>
                  <a:pt x="948" y="834"/>
                  <a:pt x="948" y="833"/>
                </a:cubicBezTo>
                <a:cubicBezTo>
                  <a:pt x="950" y="833"/>
                  <a:pt x="953" y="833"/>
                  <a:pt x="954" y="835"/>
                </a:cubicBezTo>
                <a:cubicBezTo>
                  <a:pt x="954" y="836"/>
                  <a:pt x="952" y="835"/>
                  <a:pt x="951" y="834"/>
                </a:cubicBezTo>
                <a:close/>
                <a:moveTo>
                  <a:pt x="962" y="842"/>
                </a:moveTo>
                <a:cubicBezTo>
                  <a:pt x="961" y="842"/>
                  <a:pt x="961" y="841"/>
                  <a:pt x="961" y="841"/>
                </a:cubicBezTo>
                <a:cubicBezTo>
                  <a:pt x="960" y="841"/>
                  <a:pt x="958" y="842"/>
                  <a:pt x="958" y="841"/>
                </a:cubicBezTo>
                <a:cubicBezTo>
                  <a:pt x="959" y="840"/>
                  <a:pt x="961" y="840"/>
                  <a:pt x="962" y="840"/>
                </a:cubicBezTo>
                <a:cubicBezTo>
                  <a:pt x="962" y="841"/>
                  <a:pt x="962" y="842"/>
                  <a:pt x="962" y="842"/>
                </a:cubicBezTo>
                <a:close/>
                <a:moveTo>
                  <a:pt x="981" y="843"/>
                </a:moveTo>
                <a:cubicBezTo>
                  <a:pt x="980" y="843"/>
                  <a:pt x="978" y="842"/>
                  <a:pt x="977" y="842"/>
                </a:cubicBezTo>
                <a:cubicBezTo>
                  <a:pt x="976" y="842"/>
                  <a:pt x="976" y="842"/>
                  <a:pt x="975" y="842"/>
                </a:cubicBezTo>
                <a:cubicBezTo>
                  <a:pt x="974" y="842"/>
                  <a:pt x="974" y="842"/>
                  <a:pt x="974" y="841"/>
                </a:cubicBezTo>
                <a:cubicBezTo>
                  <a:pt x="972" y="841"/>
                  <a:pt x="971" y="841"/>
                  <a:pt x="969" y="841"/>
                </a:cubicBezTo>
                <a:cubicBezTo>
                  <a:pt x="969" y="841"/>
                  <a:pt x="969" y="840"/>
                  <a:pt x="969" y="840"/>
                </a:cubicBezTo>
                <a:cubicBezTo>
                  <a:pt x="968" y="840"/>
                  <a:pt x="967" y="840"/>
                  <a:pt x="967" y="840"/>
                </a:cubicBezTo>
                <a:cubicBezTo>
                  <a:pt x="966" y="837"/>
                  <a:pt x="969" y="838"/>
                  <a:pt x="971" y="838"/>
                </a:cubicBezTo>
                <a:cubicBezTo>
                  <a:pt x="971" y="838"/>
                  <a:pt x="970" y="839"/>
                  <a:pt x="970" y="839"/>
                </a:cubicBezTo>
                <a:cubicBezTo>
                  <a:pt x="970" y="840"/>
                  <a:pt x="972" y="840"/>
                  <a:pt x="972" y="838"/>
                </a:cubicBezTo>
                <a:cubicBezTo>
                  <a:pt x="973" y="839"/>
                  <a:pt x="973" y="839"/>
                  <a:pt x="973" y="840"/>
                </a:cubicBezTo>
                <a:cubicBezTo>
                  <a:pt x="974" y="840"/>
                  <a:pt x="974" y="839"/>
                  <a:pt x="975" y="840"/>
                </a:cubicBezTo>
                <a:cubicBezTo>
                  <a:pt x="975" y="840"/>
                  <a:pt x="978" y="840"/>
                  <a:pt x="978" y="840"/>
                </a:cubicBezTo>
                <a:cubicBezTo>
                  <a:pt x="978" y="840"/>
                  <a:pt x="978" y="839"/>
                  <a:pt x="978" y="839"/>
                </a:cubicBezTo>
                <a:cubicBezTo>
                  <a:pt x="979" y="840"/>
                  <a:pt x="980" y="841"/>
                  <a:pt x="982" y="840"/>
                </a:cubicBezTo>
                <a:cubicBezTo>
                  <a:pt x="981" y="841"/>
                  <a:pt x="982" y="842"/>
                  <a:pt x="981" y="843"/>
                </a:cubicBezTo>
                <a:close/>
                <a:moveTo>
                  <a:pt x="983" y="823"/>
                </a:moveTo>
                <a:cubicBezTo>
                  <a:pt x="983" y="823"/>
                  <a:pt x="983" y="824"/>
                  <a:pt x="983" y="824"/>
                </a:cubicBezTo>
                <a:cubicBezTo>
                  <a:pt x="982" y="824"/>
                  <a:pt x="982" y="823"/>
                  <a:pt x="982" y="823"/>
                </a:cubicBezTo>
                <a:cubicBezTo>
                  <a:pt x="981" y="822"/>
                  <a:pt x="979" y="823"/>
                  <a:pt x="978" y="823"/>
                </a:cubicBezTo>
                <a:cubicBezTo>
                  <a:pt x="976" y="823"/>
                  <a:pt x="973" y="822"/>
                  <a:pt x="971" y="821"/>
                </a:cubicBezTo>
                <a:cubicBezTo>
                  <a:pt x="970" y="821"/>
                  <a:pt x="968" y="821"/>
                  <a:pt x="966" y="820"/>
                </a:cubicBezTo>
                <a:cubicBezTo>
                  <a:pt x="965" y="820"/>
                  <a:pt x="965" y="820"/>
                  <a:pt x="964" y="820"/>
                </a:cubicBezTo>
                <a:cubicBezTo>
                  <a:pt x="964" y="819"/>
                  <a:pt x="961" y="820"/>
                  <a:pt x="960" y="819"/>
                </a:cubicBezTo>
                <a:cubicBezTo>
                  <a:pt x="960" y="819"/>
                  <a:pt x="960" y="819"/>
                  <a:pt x="960" y="819"/>
                </a:cubicBezTo>
                <a:cubicBezTo>
                  <a:pt x="960" y="819"/>
                  <a:pt x="960" y="819"/>
                  <a:pt x="960" y="819"/>
                </a:cubicBezTo>
                <a:cubicBezTo>
                  <a:pt x="960" y="819"/>
                  <a:pt x="960" y="819"/>
                  <a:pt x="959" y="819"/>
                </a:cubicBezTo>
                <a:cubicBezTo>
                  <a:pt x="959" y="819"/>
                  <a:pt x="960" y="818"/>
                  <a:pt x="959" y="818"/>
                </a:cubicBezTo>
                <a:cubicBezTo>
                  <a:pt x="959" y="818"/>
                  <a:pt x="959" y="818"/>
                  <a:pt x="959" y="818"/>
                </a:cubicBezTo>
                <a:cubicBezTo>
                  <a:pt x="959" y="818"/>
                  <a:pt x="958" y="818"/>
                  <a:pt x="958" y="818"/>
                </a:cubicBezTo>
                <a:cubicBezTo>
                  <a:pt x="957" y="818"/>
                  <a:pt x="956" y="818"/>
                  <a:pt x="954" y="818"/>
                </a:cubicBezTo>
                <a:cubicBezTo>
                  <a:pt x="954" y="818"/>
                  <a:pt x="954" y="818"/>
                  <a:pt x="954" y="817"/>
                </a:cubicBezTo>
                <a:cubicBezTo>
                  <a:pt x="954" y="817"/>
                  <a:pt x="954" y="817"/>
                  <a:pt x="954" y="817"/>
                </a:cubicBezTo>
                <a:cubicBezTo>
                  <a:pt x="953" y="817"/>
                  <a:pt x="953" y="817"/>
                  <a:pt x="952" y="816"/>
                </a:cubicBezTo>
                <a:cubicBezTo>
                  <a:pt x="952" y="816"/>
                  <a:pt x="951" y="816"/>
                  <a:pt x="951" y="815"/>
                </a:cubicBezTo>
                <a:cubicBezTo>
                  <a:pt x="951" y="815"/>
                  <a:pt x="952" y="815"/>
                  <a:pt x="952" y="815"/>
                </a:cubicBezTo>
                <a:cubicBezTo>
                  <a:pt x="952" y="815"/>
                  <a:pt x="953" y="815"/>
                  <a:pt x="953" y="815"/>
                </a:cubicBezTo>
                <a:cubicBezTo>
                  <a:pt x="954" y="815"/>
                  <a:pt x="954" y="815"/>
                  <a:pt x="954" y="815"/>
                </a:cubicBezTo>
                <a:cubicBezTo>
                  <a:pt x="954" y="815"/>
                  <a:pt x="955" y="815"/>
                  <a:pt x="955" y="815"/>
                </a:cubicBezTo>
                <a:cubicBezTo>
                  <a:pt x="956" y="815"/>
                  <a:pt x="956" y="815"/>
                  <a:pt x="956" y="816"/>
                </a:cubicBezTo>
                <a:cubicBezTo>
                  <a:pt x="956" y="816"/>
                  <a:pt x="956" y="816"/>
                  <a:pt x="957" y="816"/>
                </a:cubicBezTo>
                <a:cubicBezTo>
                  <a:pt x="957" y="816"/>
                  <a:pt x="957" y="816"/>
                  <a:pt x="958" y="816"/>
                </a:cubicBezTo>
                <a:cubicBezTo>
                  <a:pt x="958" y="816"/>
                  <a:pt x="958" y="816"/>
                  <a:pt x="958" y="816"/>
                </a:cubicBezTo>
                <a:cubicBezTo>
                  <a:pt x="958" y="816"/>
                  <a:pt x="958" y="815"/>
                  <a:pt x="958" y="815"/>
                </a:cubicBezTo>
                <a:cubicBezTo>
                  <a:pt x="958" y="815"/>
                  <a:pt x="958" y="816"/>
                  <a:pt x="959" y="816"/>
                </a:cubicBezTo>
                <a:cubicBezTo>
                  <a:pt x="959" y="816"/>
                  <a:pt x="959" y="816"/>
                  <a:pt x="959" y="816"/>
                </a:cubicBezTo>
                <a:cubicBezTo>
                  <a:pt x="959" y="816"/>
                  <a:pt x="960" y="816"/>
                  <a:pt x="960" y="816"/>
                </a:cubicBezTo>
                <a:cubicBezTo>
                  <a:pt x="960" y="816"/>
                  <a:pt x="960" y="816"/>
                  <a:pt x="960" y="816"/>
                </a:cubicBezTo>
                <a:cubicBezTo>
                  <a:pt x="961" y="816"/>
                  <a:pt x="961" y="816"/>
                  <a:pt x="961" y="816"/>
                </a:cubicBezTo>
                <a:cubicBezTo>
                  <a:pt x="961" y="817"/>
                  <a:pt x="961" y="817"/>
                  <a:pt x="961" y="817"/>
                </a:cubicBezTo>
                <a:cubicBezTo>
                  <a:pt x="961" y="817"/>
                  <a:pt x="962" y="817"/>
                  <a:pt x="963" y="818"/>
                </a:cubicBezTo>
                <a:cubicBezTo>
                  <a:pt x="963" y="818"/>
                  <a:pt x="963" y="818"/>
                  <a:pt x="964" y="818"/>
                </a:cubicBezTo>
                <a:cubicBezTo>
                  <a:pt x="964" y="818"/>
                  <a:pt x="964" y="818"/>
                  <a:pt x="964" y="818"/>
                </a:cubicBezTo>
                <a:cubicBezTo>
                  <a:pt x="964" y="818"/>
                  <a:pt x="964" y="819"/>
                  <a:pt x="964" y="819"/>
                </a:cubicBezTo>
                <a:cubicBezTo>
                  <a:pt x="964" y="819"/>
                  <a:pt x="965" y="819"/>
                  <a:pt x="965" y="818"/>
                </a:cubicBezTo>
                <a:cubicBezTo>
                  <a:pt x="965" y="818"/>
                  <a:pt x="965" y="818"/>
                  <a:pt x="965" y="818"/>
                </a:cubicBezTo>
                <a:cubicBezTo>
                  <a:pt x="965" y="818"/>
                  <a:pt x="965" y="817"/>
                  <a:pt x="965" y="817"/>
                </a:cubicBezTo>
                <a:cubicBezTo>
                  <a:pt x="965" y="817"/>
                  <a:pt x="966" y="817"/>
                  <a:pt x="966" y="817"/>
                </a:cubicBezTo>
                <a:cubicBezTo>
                  <a:pt x="966" y="817"/>
                  <a:pt x="966" y="818"/>
                  <a:pt x="966" y="818"/>
                </a:cubicBezTo>
                <a:cubicBezTo>
                  <a:pt x="967" y="818"/>
                  <a:pt x="967" y="819"/>
                  <a:pt x="967" y="819"/>
                </a:cubicBezTo>
                <a:cubicBezTo>
                  <a:pt x="968" y="819"/>
                  <a:pt x="969" y="819"/>
                  <a:pt x="969" y="820"/>
                </a:cubicBezTo>
                <a:cubicBezTo>
                  <a:pt x="969" y="820"/>
                  <a:pt x="970" y="820"/>
                  <a:pt x="970" y="820"/>
                </a:cubicBezTo>
                <a:cubicBezTo>
                  <a:pt x="971" y="820"/>
                  <a:pt x="971" y="820"/>
                  <a:pt x="972" y="820"/>
                </a:cubicBezTo>
                <a:cubicBezTo>
                  <a:pt x="972" y="820"/>
                  <a:pt x="972" y="820"/>
                  <a:pt x="973" y="820"/>
                </a:cubicBezTo>
                <a:cubicBezTo>
                  <a:pt x="973" y="821"/>
                  <a:pt x="973" y="821"/>
                  <a:pt x="973" y="821"/>
                </a:cubicBezTo>
                <a:cubicBezTo>
                  <a:pt x="973" y="821"/>
                  <a:pt x="973" y="821"/>
                  <a:pt x="973" y="821"/>
                </a:cubicBezTo>
                <a:cubicBezTo>
                  <a:pt x="973" y="820"/>
                  <a:pt x="973" y="820"/>
                  <a:pt x="974" y="820"/>
                </a:cubicBezTo>
                <a:cubicBezTo>
                  <a:pt x="975" y="820"/>
                  <a:pt x="976" y="820"/>
                  <a:pt x="977" y="821"/>
                </a:cubicBezTo>
                <a:cubicBezTo>
                  <a:pt x="977" y="821"/>
                  <a:pt x="977" y="821"/>
                  <a:pt x="978" y="821"/>
                </a:cubicBezTo>
                <a:cubicBezTo>
                  <a:pt x="979" y="822"/>
                  <a:pt x="979" y="820"/>
                  <a:pt x="981" y="821"/>
                </a:cubicBezTo>
                <a:cubicBezTo>
                  <a:pt x="980" y="822"/>
                  <a:pt x="984" y="821"/>
                  <a:pt x="985" y="822"/>
                </a:cubicBezTo>
                <a:cubicBezTo>
                  <a:pt x="986" y="822"/>
                  <a:pt x="986" y="822"/>
                  <a:pt x="986" y="821"/>
                </a:cubicBezTo>
                <a:cubicBezTo>
                  <a:pt x="987" y="822"/>
                  <a:pt x="988" y="821"/>
                  <a:pt x="990" y="822"/>
                </a:cubicBezTo>
                <a:cubicBezTo>
                  <a:pt x="990" y="822"/>
                  <a:pt x="990" y="822"/>
                  <a:pt x="990" y="822"/>
                </a:cubicBezTo>
                <a:cubicBezTo>
                  <a:pt x="991" y="823"/>
                  <a:pt x="993" y="822"/>
                  <a:pt x="995" y="822"/>
                </a:cubicBezTo>
                <a:cubicBezTo>
                  <a:pt x="994" y="825"/>
                  <a:pt x="992" y="823"/>
                  <a:pt x="990" y="823"/>
                </a:cubicBezTo>
                <a:cubicBezTo>
                  <a:pt x="990" y="823"/>
                  <a:pt x="988" y="823"/>
                  <a:pt x="987" y="823"/>
                </a:cubicBezTo>
                <a:cubicBezTo>
                  <a:pt x="986" y="824"/>
                  <a:pt x="984" y="822"/>
                  <a:pt x="983" y="823"/>
                </a:cubicBezTo>
                <a:close/>
                <a:moveTo>
                  <a:pt x="997" y="843"/>
                </a:moveTo>
                <a:cubicBezTo>
                  <a:pt x="996" y="843"/>
                  <a:pt x="995" y="843"/>
                  <a:pt x="994" y="843"/>
                </a:cubicBezTo>
                <a:cubicBezTo>
                  <a:pt x="992" y="842"/>
                  <a:pt x="991" y="841"/>
                  <a:pt x="990" y="841"/>
                </a:cubicBezTo>
                <a:cubicBezTo>
                  <a:pt x="989" y="841"/>
                  <a:pt x="989" y="841"/>
                  <a:pt x="989" y="841"/>
                </a:cubicBezTo>
                <a:cubicBezTo>
                  <a:pt x="989" y="841"/>
                  <a:pt x="988" y="841"/>
                  <a:pt x="988" y="841"/>
                </a:cubicBezTo>
                <a:cubicBezTo>
                  <a:pt x="988" y="841"/>
                  <a:pt x="986" y="841"/>
                  <a:pt x="986" y="841"/>
                </a:cubicBezTo>
                <a:cubicBezTo>
                  <a:pt x="986" y="842"/>
                  <a:pt x="987" y="843"/>
                  <a:pt x="987" y="842"/>
                </a:cubicBezTo>
                <a:cubicBezTo>
                  <a:pt x="988" y="842"/>
                  <a:pt x="988" y="843"/>
                  <a:pt x="989" y="843"/>
                </a:cubicBezTo>
                <a:cubicBezTo>
                  <a:pt x="991" y="843"/>
                  <a:pt x="992" y="843"/>
                  <a:pt x="993" y="843"/>
                </a:cubicBezTo>
                <a:cubicBezTo>
                  <a:pt x="993" y="845"/>
                  <a:pt x="991" y="843"/>
                  <a:pt x="991" y="844"/>
                </a:cubicBezTo>
                <a:cubicBezTo>
                  <a:pt x="988" y="843"/>
                  <a:pt x="988" y="843"/>
                  <a:pt x="988" y="843"/>
                </a:cubicBezTo>
                <a:cubicBezTo>
                  <a:pt x="986" y="842"/>
                  <a:pt x="986" y="844"/>
                  <a:pt x="985" y="843"/>
                </a:cubicBezTo>
                <a:cubicBezTo>
                  <a:pt x="984" y="842"/>
                  <a:pt x="985" y="841"/>
                  <a:pt x="984" y="840"/>
                </a:cubicBezTo>
                <a:cubicBezTo>
                  <a:pt x="985" y="840"/>
                  <a:pt x="985" y="841"/>
                  <a:pt x="986" y="841"/>
                </a:cubicBezTo>
                <a:cubicBezTo>
                  <a:pt x="986" y="841"/>
                  <a:pt x="987" y="840"/>
                  <a:pt x="987" y="840"/>
                </a:cubicBezTo>
                <a:cubicBezTo>
                  <a:pt x="989" y="840"/>
                  <a:pt x="990" y="841"/>
                  <a:pt x="991" y="841"/>
                </a:cubicBezTo>
                <a:cubicBezTo>
                  <a:pt x="991" y="841"/>
                  <a:pt x="992" y="841"/>
                  <a:pt x="993" y="841"/>
                </a:cubicBezTo>
                <a:cubicBezTo>
                  <a:pt x="994" y="841"/>
                  <a:pt x="994" y="842"/>
                  <a:pt x="995" y="842"/>
                </a:cubicBezTo>
                <a:cubicBezTo>
                  <a:pt x="996" y="842"/>
                  <a:pt x="998" y="841"/>
                  <a:pt x="1000" y="842"/>
                </a:cubicBezTo>
                <a:cubicBezTo>
                  <a:pt x="1000" y="844"/>
                  <a:pt x="998" y="843"/>
                  <a:pt x="997" y="843"/>
                </a:cubicBezTo>
                <a:close/>
                <a:moveTo>
                  <a:pt x="1000" y="826"/>
                </a:moveTo>
                <a:cubicBezTo>
                  <a:pt x="998" y="826"/>
                  <a:pt x="998" y="824"/>
                  <a:pt x="996" y="825"/>
                </a:cubicBezTo>
                <a:cubicBezTo>
                  <a:pt x="997" y="824"/>
                  <a:pt x="999" y="825"/>
                  <a:pt x="1000" y="825"/>
                </a:cubicBezTo>
                <a:cubicBezTo>
                  <a:pt x="1001" y="825"/>
                  <a:pt x="1001" y="824"/>
                  <a:pt x="1002" y="824"/>
                </a:cubicBezTo>
                <a:cubicBezTo>
                  <a:pt x="1002" y="824"/>
                  <a:pt x="1003" y="824"/>
                  <a:pt x="1004" y="824"/>
                </a:cubicBezTo>
                <a:cubicBezTo>
                  <a:pt x="1005" y="824"/>
                  <a:pt x="1006" y="823"/>
                  <a:pt x="1008" y="824"/>
                </a:cubicBezTo>
                <a:cubicBezTo>
                  <a:pt x="1006" y="825"/>
                  <a:pt x="1003" y="825"/>
                  <a:pt x="1000" y="826"/>
                </a:cubicBezTo>
                <a:close/>
                <a:moveTo>
                  <a:pt x="1005" y="844"/>
                </a:moveTo>
                <a:cubicBezTo>
                  <a:pt x="1004" y="843"/>
                  <a:pt x="1003" y="844"/>
                  <a:pt x="1001" y="843"/>
                </a:cubicBezTo>
                <a:cubicBezTo>
                  <a:pt x="1002" y="841"/>
                  <a:pt x="1003" y="843"/>
                  <a:pt x="1005" y="843"/>
                </a:cubicBezTo>
                <a:cubicBezTo>
                  <a:pt x="1006" y="843"/>
                  <a:pt x="1008" y="843"/>
                  <a:pt x="1009" y="843"/>
                </a:cubicBezTo>
                <a:cubicBezTo>
                  <a:pt x="1008" y="845"/>
                  <a:pt x="1007" y="844"/>
                  <a:pt x="1005" y="844"/>
                </a:cubicBezTo>
                <a:close/>
                <a:moveTo>
                  <a:pt x="1092" y="792"/>
                </a:moveTo>
                <a:cubicBezTo>
                  <a:pt x="1091" y="792"/>
                  <a:pt x="1091" y="793"/>
                  <a:pt x="1091" y="793"/>
                </a:cubicBezTo>
                <a:cubicBezTo>
                  <a:pt x="1090" y="793"/>
                  <a:pt x="1090" y="793"/>
                  <a:pt x="1090" y="793"/>
                </a:cubicBezTo>
                <a:cubicBezTo>
                  <a:pt x="1090" y="793"/>
                  <a:pt x="1089" y="794"/>
                  <a:pt x="1089" y="795"/>
                </a:cubicBezTo>
                <a:cubicBezTo>
                  <a:pt x="1089" y="795"/>
                  <a:pt x="1088" y="794"/>
                  <a:pt x="1088" y="794"/>
                </a:cubicBezTo>
                <a:cubicBezTo>
                  <a:pt x="1087" y="794"/>
                  <a:pt x="1086" y="795"/>
                  <a:pt x="1085" y="796"/>
                </a:cubicBezTo>
                <a:cubicBezTo>
                  <a:pt x="1085" y="794"/>
                  <a:pt x="1087" y="794"/>
                  <a:pt x="1088" y="793"/>
                </a:cubicBezTo>
                <a:cubicBezTo>
                  <a:pt x="1089" y="792"/>
                  <a:pt x="1091" y="792"/>
                  <a:pt x="1092" y="791"/>
                </a:cubicBezTo>
                <a:cubicBezTo>
                  <a:pt x="1092" y="792"/>
                  <a:pt x="1092" y="792"/>
                  <a:pt x="1092" y="792"/>
                </a:cubicBezTo>
                <a:close/>
                <a:moveTo>
                  <a:pt x="1131" y="752"/>
                </a:moveTo>
                <a:cubicBezTo>
                  <a:pt x="1131" y="753"/>
                  <a:pt x="1130" y="752"/>
                  <a:pt x="1129" y="753"/>
                </a:cubicBezTo>
                <a:cubicBezTo>
                  <a:pt x="1128" y="755"/>
                  <a:pt x="1129" y="756"/>
                  <a:pt x="1127" y="757"/>
                </a:cubicBezTo>
                <a:cubicBezTo>
                  <a:pt x="1126" y="759"/>
                  <a:pt x="1123" y="761"/>
                  <a:pt x="1124" y="761"/>
                </a:cubicBezTo>
                <a:cubicBezTo>
                  <a:pt x="1120" y="761"/>
                  <a:pt x="1124" y="758"/>
                  <a:pt x="1126" y="754"/>
                </a:cubicBezTo>
                <a:cubicBezTo>
                  <a:pt x="1126" y="755"/>
                  <a:pt x="1128" y="751"/>
                  <a:pt x="1129" y="752"/>
                </a:cubicBezTo>
                <a:cubicBezTo>
                  <a:pt x="1129" y="751"/>
                  <a:pt x="1132" y="751"/>
                  <a:pt x="1130" y="750"/>
                </a:cubicBezTo>
                <a:cubicBezTo>
                  <a:pt x="1131" y="749"/>
                  <a:pt x="1132" y="751"/>
                  <a:pt x="1131" y="752"/>
                </a:cubicBezTo>
                <a:close/>
                <a:moveTo>
                  <a:pt x="1136" y="781"/>
                </a:moveTo>
                <a:cubicBezTo>
                  <a:pt x="1135" y="782"/>
                  <a:pt x="1135" y="782"/>
                  <a:pt x="1135" y="782"/>
                </a:cubicBezTo>
                <a:cubicBezTo>
                  <a:pt x="1135" y="782"/>
                  <a:pt x="1135" y="782"/>
                  <a:pt x="1135" y="783"/>
                </a:cubicBezTo>
                <a:cubicBezTo>
                  <a:pt x="1135" y="783"/>
                  <a:pt x="1135" y="783"/>
                  <a:pt x="1135" y="783"/>
                </a:cubicBezTo>
                <a:cubicBezTo>
                  <a:pt x="1134" y="783"/>
                  <a:pt x="1134" y="783"/>
                  <a:pt x="1134" y="783"/>
                </a:cubicBezTo>
                <a:cubicBezTo>
                  <a:pt x="1134" y="783"/>
                  <a:pt x="1134" y="783"/>
                  <a:pt x="1134" y="783"/>
                </a:cubicBezTo>
                <a:cubicBezTo>
                  <a:pt x="1134" y="783"/>
                  <a:pt x="1134" y="783"/>
                  <a:pt x="1134" y="782"/>
                </a:cubicBezTo>
                <a:cubicBezTo>
                  <a:pt x="1134" y="782"/>
                  <a:pt x="1135" y="781"/>
                  <a:pt x="1135" y="781"/>
                </a:cubicBezTo>
                <a:cubicBezTo>
                  <a:pt x="1135" y="781"/>
                  <a:pt x="1136" y="781"/>
                  <a:pt x="1136" y="781"/>
                </a:cubicBezTo>
                <a:cubicBezTo>
                  <a:pt x="1136" y="781"/>
                  <a:pt x="1136" y="781"/>
                  <a:pt x="1136" y="781"/>
                </a:cubicBezTo>
                <a:close/>
                <a:moveTo>
                  <a:pt x="1137" y="776"/>
                </a:moveTo>
                <a:cubicBezTo>
                  <a:pt x="1136" y="776"/>
                  <a:pt x="1140" y="775"/>
                  <a:pt x="1139" y="774"/>
                </a:cubicBezTo>
                <a:cubicBezTo>
                  <a:pt x="1141" y="774"/>
                  <a:pt x="1137" y="776"/>
                  <a:pt x="1137" y="776"/>
                </a:cubicBezTo>
                <a:close/>
                <a:moveTo>
                  <a:pt x="1139" y="769"/>
                </a:moveTo>
                <a:cubicBezTo>
                  <a:pt x="1138" y="768"/>
                  <a:pt x="1139" y="767"/>
                  <a:pt x="1140" y="766"/>
                </a:cubicBezTo>
                <a:cubicBezTo>
                  <a:pt x="1141" y="767"/>
                  <a:pt x="1139" y="768"/>
                  <a:pt x="1139" y="769"/>
                </a:cubicBezTo>
                <a:close/>
                <a:moveTo>
                  <a:pt x="1141" y="766"/>
                </a:moveTo>
                <a:cubicBezTo>
                  <a:pt x="1139" y="765"/>
                  <a:pt x="1140" y="763"/>
                  <a:pt x="1140" y="762"/>
                </a:cubicBezTo>
                <a:cubicBezTo>
                  <a:pt x="1141" y="762"/>
                  <a:pt x="1141" y="765"/>
                  <a:pt x="1141" y="766"/>
                </a:cubicBezTo>
                <a:close/>
                <a:moveTo>
                  <a:pt x="1141" y="761"/>
                </a:moveTo>
                <a:cubicBezTo>
                  <a:pt x="1140" y="761"/>
                  <a:pt x="1142" y="759"/>
                  <a:pt x="1142" y="758"/>
                </a:cubicBezTo>
                <a:cubicBezTo>
                  <a:pt x="1143" y="759"/>
                  <a:pt x="1141" y="761"/>
                  <a:pt x="1141" y="761"/>
                </a:cubicBezTo>
                <a:close/>
                <a:moveTo>
                  <a:pt x="482" y="1194"/>
                </a:moveTo>
                <a:cubicBezTo>
                  <a:pt x="481" y="1193"/>
                  <a:pt x="480" y="1191"/>
                  <a:pt x="479" y="1191"/>
                </a:cubicBezTo>
                <a:cubicBezTo>
                  <a:pt x="478" y="1191"/>
                  <a:pt x="477" y="1190"/>
                  <a:pt x="477" y="1190"/>
                </a:cubicBezTo>
                <a:cubicBezTo>
                  <a:pt x="475" y="1188"/>
                  <a:pt x="472" y="1186"/>
                  <a:pt x="471" y="1186"/>
                </a:cubicBezTo>
                <a:cubicBezTo>
                  <a:pt x="469" y="1186"/>
                  <a:pt x="467" y="1183"/>
                  <a:pt x="467" y="1183"/>
                </a:cubicBezTo>
                <a:cubicBezTo>
                  <a:pt x="466" y="1183"/>
                  <a:pt x="465" y="1183"/>
                  <a:pt x="465" y="1183"/>
                </a:cubicBezTo>
                <a:cubicBezTo>
                  <a:pt x="464" y="1182"/>
                  <a:pt x="463" y="1181"/>
                  <a:pt x="462" y="1180"/>
                </a:cubicBezTo>
                <a:cubicBezTo>
                  <a:pt x="462" y="1180"/>
                  <a:pt x="463" y="1180"/>
                  <a:pt x="463" y="1180"/>
                </a:cubicBezTo>
                <a:cubicBezTo>
                  <a:pt x="462" y="1179"/>
                  <a:pt x="460" y="1178"/>
                  <a:pt x="457" y="1177"/>
                </a:cubicBezTo>
                <a:cubicBezTo>
                  <a:pt x="455" y="1176"/>
                  <a:pt x="452" y="1173"/>
                  <a:pt x="451" y="1173"/>
                </a:cubicBezTo>
                <a:cubicBezTo>
                  <a:pt x="449" y="1173"/>
                  <a:pt x="445" y="1169"/>
                  <a:pt x="444" y="1168"/>
                </a:cubicBezTo>
                <a:cubicBezTo>
                  <a:pt x="444" y="1168"/>
                  <a:pt x="443" y="1168"/>
                  <a:pt x="443" y="1168"/>
                </a:cubicBezTo>
                <a:cubicBezTo>
                  <a:pt x="443" y="1168"/>
                  <a:pt x="442" y="1167"/>
                  <a:pt x="442" y="1167"/>
                </a:cubicBezTo>
                <a:cubicBezTo>
                  <a:pt x="441" y="1166"/>
                  <a:pt x="441" y="1166"/>
                  <a:pt x="440" y="1166"/>
                </a:cubicBezTo>
                <a:cubicBezTo>
                  <a:pt x="438" y="1164"/>
                  <a:pt x="436" y="1163"/>
                  <a:pt x="435" y="1162"/>
                </a:cubicBezTo>
                <a:cubicBezTo>
                  <a:pt x="434" y="1161"/>
                  <a:pt x="434" y="1160"/>
                  <a:pt x="433" y="1159"/>
                </a:cubicBezTo>
                <a:cubicBezTo>
                  <a:pt x="432" y="1159"/>
                  <a:pt x="431" y="1158"/>
                  <a:pt x="430" y="1157"/>
                </a:cubicBezTo>
                <a:cubicBezTo>
                  <a:pt x="430" y="1157"/>
                  <a:pt x="429" y="1156"/>
                  <a:pt x="428" y="1156"/>
                </a:cubicBezTo>
                <a:cubicBezTo>
                  <a:pt x="427" y="1155"/>
                  <a:pt x="426" y="1154"/>
                  <a:pt x="425" y="1153"/>
                </a:cubicBezTo>
                <a:cubicBezTo>
                  <a:pt x="424" y="1152"/>
                  <a:pt x="423" y="1152"/>
                  <a:pt x="422" y="1152"/>
                </a:cubicBezTo>
                <a:cubicBezTo>
                  <a:pt x="421" y="1151"/>
                  <a:pt x="420" y="1150"/>
                  <a:pt x="420" y="1149"/>
                </a:cubicBezTo>
                <a:cubicBezTo>
                  <a:pt x="419" y="1149"/>
                  <a:pt x="418" y="1148"/>
                  <a:pt x="417" y="1148"/>
                </a:cubicBezTo>
                <a:cubicBezTo>
                  <a:pt x="417" y="1147"/>
                  <a:pt x="416" y="1147"/>
                  <a:pt x="416" y="1146"/>
                </a:cubicBezTo>
                <a:cubicBezTo>
                  <a:pt x="415" y="1144"/>
                  <a:pt x="412" y="1143"/>
                  <a:pt x="411" y="1142"/>
                </a:cubicBezTo>
                <a:cubicBezTo>
                  <a:pt x="410" y="1140"/>
                  <a:pt x="409" y="1140"/>
                  <a:pt x="408" y="1139"/>
                </a:cubicBezTo>
                <a:cubicBezTo>
                  <a:pt x="408" y="1139"/>
                  <a:pt x="408" y="1138"/>
                  <a:pt x="408" y="1138"/>
                </a:cubicBezTo>
                <a:cubicBezTo>
                  <a:pt x="407" y="1138"/>
                  <a:pt x="406" y="1138"/>
                  <a:pt x="406" y="1137"/>
                </a:cubicBezTo>
                <a:cubicBezTo>
                  <a:pt x="405" y="1137"/>
                  <a:pt x="406" y="1136"/>
                  <a:pt x="405" y="1135"/>
                </a:cubicBezTo>
                <a:cubicBezTo>
                  <a:pt x="404" y="1135"/>
                  <a:pt x="403" y="1134"/>
                  <a:pt x="403" y="1134"/>
                </a:cubicBezTo>
                <a:cubicBezTo>
                  <a:pt x="402" y="1133"/>
                  <a:pt x="401" y="1132"/>
                  <a:pt x="400" y="1131"/>
                </a:cubicBezTo>
                <a:cubicBezTo>
                  <a:pt x="399" y="1130"/>
                  <a:pt x="396" y="1128"/>
                  <a:pt x="396" y="1126"/>
                </a:cubicBezTo>
                <a:cubicBezTo>
                  <a:pt x="394" y="1126"/>
                  <a:pt x="394" y="1125"/>
                  <a:pt x="393" y="1124"/>
                </a:cubicBezTo>
                <a:cubicBezTo>
                  <a:pt x="392" y="1123"/>
                  <a:pt x="390" y="1123"/>
                  <a:pt x="389" y="1122"/>
                </a:cubicBezTo>
                <a:cubicBezTo>
                  <a:pt x="390" y="1120"/>
                  <a:pt x="388" y="1120"/>
                  <a:pt x="388" y="1120"/>
                </a:cubicBezTo>
                <a:cubicBezTo>
                  <a:pt x="387" y="1119"/>
                  <a:pt x="388" y="1118"/>
                  <a:pt x="387" y="1118"/>
                </a:cubicBezTo>
                <a:cubicBezTo>
                  <a:pt x="387" y="1117"/>
                  <a:pt x="386" y="1117"/>
                  <a:pt x="386" y="1116"/>
                </a:cubicBezTo>
                <a:cubicBezTo>
                  <a:pt x="385" y="1116"/>
                  <a:pt x="384" y="1116"/>
                  <a:pt x="384" y="1116"/>
                </a:cubicBezTo>
                <a:cubicBezTo>
                  <a:pt x="384" y="1116"/>
                  <a:pt x="384" y="1115"/>
                  <a:pt x="384" y="1114"/>
                </a:cubicBezTo>
                <a:cubicBezTo>
                  <a:pt x="384" y="1114"/>
                  <a:pt x="383" y="1115"/>
                  <a:pt x="382" y="1114"/>
                </a:cubicBezTo>
                <a:cubicBezTo>
                  <a:pt x="383" y="1114"/>
                  <a:pt x="383" y="1114"/>
                  <a:pt x="383" y="1114"/>
                </a:cubicBezTo>
                <a:cubicBezTo>
                  <a:pt x="382" y="1113"/>
                  <a:pt x="381" y="1113"/>
                  <a:pt x="381" y="1112"/>
                </a:cubicBezTo>
                <a:cubicBezTo>
                  <a:pt x="381" y="1110"/>
                  <a:pt x="377" y="1108"/>
                  <a:pt x="377" y="1108"/>
                </a:cubicBezTo>
                <a:cubicBezTo>
                  <a:pt x="376" y="1107"/>
                  <a:pt x="376" y="1107"/>
                  <a:pt x="375" y="1107"/>
                </a:cubicBezTo>
                <a:cubicBezTo>
                  <a:pt x="375" y="1106"/>
                  <a:pt x="375" y="1105"/>
                  <a:pt x="375" y="1105"/>
                </a:cubicBezTo>
                <a:cubicBezTo>
                  <a:pt x="374" y="1104"/>
                  <a:pt x="372" y="1102"/>
                  <a:pt x="371" y="1101"/>
                </a:cubicBezTo>
                <a:cubicBezTo>
                  <a:pt x="371" y="1099"/>
                  <a:pt x="370" y="1097"/>
                  <a:pt x="370" y="1097"/>
                </a:cubicBezTo>
                <a:cubicBezTo>
                  <a:pt x="369" y="1096"/>
                  <a:pt x="369" y="1095"/>
                  <a:pt x="368" y="1095"/>
                </a:cubicBezTo>
                <a:cubicBezTo>
                  <a:pt x="367" y="1094"/>
                  <a:pt x="367" y="1094"/>
                  <a:pt x="366" y="1093"/>
                </a:cubicBezTo>
                <a:cubicBezTo>
                  <a:pt x="365" y="1091"/>
                  <a:pt x="364" y="1089"/>
                  <a:pt x="363" y="1087"/>
                </a:cubicBezTo>
                <a:cubicBezTo>
                  <a:pt x="362" y="1086"/>
                  <a:pt x="362" y="1086"/>
                  <a:pt x="362" y="1086"/>
                </a:cubicBezTo>
                <a:cubicBezTo>
                  <a:pt x="362" y="1085"/>
                  <a:pt x="361" y="1085"/>
                  <a:pt x="361" y="1085"/>
                </a:cubicBezTo>
                <a:cubicBezTo>
                  <a:pt x="360" y="1083"/>
                  <a:pt x="359" y="1082"/>
                  <a:pt x="359" y="1081"/>
                </a:cubicBezTo>
                <a:cubicBezTo>
                  <a:pt x="359" y="1081"/>
                  <a:pt x="358" y="1080"/>
                  <a:pt x="358" y="1080"/>
                </a:cubicBezTo>
                <a:cubicBezTo>
                  <a:pt x="357" y="1078"/>
                  <a:pt x="357" y="1077"/>
                  <a:pt x="356" y="1076"/>
                </a:cubicBezTo>
                <a:cubicBezTo>
                  <a:pt x="356" y="1075"/>
                  <a:pt x="355" y="1073"/>
                  <a:pt x="354" y="1072"/>
                </a:cubicBezTo>
                <a:cubicBezTo>
                  <a:pt x="354" y="1071"/>
                  <a:pt x="353" y="1070"/>
                  <a:pt x="353" y="1069"/>
                </a:cubicBezTo>
                <a:cubicBezTo>
                  <a:pt x="353" y="1069"/>
                  <a:pt x="353" y="1069"/>
                  <a:pt x="353" y="1068"/>
                </a:cubicBezTo>
                <a:cubicBezTo>
                  <a:pt x="352" y="1068"/>
                  <a:pt x="352" y="1068"/>
                  <a:pt x="352" y="1068"/>
                </a:cubicBezTo>
                <a:cubicBezTo>
                  <a:pt x="351" y="1066"/>
                  <a:pt x="351" y="1064"/>
                  <a:pt x="350" y="1062"/>
                </a:cubicBezTo>
                <a:cubicBezTo>
                  <a:pt x="350" y="1062"/>
                  <a:pt x="349" y="1062"/>
                  <a:pt x="349" y="1061"/>
                </a:cubicBezTo>
                <a:cubicBezTo>
                  <a:pt x="348" y="1060"/>
                  <a:pt x="348" y="1059"/>
                  <a:pt x="348" y="1058"/>
                </a:cubicBezTo>
                <a:cubicBezTo>
                  <a:pt x="348" y="1058"/>
                  <a:pt x="348" y="1058"/>
                  <a:pt x="348" y="1058"/>
                </a:cubicBezTo>
                <a:cubicBezTo>
                  <a:pt x="348" y="1057"/>
                  <a:pt x="347" y="1057"/>
                  <a:pt x="347" y="1057"/>
                </a:cubicBezTo>
                <a:cubicBezTo>
                  <a:pt x="346" y="1055"/>
                  <a:pt x="346" y="1054"/>
                  <a:pt x="346" y="1052"/>
                </a:cubicBezTo>
                <a:cubicBezTo>
                  <a:pt x="346" y="1052"/>
                  <a:pt x="345" y="1052"/>
                  <a:pt x="345" y="1052"/>
                </a:cubicBezTo>
                <a:cubicBezTo>
                  <a:pt x="344" y="1050"/>
                  <a:pt x="344" y="1048"/>
                  <a:pt x="344" y="1046"/>
                </a:cubicBezTo>
                <a:cubicBezTo>
                  <a:pt x="344" y="1046"/>
                  <a:pt x="343" y="1046"/>
                  <a:pt x="343" y="1046"/>
                </a:cubicBezTo>
                <a:cubicBezTo>
                  <a:pt x="342" y="1045"/>
                  <a:pt x="343" y="1044"/>
                  <a:pt x="342" y="1043"/>
                </a:cubicBezTo>
                <a:cubicBezTo>
                  <a:pt x="342" y="1043"/>
                  <a:pt x="342" y="1040"/>
                  <a:pt x="342" y="1040"/>
                </a:cubicBezTo>
                <a:cubicBezTo>
                  <a:pt x="341" y="1038"/>
                  <a:pt x="340" y="1043"/>
                  <a:pt x="340" y="1042"/>
                </a:cubicBezTo>
                <a:cubicBezTo>
                  <a:pt x="336" y="1029"/>
                  <a:pt x="334" y="1011"/>
                  <a:pt x="335" y="998"/>
                </a:cubicBezTo>
                <a:cubicBezTo>
                  <a:pt x="335" y="997"/>
                  <a:pt x="335" y="996"/>
                  <a:pt x="335" y="995"/>
                </a:cubicBezTo>
                <a:cubicBezTo>
                  <a:pt x="335" y="994"/>
                  <a:pt x="335" y="994"/>
                  <a:pt x="335" y="994"/>
                </a:cubicBezTo>
                <a:cubicBezTo>
                  <a:pt x="335" y="993"/>
                  <a:pt x="335" y="992"/>
                  <a:pt x="335" y="992"/>
                </a:cubicBezTo>
                <a:cubicBezTo>
                  <a:pt x="335" y="991"/>
                  <a:pt x="336" y="991"/>
                  <a:pt x="336" y="991"/>
                </a:cubicBezTo>
                <a:cubicBezTo>
                  <a:pt x="336" y="987"/>
                  <a:pt x="336" y="976"/>
                  <a:pt x="338" y="975"/>
                </a:cubicBezTo>
                <a:cubicBezTo>
                  <a:pt x="338" y="975"/>
                  <a:pt x="338" y="974"/>
                  <a:pt x="338" y="973"/>
                </a:cubicBezTo>
                <a:cubicBezTo>
                  <a:pt x="338" y="973"/>
                  <a:pt x="339" y="973"/>
                  <a:pt x="339" y="973"/>
                </a:cubicBezTo>
                <a:cubicBezTo>
                  <a:pt x="339" y="973"/>
                  <a:pt x="339" y="972"/>
                  <a:pt x="339" y="972"/>
                </a:cubicBezTo>
                <a:cubicBezTo>
                  <a:pt x="339" y="970"/>
                  <a:pt x="341" y="968"/>
                  <a:pt x="341" y="967"/>
                </a:cubicBezTo>
                <a:cubicBezTo>
                  <a:pt x="341" y="966"/>
                  <a:pt x="342" y="965"/>
                  <a:pt x="342" y="964"/>
                </a:cubicBezTo>
                <a:cubicBezTo>
                  <a:pt x="342" y="963"/>
                  <a:pt x="343" y="964"/>
                  <a:pt x="343" y="963"/>
                </a:cubicBezTo>
                <a:cubicBezTo>
                  <a:pt x="344" y="962"/>
                  <a:pt x="344" y="960"/>
                  <a:pt x="346" y="959"/>
                </a:cubicBezTo>
                <a:cubicBezTo>
                  <a:pt x="346" y="959"/>
                  <a:pt x="345" y="958"/>
                  <a:pt x="345" y="958"/>
                </a:cubicBezTo>
                <a:cubicBezTo>
                  <a:pt x="346" y="957"/>
                  <a:pt x="347" y="956"/>
                  <a:pt x="348" y="955"/>
                </a:cubicBezTo>
                <a:cubicBezTo>
                  <a:pt x="350" y="953"/>
                  <a:pt x="352" y="951"/>
                  <a:pt x="354" y="948"/>
                </a:cubicBezTo>
                <a:cubicBezTo>
                  <a:pt x="364" y="939"/>
                  <a:pt x="377" y="933"/>
                  <a:pt x="391" y="935"/>
                </a:cubicBezTo>
                <a:cubicBezTo>
                  <a:pt x="400" y="936"/>
                  <a:pt x="410" y="939"/>
                  <a:pt x="416" y="946"/>
                </a:cubicBezTo>
                <a:cubicBezTo>
                  <a:pt x="421" y="953"/>
                  <a:pt x="421" y="962"/>
                  <a:pt x="417" y="970"/>
                </a:cubicBezTo>
                <a:cubicBezTo>
                  <a:pt x="417" y="971"/>
                  <a:pt x="415" y="973"/>
                  <a:pt x="415" y="972"/>
                </a:cubicBezTo>
                <a:cubicBezTo>
                  <a:pt x="415" y="970"/>
                  <a:pt x="415" y="969"/>
                  <a:pt x="415" y="967"/>
                </a:cubicBezTo>
                <a:cubicBezTo>
                  <a:pt x="415" y="964"/>
                  <a:pt x="411" y="959"/>
                  <a:pt x="409" y="957"/>
                </a:cubicBezTo>
                <a:cubicBezTo>
                  <a:pt x="403" y="953"/>
                  <a:pt x="394" y="952"/>
                  <a:pt x="388" y="956"/>
                </a:cubicBezTo>
                <a:cubicBezTo>
                  <a:pt x="382" y="959"/>
                  <a:pt x="376" y="967"/>
                  <a:pt x="376" y="980"/>
                </a:cubicBezTo>
                <a:cubicBezTo>
                  <a:pt x="377" y="991"/>
                  <a:pt x="384" y="1001"/>
                  <a:pt x="393" y="1007"/>
                </a:cubicBezTo>
                <a:cubicBezTo>
                  <a:pt x="403" y="1013"/>
                  <a:pt x="415" y="1015"/>
                  <a:pt x="426" y="1012"/>
                </a:cubicBezTo>
                <a:cubicBezTo>
                  <a:pt x="440" y="1009"/>
                  <a:pt x="455" y="1001"/>
                  <a:pt x="464" y="984"/>
                </a:cubicBezTo>
                <a:cubicBezTo>
                  <a:pt x="472" y="970"/>
                  <a:pt x="477" y="950"/>
                  <a:pt x="472" y="935"/>
                </a:cubicBezTo>
                <a:cubicBezTo>
                  <a:pt x="469" y="922"/>
                  <a:pt x="458" y="909"/>
                  <a:pt x="443" y="915"/>
                </a:cubicBezTo>
                <a:cubicBezTo>
                  <a:pt x="447" y="901"/>
                  <a:pt x="444" y="888"/>
                  <a:pt x="433" y="878"/>
                </a:cubicBezTo>
                <a:cubicBezTo>
                  <a:pt x="423" y="870"/>
                  <a:pt x="413" y="867"/>
                  <a:pt x="401" y="867"/>
                </a:cubicBezTo>
                <a:cubicBezTo>
                  <a:pt x="365" y="866"/>
                  <a:pt x="361" y="893"/>
                  <a:pt x="360" y="894"/>
                </a:cubicBezTo>
                <a:cubicBezTo>
                  <a:pt x="350" y="884"/>
                  <a:pt x="341" y="884"/>
                  <a:pt x="330" y="886"/>
                </a:cubicBezTo>
                <a:cubicBezTo>
                  <a:pt x="320" y="888"/>
                  <a:pt x="312" y="895"/>
                  <a:pt x="305" y="902"/>
                </a:cubicBezTo>
                <a:cubicBezTo>
                  <a:pt x="276" y="930"/>
                  <a:pt x="275" y="981"/>
                  <a:pt x="285" y="1018"/>
                </a:cubicBezTo>
                <a:cubicBezTo>
                  <a:pt x="288" y="1030"/>
                  <a:pt x="295" y="1041"/>
                  <a:pt x="299" y="1053"/>
                </a:cubicBezTo>
                <a:cubicBezTo>
                  <a:pt x="299" y="1054"/>
                  <a:pt x="299" y="1054"/>
                  <a:pt x="300" y="1054"/>
                </a:cubicBezTo>
                <a:cubicBezTo>
                  <a:pt x="300" y="1054"/>
                  <a:pt x="300" y="1055"/>
                  <a:pt x="300" y="1055"/>
                </a:cubicBezTo>
                <a:cubicBezTo>
                  <a:pt x="300" y="1055"/>
                  <a:pt x="298" y="1055"/>
                  <a:pt x="298" y="1054"/>
                </a:cubicBezTo>
                <a:cubicBezTo>
                  <a:pt x="297" y="1052"/>
                  <a:pt x="295" y="1050"/>
                  <a:pt x="294" y="1048"/>
                </a:cubicBezTo>
                <a:cubicBezTo>
                  <a:pt x="293" y="1047"/>
                  <a:pt x="292" y="1045"/>
                  <a:pt x="291" y="1044"/>
                </a:cubicBezTo>
                <a:cubicBezTo>
                  <a:pt x="291" y="1044"/>
                  <a:pt x="291" y="1043"/>
                  <a:pt x="290" y="1043"/>
                </a:cubicBezTo>
                <a:cubicBezTo>
                  <a:pt x="290" y="1043"/>
                  <a:pt x="290" y="1042"/>
                  <a:pt x="289" y="1042"/>
                </a:cubicBezTo>
                <a:cubicBezTo>
                  <a:pt x="289" y="1041"/>
                  <a:pt x="289" y="1040"/>
                  <a:pt x="288" y="1039"/>
                </a:cubicBezTo>
                <a:cubicBezTo>
                  <a:pt x="288" y="1039"/>
                  <a:pt x="288" y="1039"/>
                  <a:pt x="288" y="1039"/>
                </a:cubicBezTo>
                <a:cubicBezTo>
                  <a:pt x="288" y="1039"/>
                  <a:pt x="288" y="1038"/>
                  <a:pt x="288" y="1038"/>
                </a:cubicBezTo>
                <a:cubicBezTo>
                  <a:pt x="288" y="1038"/>
                  <a:pt x="287" y="1037"/>
                  <a:pt x="287" y="1036"/>
                </a:cubicBezTo>
                <a:cubicBezTo>
                  <a:pt x="286" y="1036"/>
                  <a:pt x="285" y="1034"/>
                  <a:pt x="284" y="1033"/>
                </a:cubicBezTo>
                <a:cubicBezTo>
                  <a:pt x="283" y="1032"/>
                  <a:pt x="282" y="1029"/>
                  <a:pt x="280" y="1028"/>
                </a:cubicBezTo>
                <a:cubicBezTo>
                  <a:pt x="280" y="1028"/>
                  <a:pt x="281" y="1027"/>
                  <a:pt x="280" y="1027"/>
                </a:cubicBezTo>
                <a:cubicBezTo>
                  <a:pt x="280" y="1026"/>
                  <a:pt x="279" y="1025"/>
                  <a:pt x="279" y="1025"/>
                </a:cubicBezTo>
                <a:cubicBezTo>
                  <a:pt x="279" y="1025"/>
                  <a:pt x="278" y="1023"/>
                  <a:pt x="278" y="1023"/>
                </a:cubicBezTo>
                <a:cubicBezTo>
                  <a:pt x="278" y="1022"/>
                  <a:pt x="278" y="1023"/>
                  <a:pt x="278" y="1022"/>
                </a:cubicBezTo>
                <a:cubicBezTo>
                  <a:pt x="278" y="1022"/>
                  <a:pt x="277" y="1021"/>
                  <a:pt x="277" y="1020"/>
                </a:cubicBezTo>
                <a:cubicBezTo>
                  <a:pt x="276" y="1019"/>
                  <a:pt x="275" y="1017"/>
                  <a:pt x="274" y="1016"/>
                </a:cubicBezTo>
                <a:cubicBezTo>
                  <a:pt x="274" y="1015"/>
                  <a:pt x="274" y="1014"/>
                  <a:pt x="273" y="1013"/>
                </a:cubicBezTo>
                <a:cubicBezTo>
                  <a:pt x="273" y="1013"/>
                  <a:pt x="273" y="1013"/>
                  <a:pt x="272" y="1012"/>
                </a:cubicBezTo>
                <a:cubicBezTo>
                  <a:pt x="272" y="1012"/>
                  <a:pt x="272" y="1011"/>
                  <a:pt x="272" y="1011"/>
                </a:cubicBezTo>
                <a:cubicBezTo>
                  <a:pt x="272" y="1011"/>
                  <a:pt x="272" y="1011"/>
                  <a:pt x="272" y="1011"/>
                </a:cubicBezTo>
                <a:cubicBezTo>
                  <a:pt x="272" y="1011"/>
                  <a:pt x="272" y="1010"/>
                  <a:pt x="272" y="1010"/>
                </a:cubicBezTo>
                <a:cubicBezTo>
                  <a:pt x="272" y="1010"/>
                  <a:pt x="271" y="1010"/>
                  <a:pt x="271" y="1010"/>
                </a:cubicBezTo>
                <a:cubicBezTo>
                  <a:pt x="271" y="1010"/>
                  <a:pt x="271" y="1009"/>
                  <a:pt x="271" y="1009"/>
                </a:cubicBezTo>
                <a:cubicBezTo>
                  <a:pt x="271" y="1008"/>
                  <a:pt x="270" y="1008"/>
                  <a:pt x="270" y="1008"/>
                </a:cubicBezTo>
                <a:cubicBezTo>
                  <a:pt x="270" y="1007"/>
                  <a:pt x="270" y="1006"/>
                  <a:pt x="270" y="1006"/>
                </a:cubicBezTo>
                <a:cubicBezTo>
                  <a:pt x="269" y="1004"/>
                  <a:pt x="268" y="1001"/>
                  <a:pt x="267" y="1001"/>
                </a:cubicBezTo>
                <a:cubicBezTo>
                  <a:pt x="267" y="1001"/>
                  <a:pt x="267" y="1000"/>
                  <a:pt x="267" y="1000"/>
                </a:cubicBezTo>
                <a:cubicBezTo>
                  <a:pt x="267" y="999"/>
                  <a:pt x="267" y="1000"/>
                  <a:pt x="267" y="999"/>
                </a:cubicBezTo>
                <a:cubicBezTo>
                  <a:pt x="266" y="999"/>
                  <a:pt x="267" y="999"/>
                  <a:pt x="267" y="998"/>
                </a:cubicBezTo>
                <a:cubicBezTo>
                  <a:pt x="267" y="998"/>
                  <a:pt x="266" y="998"/>
                  <a:pt x="266" y="998"/>
                </a:cubicBezTo>
                <a:cubicBezTo>
                  <a:pt x="266" y="998"/>
                  <a:pt x="266" y="997"/>
                  <a:pt x="266" y="997"/>
                </a:cubicBezTo>
                <a:cubicBezTo>
                  <a:pt x="266" y="997"/>
                  <a:pt x="265" y="997"/>
                  <a:pt x="265" y="996"/>
                </a:cubicBezTo>
                <a:cubicBezTo>
                  <a:pt x="265" y="995"/>
                  <a:pt x="264" y="994"/>
                  <a:pt x="264" y="993"/>
                </a:cubicBezTo>
                <a:cubicBezTo>
                  <a:pt x="263" y="991"/>
                  <a:pt x="263" y="990"/>
                  <a:pt x="262" y="990"/>
                </a:cubicBezTo>
                <a:cubicBezTo>
                  <a:pt x="262" y="990"/>
                  <a:pt x="263" y="989"/>
                  <a:pt x="262" y="989"/>
                </a:cubicBezTo>
                <a:cubicBezTo>
                  <a:pt x="262" y="988"/>
                  <a:pt x="262" y="988"/>
                  <a:pt x="261" y="987"/>
                </a:cubicBezTo>
                <a:cubicBezTo>
                  <a:pt x="261" y="986"/>
                  <a:pt x="260" y="982"/>
                  <a:pt x="260" y="981"/>
                </a:cubicBezTo>
                <a:cubicBezTo>
                  <a:pt x="260" y="979"/>
                  <a:pt x="259" y="980"/>
                  <a:pt x="259" y="978"/>
                </a:cubicBezTo>
                <a:cubicBezTo>
                  <a:pt x="259" y="978"/>
                  <a:pt x="259" y="976"/>
                  <a:pt x="258" y="975"/>
                </a:cubicBezTo>
                <a:cubicBezTo>
                  <a:pt x="258" y="975"/>
                  <a:pt x="258" y="976"/>
                  <a:pt x="258" y="975"/>
                </a:cubicBezTo>
                <a:cubicBezTo>
                  <a:pt x="258" y="975"/>
                  <a:pt x="258" y="974"/>
                  <a:pt x="258" y="974"/>
                </a:cubicBezTo>
                <a:cubicBezTo>
                  <a:pt x="258" y="974"/>
                  <a:pt x="257" y="973"/>
                  <a:pt x="257" y="973"/>
                </a:cubicBezTo>
                <a:cubicBezTo>
                  <a:pt x="256" y="971"/>
                  <a:pt x="256" y="969"/>
                  <a:pt x="255" y="967"/>
                </a:cubicBezTo>
                <a:cubicBezTo>
                  <a:pt x="255" y="966"/>
                  <a:pt x="254" y="965"/>
                  <a:pt x="253" y="964"/>
                </a:cubicBezTo>
                <a:cubicBezTo>
                  <a:pt x="253" y="963"/>
                  <a:pt x="254" y="963"/>
                  <a:pt x="254" y="962"/>
                </a:cubicBezTo>
                <a:cubicBezTo>
                  <a:pt x="252" y="960"/>
                  <a:pt x="253" y="956"/>
                  <a:pt x="252" y="955"/>
                </a:cubicBezTo>
                <a:cubicBezTo>
                  <a:pt x="252" y="955"/>
                  <a:pt x="252" y="954"/>
                  <a:pt x="251" y="953"/>
                </a:cubicBezTo>
                <a:cubicBezTo>
                  <a:pt x="251" y="953"/>
                  <a:pt x="251" y="953"/>
                  <a:pt x="251" y="953"/>
                </a:cubicBezTo>
                <a:cubicBezTo>
                  <a:pt x="251" y="952"/>
                  <a:pt x="251" y="951"/>
                  <a:pt x="250" y="950"/>
                </a:cubicBezTo>
                <a:cubicBezTo>
                  <a:pt x="250" y="950"/>
                  <a:pt x="250" y="950"/>
                  <a:pt x="250" y="950"/>
                </a:cubicBezTo>
                <a:cubicBezTo>
                  <a:pt x="250" y="948"/>
                  <a:pt x="250" y="947"/>
                  <a:pt x="250" y="946"/>
                </a:cubicBezTo>
                <a:cubicBezTo>
                  <a:pt x="249" y="946"/>
                  <a:pt x="249" y="946"/>
                  <a:pt x="249" y="945"/>
                </a:cubicBezTo>
                <a:cubicBezTo>
                  <a:pt x="248" y="943"/>
                  <a:pt x="249" y="940"/>
                  <a:pt x="248" y="938"/>
                </a:cubicBezTo>
                <a:cubicBezTo>
                  <a:pt x="248" y="936"/>
                  <a:pt x="247" y="932"/>
                  <a:pt x="247" y="932"/>
                </a:cubicBezTo>
                <a:cubicBezTo>
                  <a:pt x="247" y="931"/>
                  <a:pt x="247" y="930"/>
                  <a:pt x="247" y="929"/>
                </a:cubicBezTo>
                <a:cubicBezTo>
                  <a:pt x="246" y="928"/>
                  <a:pt x="246" y="925"/>
                  <a:pt x="246" y="923"/>
                </a:cubicBezTo>
                <a:cubicBezTo>
                  <a:pt x="246" y="921"/>
                  <a:pt x="245" y="919"/>
                  <a:pt x="245" y="917"/>
                </a:cubicBezTo>
                <a:cubicBezTo>
                  <a:pt x="244" y="913"/>
                  <a:pt x="244" y="907"/>
                  <a:pt x="244" y="904"/>
                </a:cubicBezTo>
                <a:cubicBezTo>
                  <a:pt x="244" y="902"/>
                  <a:pt x="243" y="900"/>
                  <a:pt x="243" y="899"/>
                </a:cubicBezTo>
                <a:cubicBezTo>
                  <a:pt x="243" y="897"/>
                  <a:pt x="244" y="895"/>
                  <a:pt x="243" y="893"/>
                </a:cubicBezTo>
                <a:cubicBezTo>
                  <a:pt x="243" y="892"/>
                  <a:pt x="243" y="892"/>
                  <a:pt x="243" y="891"/>
                </a:cubicBezTo>
                <a:cubicBezTo>
                  <a:pt x="243" y="888"/>
                  <a:pt x="243" y="886"/>
                  <a:pt x="243" y="883"/>
                </a:cubicBezTo>
                <a:cubicBezTo>
                  <a:pt x="243" y="882"/>
                  <a:pt x="243" y="882"/>
                  <a:pt x="243" y="881"/>
                </a:cubicBezTo>
                <a:cubicBezTo>
                  <a:pt x="243" y="877"/>
                  <a:pt x="243" y="872"/>
                  <a:pt x="243" y="868"/>
                </a:cubicBezTo>
                <a:cubicBezTo>
                  <a:pt x="243" y="864"/>
                  <a:pt x="243" y="859"/>
                  <a:pt x="244" y="855"/>
                </a:cubicBezTo>
                <a:cubicBezTo>
                  <a:pt x="244" y="854"/>
                  <a:pt x="244" y="854"/>
                  <a:pt x="244" y="853"/>
                </a:cubicBezTo>
                <a:cubicBezTo>
                  <a:pt x="244" y="850"/>
                  <a:pt x="244" y="848"/>
                  <a:pt x="244" y="845"/>
                </a:cubicBezTo>
                <a:cubicBezTo>
                  <a:pt x="244" y="844"/>
                  <a:pt x="245" y="844"/>
                  <a:pt x="245" y="843"/>
                </a:cubicBezTo>
                <a:cubicBezTo>
                  <a:pt x="245" y="840"/>
                  <a:pt x="246" y="838"/>
                  <a:pt x="246" y="837"/>
                </a:cubicBezTo>
                <a:cubicBezTo>
                  <a:pt x="246" y="834"/>
                  <a:pt x="246" y="832"/>
                  <a:pt x="246" y="831"/>
                </a:cubicBezTo>
                <a:cubicBezTo>
                  <a:pt x="247" y="828"/>
                  <a:pt x="247" y="826"/>
                  <a:pt x="247" y="825"/>
                </a:cubicBezTo>
                <a:cubicBezTo>
                  <a:pt x="248" y="823"/>
                  <a:pt x="248" y="822"/>
                  <a:pt x="248" y="820"/>
                </a:cubicBezTo>
                <a:cubicBezTo>
                  <a:pt x="248" y="819"/>
                  <a:pt x="248" y="818"/>
                  <a:pt x="249" y="817"/>
                </a:cubicBezTo>
                <a:cubicBezTo>
                  <a:pt x="249" y="816"/>
                  <a:pt x="248" y="815"/>
                  <a:pt x="249" y="815"/>
                </a:cubicBezTo>
                <a:cubicBezTo>
                  <a:pt x="249" y="814"/>
                  <a:pt x="249" y="814"/>
                  <a:pt x="249" y="813"/>
                </a:cubicBezTo>
                <a:cubicBezTo>
                  <a:pt x="249" y="813"/>
                  <a:pt x="249" y="812"/>
                  <a:pt x="249" y="811"/>
                </a:cubicBezTo>
                <a:cubicBezTo>
                  <a:pt x="250" y="808"/>
                  <a:pt x="251" y="806"/>
                  <a:pt x="251" y="803"/>
                </a:cubicBezTo>
                <a:cubicBezTo>
                  <a:pt x="252" y="799"/>
                  <a:pt x="253" y="795"/>
                  <a:pt x="254" y="791"/>
                </a:cubicBezTo>
                <a:cubicBezTo>
                  <a:pt x="254" y="789"/>
                  <a:pt x="255" y="786"/>
                  <a:pt x="256" y="784"/>
                </a:cubicBezTo>
                <a:cubicBezTo>
                  <a:pt x="256" y="782"/>
                  <a:pt x="256" y="782"/>
                  <a:pt x="257" y="780"/>
                </a:cubicBezTo>
                <a:cubicBezTo>
                  <a:pt x="257" y="779"/>
                  <a:pt x="257" y="778"/>
                  <a:pt x="257" y="777"/>
                </a:cubicBezTo>
                <a:cubicBezTo>
                  <a:pt x="258" y="776"/>
                  <a:pt x="259" y="773"/>
                  <a:pt x="259" y="772"/>
                </a:cubicBezTo>
                <a:cubicBezTo>
                  <a:pt x="259" y="771"/>
                  <a:pt x="260" y="771"/>
                  <a:pt x="260" y="770"/>
                </a:cubicBezTo>
                <a:cubicBezTo>
                  <a:pt x="260" y="769"/>
                  <a:pt x="260" y="769"/>
                  <a:pt x="260" y="768"/>
                </a:cubicBezTo>
                <a:cubicBezTo>
                  <a:pt x="261" y="767"/>
                  <a:pt x="261" y="767"/>
                  <a:pt x="261" y="765"/>
                </a:cubicBezTo>
                <a:cubicBezTo>
                  <a:pt x="262" y="762"/>
                  <a:pt x="264" y="758"/>
                  <a:pt x="265" y="755"/>
                </a:cubicBezTo>
                <a:cubicBezTo>
                  <a:pt x="265" y="754"/>
                  <a:pt x="266" y="753"/>
                  <a:pt x="266" y="753"/>
                </a:cubicBezTo>
                <a:cubicBezTo>
                  <a:pt x="266" y="752"/>
                  <a:pt x="266" y="751"/>
                  <a:pt x="266" y="751"/>
                </a:cubicBezTo>
                <a:cubicBezTo>
                  <a:pt x="267" y="750"/>
                  <a:pt x="266" y="750"/>
                  <a:pt x="266" y="750"/>
                </a:cubicBezTo>
                <a:cubicBezTo>
                  <a:pt x="267" y="749"/>
                  <a:pt x="267" y="749"/>
                  <a:pt x="268" y="748"/>
                </a:cubicBezTo>
                <a:cubicBezTo>
                  <a:pt x="268" y="747"/>
                  <a:pt x="268" y="746"/>
                  <a:pt x="269" y="745"/>
                </a:cubicBezTo>
                <a:cubicBezTo>
                  <a:pt x="269" y="743"/>
                  <a:pt x="267" y="743"/>
                  <a:pt x="268" y="740"/>
                </a:cubicBezTo>
                <a:cubicBezTo>
                  <a:pt x="268" y="739"/>
                  <a:pt x="269" y="738"/>
                  <a:pt x="269" y="738"/>
                </a:cubicBezTo>
                <a:cubicBezTo>
                  <a:pt x="269" y="737"/>
                  <a:pt x="270" y="737"/>
                  <a:pt x="270" y="737"/>
                </a:cubicBezTo>
                <a:cubicBezTo>
                  <a:pt x="271" y="737"/>
                  <a:pt x="271" y="737"/>
                  <a:pt x="271" y="736"/>
                </a:cubicBezTo>
                <a:cubicBezTo>
                  <a:pt x="271" y="735"/>
                  <a:pt x="271" y="734"/>
                  <a:pt x="271" y="734"/>
                </a:cubicBezTo>
                <a:cubicBezTo>
                  <a:pt x="272" y="733"/>
                  <a:pt x="272" y="732"/>
                  <a:pt x="273" y="731"/>
                </a:cubicBezTo>
                <a:cubicBezTo>
                  <a:pt x="274" y="731"/>
                  <a:pt x="274" y="731"/>
                  <a:pt x="274" y="730"/>
                </a:cubicBezTo>
                <a:cubicBezTo>
                  <a:pt x="275" y="729"/>
                  <a:pt x="275" y="728"/>
                  <a:pt x="276" y="727"/>
                </a:cubicBezTo>
                <a:cubicBezTo>
                  <a:pt x="276" y="726"/>
                  <a:pt x="277" y="726"/>
                  <a:pt x="277" y="725"/>
                </a:cubicBezTo>
                <a:cubicBezTo>
                  <a:pt x="277" y="725"/>
                  <a:pt x="278" y="725"/>
                  <a:pt x="278" y="724"/>
                </a:cubicBezTo>
                <a:cubicBezTo>
                  <a:pt x="278" y="724"/>
                  <a:pt x="279" y="724"/>
                  <a:pt x="279" y="724"/>
                </a:cubicBezTo>
                <a:cubicBezTo>
                  <a:pt x="280" y="720"/>
                  <a:pt x="282" y="718"/>
                  <a:pt x="283" y="716"/>
                </a:cubicBezTo>
                <a:cubicBezTo>
                  <a:pt x="283" y="715"/>
                  <a:pt x="284" y="715"/>
                  <a:pt x="285" y="715"/>
                </a:cubicBezTo>
                <a:cubicBezTo>
                  <a:pt x="285" y="715"/>
                  <a:pt x="285" y="715"/>
                  <a:pt x="286" y="714"/>
                </a:cubicBezTo>
                <a:cubicBezTo>
                  <a:pt x="286" y="714"/>
                  <a:pt x="287" y="714"/>
                  <a:pt x="287" y="713"/>
                </a:cubicBezTo>
                <a:cubicBezTo>
                  <a:pt x="288" y="713"/>
                  <a:pt x="288" y="712"/>
                  <a:pt x="288" y="711"/>
                </a:cubicBezTo>
                <a:cubicBezTo>
                  <a:pt x="288" y="710"/>
                  <a:pt x="288" y="709"/>
                  <a:pt x="289" y="709"/>
                </a:cubicBezTo>
                <a:cubicBezTo>
                  <a:pt x="289" y="708"/>
                  <a:pt x="290" y="708"/>
                  <a:pt x="290" y="707"/>
                </a:cubicBezTo>
                <a:cubicBezTo>
                  <a:pt x="290" y="706"/>
                  <a:pt x="289" y="706"/>
                  <a:pt x="289" y="706"/>
                </a:cubicBezTo>
                <a:cubicBezTo>
                  <a:pt x="290" y="705"/>
                  <a:pt x="290" y="706"/>
                  <a:pt x="291" y="705"/>
                </a:cubicBezTo>
                <a:cubicBezTo>
                  <a:pt x="291" y="705"/>
                  <a:pt x="291" y="704"/>
                  <a:pt x="291" y="704"/>
                </a:cubicBezTo>
                <a:cubicBezTo>
                  <a:pt x="291" y="704"/>
                  <a:pt x="292" y="703"/>
                  <a:pt x="292" y="703"/>
                </a:cubicBezTo>
                <a:cubicBezTo>
                  <a:pt x="292" y="702"/>
                  <a:pt x="293" y="702"/>
                  <a:pt x="293" y="701"/>
                </a:cubicBezTo>
                <a:cubicBezTo>
                  <a:pt x="294" y="701"/>
                  <a:pt x="294" y="694"/>
                  <a:pt x="295" y="694"/>
                </a:cubicBezTo>
                <a:cubicBezTo>
                  <a:pt x="295" y="693"/>
                  <a:pt x="296" y="693"/>
                  <a:pt x="296" y="692"/>
                </a:cubicBezTo>
                <a:cubicBezTo>
                  <a:pt x="296" y="691"/>
                  <a:pt x="296" y="690"/>
                  <a:pt x="297" y="689"/>
                </a:cubicBezTo>
                <a:cubicBezTo>
                  <a:pt x="297" y="688"/>
                  <a:pt x="298" y="689"/>
                  <a:pt x="299" y="688"/>
                </a:cubicBezTo>
                <a:cubicBezTo>
                  <a:pt x="299" y="688"/>
                  <a:pt x="299" y="687"/>
                  <a:pt x="299" y="687"/>
                </a:cubicBezTo>
                <a:cubicBezTo>
                  <a:pt x="300" y="687"/>
                  <a:pt x="301" y="687"/>
                  <a:pt x="302" y="686"/>
                </a:cubicBezTo>
                <a:cubicBezTo>
                  <a:pt x="302" y="683"/>
                  <a:pt x="305" y="682"/>
                  <a:pt x="305" y="679"/>
                </a:cubicBezTo>
                <a:cubicBezTo>
                  <a:pt x="308" y="678"/>
                  <a:pt x="310" y="675"/>
                  <a:pt x="311" y="673"/>
                </a:cubicBezTo>
                <a:cubicBezTo>
                  <a:pt x="312" y="672"/>
                  <a:pt x="313" y="672"/>
                  <a:pt x="314" y="671"/>
                </a:cubicBezTo>
                <a:cubicBezTo>
                  <a:pt x="315" y="670"/>
                  <a:pt x="317" y="669"/>
                  <a:pt x="318" y="667"/>
                </a:cubicBezTo>
                <a:cubicBezTo>
                  <a:pt x="319" y="667"/>
                  <a:pt x="320" y="666"/>
                  <a:pt x="320" y="666"/>
                </a:cubicBezTo>
                <a:cubicBezTo>
                  <a:pt x="321" y="665"/>
                  <a:pt x="323" y="663"/>
                  <a:pt x="323" y="663"/>
                </a:cubicBezTo>
                <a:cubicBezTo>
                  <a:pt x="324" y="663"/>
                  <a:pt x="323" y="659"/>
                  <a:pt x="324" y="659"/>
                </a:cubicBezTo>
                <a:cubicBezTo>
                  <a:pt x="325" y="659"/>
                  <a:pt x="327" y="658"/>
                  <a:pt x="328" y="658"/>
                </a:cubicBezTo>
                <a:cubicBezTo>
                  <a:pt x="328" y="658"/>
                  <a:pt x="328" y="657"/>
                  <a:pt x="328" y="657"/>
                </a:cubicBezTo>
                <a:cubicBezTo>
                  <a:pt x="329" y="657"/>
                  <a:pt x="328" y="653"/>
                  <a:pt x="329" y="652"/>
                </a:cubicBezTo>
                <a:cubicBezTo>
                  <a:pt x="329" y="652"/>
                  <a:pt x="330" y="652"/>
                  <a:pt x="330" y="651"/>
                </a:cubicBezTo>
                <a:cubicBezTo>
                  <a:pt x="330" y="651"/>
                  <a:pt x="331" y="653"/>
                  <a:pt x="332" y="652"/>
                </a:cubicBezTo>
                <a:cubicBezTo>
                  <a:pt x="332" y="652"/>
                  <a:pt x="332" y="651"/>
                  <a:pt x="333" y="651"/>
                </a:cubicBezTo>
                <a:cubicBezTo>
                  <a:pt x="333" y="651"/>
                  <a:pt x="333" y="651"/>
                  <a:pt x="334" y="651"/>
                </a:cubicBezTo>
                <a:cubicBezTo>
                  <a:pt x="334" y="650"/>
                  <a:pt x="335" y="649"/>
                  <a:pt x="335" y="649"/>
                </a:cubicBezTo>
                <a:cubicBezTo>
                  <a:pt x="336" y="649"/>
                  <a:pt x="336" y="649"/>
                  <a:pt x="336" y="649"/>
                </a:cubicBezTo>
                <a:cubicBezTo>
                  <a:pt x="337" y="648"/>
                  <a:pt x="338" y="650"/>
                  <a:pt x="339" y="649"/>
                </a:cubicBezTo>
                <a:cubicBezTo>
                  <a:pt x="340" y="649"/>
                  <a:pt x="339" y="647"/>
                  <a:pt x="339" y="646"/>
                </a:cubicBezTo>
                <a:cubicBezTo>
                  <a:pt x="339" y="646"/>
                  <a:pt x="340" y="646"/>
                  <a:pt x="340" y="646"/>
                </a:cubicBezTo>
                <a:cubicBezTo>
                  <a:pt x="340" y="646"/>
                  <a:pt x="341" y="645"/>
                  <a:pt x="341" y="645"/>
                </a:cubicBezTo>
                <a:cubicBezTo>
                  <a:pt x="342" y="644"/>
                  <a:pt x="343" y="643"/>
                  <a:pt x="344" y="642"/>
                </a:cubicBezTo>
                <a:cubicBezTo>
                  <a:pt x="344" y="641"/>
                  <a:pt x="345" y="640"/>
                  <a:pt x="345" y="639"/>
                </a:cubicBezTo>
                <a:cubicBezTo>
                  <a:pt x="346" y="638"/>
                  <a:pt x="347" y="638"/>
                  <a:pt x="347" y="638"/>
                </a:cubicBezTo>
                <a:cubicBezTo>
                  <a:pt x="348" y="637"/>
                  <a:pt x="349" y="637"/>
                  <a:pt x="349" y="636"/>
                </a:cubicBezTo>
                <a:cubicBezTo>
                  <a:pt x="350" y="635"/>
                  <a:pt x="352" y="634"/>
                  <a:pt x="353" y="633"/>
                </a:cubicBezTo>
                <a:cubicBezTo>
                  <a:pt x="354" y="633"/>
                  <a:pt x="356" y="633"/>
                  <a:pt x="357" y="633"/>
                </a:cubicBezTo>
                <a:cubicBezTo>
                  <a:pt x="358" y="632"/>
                  <a:pt x="358" y="631"/>
                  <a:pt x="359" y="632"/>
                </a:cubicBezTo>
                <a:cubicBezTo>
                  <a:pt x="360" y="632"/>
                  <a:pt x="360" y="636"/>
                  <a:pt x="361" y="636"/>
                </a:cubicBezTo>
                <a:cubicBezTo>
                  <a:pt x="361" y="636"/>
                  <a:pt x="361" y="636"/>
                  <a:pt x="362" y="636"/>
                </a:cubicBezTo>
                <a:cubicBezTo>
                  <a:pt x="362" y="636"/>
                  <a:pt x="363" y="636"/>
                  <a:pt x="364" y="635"/>
                </a:cubicBezTo>
                <a:cubicBezTo>
                  <a:pt x="364" y="635"/>
                  <a:pt x="365" y="635"/>
                  <a:pt x="366" y="634"/>
                </a:cubicBezTo>
                <a:cubicBezTo>
                  <a:pt x="366" y="634"/>
                  <a:pt x="367" y="634"/>
                  <a:pt x="367" y="634"/>
                </a:cubicBezTo>
                <a:cubicBezTo>
                  <a:pt x="368" y="633"/>
                  <a:pt x="368" y="633"/>
                  <a:pt x="369" y="632"/>
                </a:cubicBezTo>
                <a:cubicBezTo>
                  <a:pt x="369" y="632"/>
                  <a:pt x="371" y="632"/>
                  <a:pt x="371" y="632"/>
                </a:cubicBezTo>
                <a:cubicBezTo>
                  <a:pt x="371" y="632"/>
                  <a:pt x="371" y="632"/>
                  <a:pt x="371" y="631"/>
                </a:cubicBezTo>
                <a:cubicBezTo>
                  <a:pt x="372" y="631"/>
                  <a:pt x="372" y="631"/>
                  <a:pt x="373" y="631"/>
                </a:cubicBezTo>
                <a:cubicBezTo>
                  <a:pt x="374" y="631"/>
                  <a:pt x="375" y="630"/>
                  <a:pt x="376" y="630"/>
                </a:cubicBezTo>
                <a:cubicBezTo>
                  <a:pt x="376" y="630"/>
                  <a:pt x="376" y="630"/>
                  <a:pt x="377" y="630"/>
                </a:cubicBezTo>
                <a:cubicBezTo>
                  <a:pt x="377" y="629"/>
                  <a:pt x="378" y="630"/>
                  <a:pt x="378" y="630"/>
                </a:cubicBezTo>
                <a:cubicBezTo>
                  <a:pt x="379" y="629"/>
                  <a:pt x="378" y="629"/>
                  <a:pt x="379" y="629"/>
                </a:cubicBezTo>
                <a:cubicBezTo>
                  <a:pt x="379" y="628"/>
                  <a:pt x="380" y="628"/>
                  <a:pt x="380" y="628"/>
                </a:cubicBezTo>
                <a:cubicBezTo>
                  <a:pt x="381" y="628"/>
                  <a:pt x="381" y="628"/>
                  <a:pt x="381" y="627"/>
                </a:cubicBezTo>
                <a:cubicBezTo>
                  <a:pt x="383" y="626"/>
                  <a:pt x="383" y="628"/>
                  <a:pt x="385" y="628"/>
                </a:cubicBezTo>
                <a:cubicBezTo>
                  <a:pt x="385" y="628"/>
                  <a:pt x="385" y="627"/>
                  <a:pt x="385" y="627"/>
                </a:cubicBezTo>
                <a:cubicBezTo>
                  <a:pt x="387" y="627"/>
                  <a:pt x="387" y="627"/>
                  <a:pt x="388" y="626"/>
                </a:cubicBezTo>
                <a:cubicBezTo>
                  <a:pt x="389" y="626"/>
                  <a:pt x="390" y="627"/>
                  <a:pt x="390" y="627"/>
                </a:cubicBezTo>
                <a:cubicBezTo>
                  <a:pt x="391" y="627"/>
                  <a:pt x="392" y="627"/>
                  <a:pt x="392" y="627"/>
                </a:cubicBezTo>
                <a:cubicBezTo>
                  <a:pt x="392" y="626"/>
                  <a:pt x="394" y="627"/>
                  <a:pt x="394" y="627"/>
                </a:cubicBezTo>
                <a:cubicBezTo>
                  <a:pt x="396" y="626"/>
                  <a:pt x="399" y="627"/>
                  <a:pt x="400" y="627"/>
                </a:cubicBezTo>
                <a:cubicBezTo>
                  <a:pt x="401" y="627"/>
                  <a:pt x="402" y="627"/>
                  <a:pt x="403" y="627"/>
                </a:cubicBezTo>
                <a:cubicBezTo>
                  <a:pt x="404" y="627"/>
                  <a:pt x="405" y="627"/>
                  <a:pt x="406" y="626"/>
                </a:cubicBezTo>
                <a:cubicBezTo>
                  <a:pt x="406" y="626"/>
                  <a:pt x="407" y="626"/>
                  <a:pt x="407" y="625"/>
                </a:cubicBezTo>
                <a:cubicBezTo>
                  <a:pt x="407" y="625"/>
                  <a:pt x="408" y="625"/>
                  <a:pt x="408" y="625"/>
                </a:cubicBezTo>
                <a:cubicBezTo>
                  <a:pt x="408" y="625"/>
                  <a:pt x="407" y="624"/>
                  <a:pt x="407" y="624"/>
                </a:cubicBezTo>
                <a:cubicBezTo>
                  <a:pt x="407" y="624"/>
                  <a:pt x="407" y="624"/>
                  <a:pt x="407" y="624"/>
                </a:cubicBezTo>
                <a:cubicBezTo>
                  <a:pt x="407" y="624"/>
                  <a:pt x="407" y="624"/>
                  <a:pt x="408" y="624"/>
                </a:cubicBezTo>
                <a:cubicBezTo>
                  <a:pt x="412" y="624"/>
                  <a:pt x="412" y="624"/>
                  <a:pt x="412" y="624"/>
                </a:cubicBezTo>
                <a:cubicBezTo>
                  <a:pt x="413" y="624"/>
                  <a:pt x="414" y="625"/>
                  <a:pt x="415" y="625"/>
                </a:cubicBezTo>
                <a:cubicBezTo>
                  <a:pt x="415" y="625"/>
                  <a:pt x="417" y="625"/>
                  <a:pt x="417" y="626"/>
                </a:cubicBezTo>
                <a:cubicBezTo>
                  <a:pt x="418" y="626"/>
                  <a:pt x="418" y="624"/>
                  <a:pt x="419" y="624"/>
                </a:cubicBezTo>
                <a:cubicBezTo>
                  <a:pt x="419" y="627"/>
                  <a:pt x="422" y="624"/>
                  <a:pt x="424" y="625"/>
                </a:cubicBezTo>
                <a:cubicBezTo>
                  <a:pt x="424" y="626"/>
                  <a:pt x="425" y="626"/>
                  <a:pt x="426" y="626"/>
                </a:cubicBezTo>
                <a:cubicBezTo>
                  <a:pt x="425" y="627"/>
                  <a:pt x="426" y="628"/>
                  <a:pt x="426" y="629"/>
                </a:cubicBezTo>
                <a:cubicBezTo>
                  <a:pt x="426" y="630"/>
                  <a:pt x="428" y="629"/>
                  <a:pt x="428" y="631"/>
                </a:cubicBezTo>
                <a:cubicBezTo>
                  <a:pt x="425" y="631"/>
                  <a:pt x="424" y="629"/>
                  <a:pt x="423" y="628"/>
                </a:cubicBezTo>
                <a:cubicBezTo>
                  <a:pt x="422" y="628"/>
                  <a:pt x="422" y="629"/>
                  <a:pt x="421" y="629"/>
                </a:cubicBezTo>
                <a:cubicBezTo>
                  <a:pt x="421" y="628"/>
                  <a:pt x="421" y="628"/>
                  <a:pt x="420" y="627"/>
                </a:cubicBezTo>
                <a:cubicBezTo>
                  <a:pt x="418" y="627"/>
                  <a:pt x="415" y="627"/>
                  <a:pt x="412" y="627"/>
                </a:cubicBezTo>
                <a:cubicBezTo>
                  <a:pt x="412" y="627"/>
                  <a:pt x="411" y="626"/>
                  <a:pt x="410" y="626"/>
                </a:cubicBezTo>
                <a:cubicBezTo>
                  <a:pt x="410" y="626"/>
                  <a:pt x="409" y="627"/>
                  <a:pt x="409" y="628"/>
                </a:cubicBezTo>
                <a:cubicBezTo>
                  <a:pt x="409" y="628"/>
                  <a:pt x="409" y="628"/>
                  <a:pt x="409" y="628"/>
                </a:cubicBezTo>
                <a:cubicBezTo>
                  <a:pt x="409" y="628"/>
                  <a:pt x="410" y="629"/>
                  <a:pt x="410" y="629"/>
                </a:cubicBezTo>
                <a:cubicBezTo>
                  <a:pt x="410" y="630"/>
                  <a:pt x="411" y="630"/>
                  <a:pt x="412" y="630"/>
                </a:cubicBezTo>
                <a:cubicBezTo>
                  <a:pt x="413" y="630"/>
                  <a:pt x="414" y="631"/>
                  <a:pt x="415" y="631"/>
                </a:cubicBezTo>
                <a:cubicBezTo>
                  <a:pt x="415" y="631"/>
                  <a:pt x="416" y="630"/>
                  <a:pt x="416" y="630"/>
                </a:cubicBezTo>
                <a:cubicBezTo>
                  <a:pt x="417" y="630"/>
                  <a:pt x="417" y="631"/>
                  <a:pt x="418" y="631"/>
                </a:cubicBezTo>
                <a:cubicBezTo>
                  <a:pt x="418" y="632"/>
                  <a:pt x="419" y="632"/>
                  <a:pt x="419" y="632"/>
                </a:cubicBezTo>
                <a:cubicBezTo>
                  <a:pt x="420" y="633"/>
                  <a:pt x="421" y="633"/>
                  <a:pt x="422" y="633"/>
                </a:cubicBezTo>
                <a:cubicBezTo>
                  <a:pt x="423" y="633"/>
                  <a:pt x="425" y="633"/>
                  <a:pt x="426" y="633"/>
                </a:cubicBezTo>
                <a:cubicBezTo>
                  <a:pt x="426" y="633"/>
                  <a:pt x="426" y="633"/>
                  <a:pt x="426" y="633"/>
                </a:cubicBezTo>
                <a:cubicBezTo>
                  <a:pt x="427" y="633"/>
                  <a:pt x="427" y="634"/>
                  <a:pt x="428" y="634"/>
                </a:cubicBezTo>
                <a:cubicBezTo>
                  <a:pt x="428" y="634"/>
                  <a:pt x="428" y="635"/>
                  <a:pt x="429" y="635"/>
                </a:cubicBezTo>
                <a:cubicBezTo>
                  <a:pt x="429" y="635"/>
                  <a:pt x="425" y="636"/>
                  <a:pt x="426" y="636"/>
                </a:cubicBezTo>
                <a:cubicBezTo>
                  <a:pt x="426" y="637"/>
                  <a:pt x="427" y="637"/>
                  <a:pt x="427" y="637"/>
                </a:cubicBezTo>
                <a:cubicBezTo>
                  <a:pt x="428" y="637"/>
                  <a:pt x="429" y="637"/>
                  <a:pt x="429" y="638"/>
                </a:cubicBezTo>
                <a:cubicBezTo>
                  <a:pt x="429" y="638"/>
                  <a:pt x="430" y="638"/>
                  <a:pt x="430" y="638"/>
                </a:cubicBezTo>
                <a:cubicBezTo>
                  <a:pt x="430" y="638"/>
                  <a:pt x="430" y="638"/>
                  <a:pt x="430" y="638"/>
                </a:cubicBezTo>
                <a:cubicBezTo>
                  <a:pt x="430" y="639"/>
                  <a:pt x="431" y="638"/>
                  <a:pt x="431" y="638"/>
                </a:cubicBezTo>
                <a:cubicBezTo>
                  <a:pt x="432" y="639"/>
                  <a:pt x="432" y="639"/>
                  <a:pt x="433" y="640"/>
                </a:cubicBezTo>
                <a:cubicBezTo>
                  <a:pt x="434" y="640"/>
                  <a:pt x="434" y="641"/>
                  <a:pt x="435" y="642"/>
                </a:cubicBezTo>
                <a:cubicBezTo>
                  <a:pt x="435" y="642"/>
                  <a:pt x="436" y="642"/>
                  <a:pt x="436" y="642"/>
                </a:cubicBezTo>
                <a:cubicBezTo>
                  <a:pt x="437" y="643"/>
                  <a:pt x="437" y="642"/>
                  <a:pt x="438" y="642"/>
                </a:cubicBezTo>
                <a:cubicBezTo>
                  <a:pt x="442" y="645"/>
                  <a:pt x="446" y="653"/>
                  <a:pt x="446" y="654"/>
                </a:cubicBezTo>
                <a:cubicBezTo>
                  <a:pt x="446" y="654"/>
                  <a:pt x="447" y="654"/>
                  <a:pt x="447" y="654"/>
                </a:cubicBezTo>
                <a:cubicBezTo>
                  <a:pt x="448" y="655"/>
                  <a:pt x="449" y="655"/>
                  <a:pt x="449" y="656"/>
                </a:cubicBezTo>
                <a:cubicBezTo>
                  <a:pt x="450" y="656"/>
                  <a:pt x="449" y="659"/>
                  <a:pt x="450" y="659"/>
                </a:cubicBezTo>
                <a:cubicBezTo>
                  <a:pt x="450" y="660"/>
                  <a:pt x="450" y="660"/>
                  <a:pt x="450" y="660"/>
                </a:cubicBezTo>
                <a:cubicBezTo>
                  <a:pt x="451" y="660"/>
                  <a:pt x="451" y="660"/>
                  <a:pt x="452" y="661"/>
                </a:cubicBezTo>
                <a:cubicBezTo>
                  <a:pt x="452" y="661"/>
                  <a:pt x="453" y="661"/>
                  <a:pt x="453" y="661"/>
                </a:cubicBezTo>
                <a:cubicBezTo>
                  <a:pt x="454" y="662"/>
                  <a:pt x="453" y="667"/>
                  <a:pt x="455" y="667"/>
                </a:cubicBezTo>
                <a:cubicBezTo>
                  <a:pt x="456" y="667"/>
                  <a:pt x="458" y="676"/>
                  <a:pt x="458" y="677"/>
                </a:cubicBezTo>
                <a:cubicBezTo>
                  <a:pt x="460" y="684"/>
                  <a:pt x="462" y="692"/>
                  <a:pt x="462" y="700"/>
                </a:cubicBezTo>
                <a:cubicBezTo>
                  <a:pt x="463" y="714"/>
                  <a:pt x="457" y="729"/>
                  <a:pt x="448" y="740"/>
                </a:cubicBezTo>
                <a:cubicBezTo>
                  <a:pt x="440" y="749"/>
                  <a:pt x="430" y="753"/>
                  <a:pt x="417" y="752"/>
                </a:cubicBezTo>
                <a:cubicBezTo>
                  <a:pt x="416" y="752"/>
                  <a:pt x="401" y="748"/>
                  <a:pt x="405" y="747"/>
                </a:cubicBezTo>
                <a:cubicBezTo>
                  <a:pt x="423" y="743"/>
                  <a:pt x="429" y="737"/>
                  <a:pt x="431" y="726"/>
                </a:cubicBezTo>
                <a:cubicBezTo>
                  <a:pt x="432" y="720"/>
                  <a:pt x="431" y="702"/>
                  <a:pt x="416" y="687"/>
                </a:cubicBezTo>
                <a:cubicBezTo>
                  <a:pt x="388" y="659"/>
                  <a:pt x="333" y="675"/>
                  <a:pt x="317" y="720"/>
                </a:cubicBezTo>
                <a:cubicBezTo>
                  <a:pt x="304" y="758"/>
                  <a:pt x="316" y="817"/>
                  <a:pt x="380" y="835"/>
                </a:cubicBezTo>
                <a:cubicBezTo>
                  <a:pt x="473" y="861"/>
                  <a:pt x="509" y="818"/>
                  <a:pt x="511" y="788"/>
                </a:cubicBezTo>
                <a:cubicBezTo>
                  <a:pt x="513" y="788"/>
                  <a:pt x="526" y="794"/>
                  <a:pt x="546" y="785"/>
                </a:cubicBezTo>
                <a:cubicBezTo>
                  <a:pt x="566" y="776"/>
                  <a:pt x="581" y="758"/>
                  <a:pt x="590" y="738"/>
                </a:cubicBezTo>
                <a:cubicBezTo>
                  <a:pt x="594" y="728"/>
                  <a:pt x="597" y="716"/>
                  <a:pt x="598" y="705"/>
                </a:cubicBezTo>
                <a:cubicBezTo>
                  <a:pt x="600" y="681"/>
                  <a:pt x="593" y="648"/>
                  <a:pt x="570" y="636"/>
                </a:cubicBezTo>
                <a:cubicBezTo>
                  <a:pt x="568" y="635"/>
                  <a:pt x="552" y="630"/>
                  <a:pt x="551" y="632"/>
                </a:cubicBezTo>
                <a:cubicBezTo>
                  <a:pt x="551" y="632"/>
                  <a:pt x="586" y="581"/>
                  <a:pt x="504" y="539"/>
                </a:cubicBezTo>
                <a:cubicBezTo>
                  <a:pt x="504" y="539"/>
                  <a:pt x="502" y="537"/>
                  <a:pt x="497" y="535"/>
                </a:cubicBezTo>
                <a:cubicBezTo>
                  <a:pt x="496" y="535"/>
                  <a:pt x="494" y="534"/>
                  <a:pt x="493" y="534"/>
                </a:cubicBezTo>
                <a:cubicBezTo>
                  <a:pt x="491" y="534"/>
                  <a:pt x="493" y="533"/>
                  <a:pt x="491" y="533"/>
                </a:cubicBezTo>
                <a:cubicBezTo>
                  <a:pt x="490" y="533"/>
                  <a:pt x="490" y="532"/>
                  <a:pt x="490" y="532"/>
                </a:cubicBezTo>
                <a:cubicBezTo>
                  <a:pt x="489" y="532"/>
                  <a:pt x="489" y="532"/>
                  <a:pt x="488" y="532"/>
                </a:cubicBezTo>
                <a:cubicBezTo>
                  <a:pt x="487" y="532"/>
                  <a:pt x="487" y="532"/>
                  <a:pt x="486" y="532"/>
                </a:cubicBezTo>
                <a:cubicBezTo>
                  <a:pt x="484" y="531"/>
                  <a:pt x="483" y="532"/>
                  <a:pt x="483" y="531"/>
                </a:cubicBezTo>
                <a:cubicBezTo>
                  <a:pt x="482" y="531"/>
                  <a:pt x="482" y="531"/>
                  <a:pt x="482" y="531"/>
                </a:cubicBezTo>
                <a:cubicBezTo>
                  <a:pt x="481" y="531"/>
                  <a:pt x="481" y="530"/>
                  <a:pt x="480" y="530"/>
                </a:cubicBezTo>
                <a:cubicBezTo>
                  <a:pt x="479" y="530"/>
                  <a:pt x="479" y="530"/>
                  <a:pt x="478" y="530"/>
                </a:cubicBezTo>
                <a:cubicBezTo>
                  <a:pt x="477" y="530"/>
                  <a:pt x="477" y="529"/>
                  <a:pt x="476" y="529"/>
                </a:cubicBezTo>
                <a:cubicBezTo>
                  <a:pt x="475" y="529"/>
                  <a:pt x="475" y="529"/>
                  <a:pt x="475" y="530"/>
                </a:cubicBezTo>
                <a:cubicBezTo>
                  <a:pt x="475" y="530"/>
                  <a:pt x="474" y="529"/>
                  <a:pt x="474" y="529"/>
                </a:cubicBezTo>
                <a:cubicBezTo>
                  <a:pt x="472" y="529"/>
                  <a:pt x="471" y="528"/>
                  <a:pt x="469" y="528"/>
                </a:cubicBezTo>
                <a:cubicBezTo>
                  <a:pt x="466" y="528"/>
                  <a:pt x="461" y="526"/>
                  <a:pt x="459" y="527"/>
                </a:cubicBezTo>
                <a:cubicBezTo>
                  <a:pt x="458" y="527"/>
                  <a:pt x="458" y="527"/>
                  <a:pt x="457" y="528"/>
                </a:cubicBezTo>
                <a:cubicBezTo>
                  <a:pt x="456" y="528"/>
                  <a:pt x="456" y="528"/>
                  <a:pt x="455" y="528"/>
                </a:cubicBezTo>
                <a:cubicBezTo>
                  <a:pt x="453" y="529"/>
                  <a:pt x="451" y="527"/>
                  <a:pt x="451" y="527"/>
                </a:cubicBezTo>
                <a:cubicBezTo>
                  <a:pt x="450" y="527"/>
                  <a:pt x="450" y="529"/>
                  <a:pt x="449" y="528"/>
                </a:cubicBezTo>
                <a:cubicBezTo>
                  <a:pt x="449" y="527"/>
                  <a:pt x="446" y="528"/>
                  <a:pt x="445" y="527"/>
                </a:cubicBezTo>
                <a:cubicBezTo>
                  <a:pt x="444" y="529"/>
                  <a:pt x="442" y="528"/>
                  <a:pt x="440" y="528"/>
                </a:cubicBezTo>
                <a:cubicBezTo>
                  <a:pt x="440" y="528"/>
                  <a:pt x="440" y="529"/>
                  <a:pt x="440" y="529"/>
                </a:cubicBezTo>
                <a:cubicBezTo>
                  <a:pt x="440" y="530"/>
                  <a:pt x="439" y="529"/>
                  <a:pt x="439" y="529"/>
                </a:cubicBezTo>
                <a:cubicBezTo>
                  <a:pt x="439" y="530"/>
                  <a:pt x="440" y="530"/>
                  <a:pt x="441" y="530"/>
                </a:cubicBezTo>
                <a:cubicBezTo>
                  <a:pt x="442" y="530"/>
                  <a:pt x="442" y="530"/>
                  <a:pt x="444" y="530"/>
                </a:cubicBezTo>
                <a:cubicBezTo>
                  <a:pt x="445" y="530"/>
                  <a:pt x="446" y="530"/>
                  <a:pt x="447" y="531"/>
                </a:cubicBezTo>
                <a:cubicBezTo>
                  <a:pt x="448" y="530"/>
                  <a:pt x="449" y="530"/>
                  <a:pt x="450" y="529"/>
                </a:cubicBezTo>
                <a:cubicBezTo>
                  <a:pt x="451" y="530"/>
                  <a:pt x="453" y="530"/>
                  <a:pt x="454" y="530"/>
                </a:cubicBezTo>
                <a:cubicBezTo>
                  <a:pt x="455" y="530"/>
                  <a:pt x="455" y="530"/>
                  <a:pt x="456" y="530"/>
                </a:cubicBezTo>
                <a:cubicBezTo>
                  <a:pt x="456" y="530"/>
                  <a:pt x="456" y="532"/>
                  <a:pt x="457" y="532"/>
                </a:cubicBezTo>
                <a:cubicBezTo>
                  <a:pt x="457" y="532"/>
                  <a:pt x="457" y="531"/>
                  <a:pt x="457" y="531"/>
                </a:cubicBezTo>
                <a:cubicBezTo>
                  <a:pt x="460" y="530"/>
                  <a:pt x="460" y="531"/>
                  <a:pt x="462" y="532"/>
                </a:cubicBezTo>
                <a:cubicBezTo>
                  <a:pt x="464" y="532"/>
                  <a:pt x="465" y="531"/>
                  <a:pt x="465" y="532"/>
                </a:cubicBezTo>
                <a:cubicBezTo>
                  <a:pt x="466" y="532"/>
                  <a:pt x="468" y="532"/>
                  <a:pt x="468" y="532"/>
                </a:cubicBezTo>
                <a:cubicBezTo>
                  <a:pt x="469" y="533"/>
                  <a:pt x="469" y="534"/>
                  <a:pt x="471" y="534"/>
                </a:cubicBezTo>
                <a:cubicBezTo>
                  <a:pt x="473" y="534"/>
                  <a:pt x="473" y="533"/>
                  <a:pt x="475" y="534"/>
                </a:cubicBezTo>
                <a:cubicBezTo>
                  <a:pt x="477" y="534"/>
                  <a:pt x="476" y="535"/>
                  <a:pt x="478" y="535"/>
                </a:cubicBezTo>
                <a:cubicBezTo>
                  <a:pt x="484" y="536"/>
                  <a:pt x="485" y="533"/>
                  <a:pt x="488" y="537"/>
                </a:cubicBezTo>
                <a:cubicBezTo>
                  <a:pt x="489" y="536"/>
                  <a:pt x="496" y="539"/>
                  <a:pt x="496" y="540"/>
                </a:cubicBezTo>
                <a:cubicBezTo>
                  <a:pt x="496" y="540"/>
                  <a:pt x="496" y="540"/>
                  <a:pt x="496" y="540"/>
                </a:cubicBezTo>
                <a:cubicBezTo>
                  <a:pt x="494" y="540"/>
                  <a:pt x="491" y="539"/>
                  <a:pt x="489" y="539"/>
                </a:cubicBezTo>
                <a:cubicBezTo>
                  <a:pt x="487" y="538"/>
                  <a:pt x="486" y="537"/>
                  <a:pt x="484" y="537"/>
                </a:cubicBezTo>
                <a:cubicBezTo>
                  <a:pt x="484" y="537"/>
                  <a:pt x="484" y="537"/>
                  <a:pt x="483" y="537"/>
                </a:cubicBezTo>
                <a:cubicBezTo>
                  <a:pt x="480" y="536"/>
                  <a:pt x="477" y="537"/>
                  <a:pt x="475" y="536"/>
                </a:cubicBezTo>
                <a:cubicBezTo>
                  <a:pt x="474" y="537"/>
                  <a:pt x="473" y="537"/>
                  <a:pt x="472" y="537"/>
                </a:cubicBezTo>
                <a:cubicBezTo>
                  <a:pt x="470" y="535"/>
                  <a:pt x="468" y="536"/>
                  <a:pt x="466" y="536"/>
                </a:cubicBezTo>
                <a:cubicBezTo>
                  <a:pt x="465" y="536"/>
                  <a:pt x="464" y="535"/>
                  <a:pt x="463" y="535"/>
                </a:cubicBezTo>
                <a:cubicBezTo>
                  <a:pt x="460" y="536"/>
                  <a:pt x="456" y="536"/>
                  <a:pt x="453" y="536"/>
                </a:cubicBezTo>
                <a:cubicBezTo>
                  <a:pt x="453" y="536"/>
                  <a:pt x="453" y="536"/>
                  <a:pt x="452" y="536"/>
                </a:cubicBezTo>
                <a:cubicBezTo>
                  <a:pt x="452" y="537"/>
                  <a:pt x="451" y="537"/>
                  <a:pt x="451" y="537"/>
                </a:cubicBezTo>
                <a:cubicBezTo>
                  <a:pt x="448" y="537"/>
                  <a:pt x="448" y="537"/>
                  <a:pt x="448" y="537"/>
                </a:cubicBezTo>
                <a:cubicBezTo>
                  <a:pt x="447" y="539"/>
                  <a:pt x="450" y="538"/>
                  <a:pt x="449" y="539"/>
                </a:cubicBezTo>
                <a:cubicBezTo>
                  <a:pt x="450" y="539"/>
                  <a:pt x="452" y="541"/>
                  <a:pt x="450" y="541"/>
                </a:cubicBezTo>
                <a:cubicBezTo>
                  <a:pt x="449" y="540"/>
                  <a:pt x="449" y="542"/>
                  <a:pt x="448" y="542"/>
                </a:cubicBezTo>
                <a:cubicBezTo>
                  <a:pt x="447" y="541"/>
                  <a:pt x="447" y="540"/>
                  <a:pt x="446" y="540"/>
                </a:cubicBezTo>
                <a:cubicBezTo>
                  <a:pt x="446" y="540"/>
                  <a:pt x="446" y="542"/>
                  <a:pt x="445" y="541"/>
                </a:cubicBezTo>
                <a:cubicBezTo>
                  <a:pt x="444" y="541"/>
                  <a:pt x="444" y="539"/>
                  <a:pt x="442" y="538"/>
                </a:cubicBezTo>
                <a:cubicBezTo>
                  <a:pt x="441" y="540"/>
                  <a:pt x="443" y="540"/>
                  <a:pt x="443" y="541"/>
                </a:cubicBezTo>
                <a:cubicBezTo>
                  <a:pt x="442" y="542"/>
                  <a:pt x="440" y="542"/>
                  <a:pt x="439" y="542"/>
                </a:cubicBezTo>
                <a:cubicBezTo>
                  <a:pt x="439" y="540"/>
                  <a:pt x="438" y="540"/>
                  <a:pt x="438" y="538"/>
                </a:cubicBezTo>
                <a:cubicBezTo>
                  <a:pt x="432" y="538"/>
                  <a:pt x="432" y="538"/>
                  <a:pt x="432" y="538"/>
                </a:cubicBezTo>
                <a:cubicBezTo>
                  <a:pt x="432" y="539"/>
                  <a:pt x="431" y="540"/>
                  <a:pt x="431" y="541"/>
                </a:cubicBezTo>
                <a:cubicBezTo>
                  <a:pt x="431" y="541"/>
                  <a:pt x="431" y="542"/>
                  <a:pt x="431" y="543"/>
                </a:cubicBezTo>
                <a:cubicBezTo>
                  <a:pt x="431" y="543"/>
                  <a:pt x="430" y="543"/>
                  <a:pt x="429" y="543"/>
                </a:cubicBezTo>
                <a:cubicBezTo>
                  <a:pt x="428" y="541"/>
                  <a:pt x="431" y="541"/>
                  <a:pt x="430" y="539"/>
                </a:cubicBezTo>
                <a:cubicBezTo>
                  <a:pt x="427" y="539"/>
                  <a:pt x="427" y="541"/>
                  <a:pt x="426" y="541"/>
                </a:cubicBezTo>
                <a:cubicBezTo>
                  <a:pt x="424" y="541"/>
                  <a:pt x="423" y="541"/>
                  <a:pt x="422" y="541"/>
                </a:cubicBezTo>
                <a:cubicBezTo>
                  <a:pt x="422" y="541"/>
                  <a:pt x="422" y="542"/>
                  <a:pt x="421" y="542"/>
                </a:cubicBezTo>
                <a:cubicBezTo>
                  <a:pt x="421" y="543"/>
                  <a:pt x="420" y="541"/>
                  <a:pt x="420" y="541"/>
                </a:cubicBezTo>
                <a:cubicBezTo>
                  <a:pt x="419" y="541"/>
                  <a:pt x="419" y="542"/>
                  <a:pt x="419" y="542"/>
                </a:cubicBezTo>
                <a:cubicBezTo>
                  <a:pt x="416" y="542"/>
                  <a:pt x="415" y="541"/>
                  <a:pt x="413" y="541"/>
                </a:cubicBezTo>
                <a:cubicBezTo>
                  <a:pt x="411" y="542"/>
                  <a:pt x="411" y="544"/>
                  <a:pt x="409" y="545"/>
                </a:cubicBezTo>
                <a:cubicBezTo>
                  <a:pt x="406" y="545"/>
                  <a:pt x="404" y="546"/>
                  <a:pt x="401" y="545"/>
                </a:cubicBezTo>
                <a:cubicBezTo>
                  <a:pt x="401" y="546"/>
                  <a:pt x="400" y="548"/>
                  <a:pt x="399" y="548"/>
                </a:cubicBezTo>
                <a:cubicBezTo>
                  <a:pt x="399" y="547"/>
                  <a:pt x="397" y="547"/>
                  <a:pt x="397" y="546"/>
                </a:cubicBezTo>
                <a:cubicBezTo>
                  <a:pt x="395" y="545"/>
                  <a:pt x="397" y="548"/>
                  <a:pt x="395" y="547"/>
                </a:cubicBezTo>
                <a:cubicBezTo>
                  <a:pt x="395" y="546"/>
                  <a:pt x="394" y="546"/>
                  <a:pt x="394" y="545"/>
                </a:cubicBezTo>
                <a:cubicBezTo>
                  <a:pt x="394" y="545"/>
                  <a:pt x="394" y="545"/>
                  <a:pt x="395" y="545"/>
                </a:cubicBezTo>
                <a:cubicBezTo>
                  <a:pt x="395" y="544"/>
                  <a:pt x="395" y="544"/>
                  <a:pt x="395" y="543"/>
                </a:cubicBezTo>
                <a:cubicBezTo>
                  <a:pt x="397" y="542"/>
                  <a:pt x="398" y="541"/>
                  <a:pt x="400" y="541"/>
                </a:cubicBezTo>
                <a:cubicBezTo>
                  <a:pt x="400" y="539"/>
                  <a:pt x="401" y="540"/>
                  <a:pt x="401" y="538"/>
                </a:cubicBezTo>
                <a:cubicBezTo>
                  <a:pt x="398" y="536"/>
                  <a:pt x="396" y="541"/>
                  <a:pt x="394" y="539"/>
                </a:cubicBezTo>
                <a:cubicBezTo>
                  <a:pt x="394" y="539"/>
                  <a:pt x="394" y="539"/>
                  <a:pt x="394" y="539"/>
                </a:cubicBezTo>
                <a:cubicBezTo>
                  <a:pt x="394" y="539"/>
                  <a:pt x="393" y="540"/>
                  <a:pt x="392" y="540"/>
                </a:cubicBezTo>
                <a:cubicBezTo>
                  <a:pt x="392" y="541"/>
                  <a:pt x="391" y="542"/>
                  <a:pt x="391" y="542"/>
                </a:cubicBezTo>
                <a:cubicBezTo>
                  <a:pt x="389" y="542"/>
                  <a:pt x="389" y="542"/>
                  <a:pt x="389" y="542"/>
                </a:cubicBezTo>
                <a:cubicBezTo>
                  <a:pt x="388" y="545"/>
                  <a:pt x="391" y="543"/>
                  <a:pt x="392" y="545"/>
                </a:cubicBezTo>
                <a:cubicBezTo>
                  <a:pt x="392" y="546"/>
                  <a:pt x="392" y="548"/>
                  <a:pt x="393" y="548"/>
                </a:cubicBezTo>
                <a:cubicBezTo>
                  <a:pt x="392" y="548"/>
                  <a:pt x="392" y="549"/>
                  <a:pt x="391" y="550"/>
                </a:cubicBezTo>
                <a:cubicBezTo>
                  <a:pt x="391" y="550"/>
                  <a:pt x="391" y="550"/>
                  <a:pt x="391" y="550"/>
                </a:cubicBezTo>
                <a:cubicBezTo>
                  <a:pt x="389" y="552"/>
                  <a:pt x="390" y="551"/>
                  <a:pt x="389" y="551"/>
                </a:cubicBezTo>
                <a:cubicBezTo>
                  <a:pt x="388" y="551"/>
                  <a:pt x="388" y="551"/>
                  <a:pt x="387" y="551"/>
                </a:cubicBezTo>
                <a:cubicBezTo>
                  <a:pt x="386" y="550"/>
                  <a:pt x="385" y="548"/>
                  <a:pt x="385" y="546"/>
                </a:cubicBezTo>
                <a:cubicBezTo>
                  <a:pt x="386" y="546"/>
                  <a:pt x="386" y="546"/>
                  <a:pt x="387" y="546"/>
                </a:cubicBezTo>
                <a:cubicBezTo>
                  <a:pt x="387" y="545"/>
                  <a:pt x="388" y="544"/>
                  <a:pt x="388" y="544"/>
                </a:cubicBezTo>
                <a:cubicBezTo>
                  <a:pt x="388" y="542"/>
                  <a:pt x="387" y="542"/>
                  <a:pt x="387" y="540"/>
                </a:cubicBezTo>
                <a:cubicBezTo>
                  <a:pt x="386" y="540"/>
                  <a:pt x="386" y="542"/>
                  <a:pt x="385" y="542"/>
                </a:cubicBezTo>
                <a:cubicBezTo>
                  <a:pt x="381" y="542"/>
                  <a:pt x="380" y="544"/>
                  <a:pt x="377" y="543"/>
                </a:cubicBezTo>
                <a:cubicBezTo>
                  <a:pt x="376" y="543"/>
                  <a:pt x="376" y="545"/>
                  <a:pt x="376" y="547"/>
                </a:cubicBezTo>
                <a:cubicBezTo>
                  <a:pt x="375" y="547"/>
                  <a:pt x="374" y="548"/>
                  <a:pt x="373" y="548"/>
                </a:cubicBezTo>
                <a:cubicBezTo>
                  <a:pt x="371" y="547"/>
                  <a:pt x="372" y="544"/>
                  <a:pt x="369" y="544"/>
                </a:cubicBezTo>
                <a:cubicBezTo>
                  <a:pt x="368" y="546"/>
                  <a:pt x="369" y="547"/>
                  <a:pt x="369" y="549"/>
                </a:cubicBezTo>
                <a:cubicBezTo>
                  <a:pt x="369" y="549"/>
                  <a:pt x="369" y="549"/>
                  <a:pt x="369" y="549"/>
                </a:cubicBezTo>
                <a:cubicBezTo>
                  <a:pt x="369" y="549"/>
                  <a:pt x="368" y="550"/>
                  <a:pt x="368" y="550"/>
                </a:cubicBezTo>
                <a:cubicBezTo>
                  <a:pt x="367" y="550"/>
                  <a:pt x="367" y="550"/>
                  <a:pt x="366" y="550"/>
                </a:cubicBezTo>
                <a:cubicBezTo>
                  <a:pt x="366" y="551"/>
                  <a:pt x="365" y="552"/>
                  <a:pt x="364" y="552"/>
                </a:cubicBezTo>
                <a:cubicBezTo>
                  <a:pt x="364" y="552"/>
                  <a:pt x="364" y="553"/>
                  <a:pt x="363" y="554"/>
                </a:cubicBezTo>
                <a:cubicBezTo>
                  <a:pt x="363" y="552"/>
                  <a:pt x="362" y="552"/>
                  <a:pt x="362" y="551"/>
                </a:cubicBezTo>
                <a:cubicBezTo>
                  <a:pt x="363" y="549"/>
                  <a:pt x="362" y="546"/>
                  <a:pt x="360" y="546"/>
                </a:cubicBezTo>
                <a:cubicBezTo>
                  <a:pt x="360" y="549"/>
                  <a:pt x="360" y="551"/>
                  <a:pt x="361" y="553"/>
                </a:cubicBezTo>
                <a:cubicBezTo>
                  <a:pt x="362" y="554"/>
                  <a:pt x="363" y="555"/>
                  <a:pt x="363" y="556"/>
                </a:cubicBezTo>
                <a:cubicBezTo>
                  <a:pt x="361" y="557"/>
                  <a:pt x="360" y="555"/>
                  <a:pt x="358" y="556"/>
                </a:cubicBezTo>
                <a:cubicBezTo>
                  <a:pt x="357" y="556"/>
                  <a:pt x="357" y="558"/>
                  <a:pt x="356" y="558"/>
                </a:cubicBezTo>
                <a:cubicBezTo>
                  <a:pt x="356" y="557"/>
                  <a:pt x="356" y="555"/>
                  <a:pt x="354" y="555"/>
                </a:cubicBezTo>
                <a:cubicBezTo>
                  <a:pt x="354" y="557"/>
                  <a:pt x="355" y="557"/>
                  <a:pt x="354" y="559"/>
                </a:cubicBezTo>
                <a:cubicBezTo>
                  <a:pt x="353" y="559"/>
                  <a:pt x="352" y="560"/>
                  <a:pt x="351" y="560"/>
                </a:cubicBezTo>
                <a:cubicBezTo>
                  <a:pt x="350" y="561"/>
                  <a:pt x="351" y="562"/>
                  <a:pt x="350" y="563"/>
                </a:cubicBezTo>
                <a:cubicBezTo>
                  <a:pt x="349" y="563"/>
                  <a:pt x="349" y="562"/>
                  <a:pt x="348" y="562"/>
                </a:cubicBezTo>
                <a:cubicBezTo>
                  <a:pt x="348" y="562"/>
                  <a:pt x="348" y="564"/>
                  <a:pt x="347" y="564"/>
                </a:cubicBezTo>
                <a:cubicBezTo>
                  <a:pt x="345" y="564"/>
                  <a:pt x="345" y="562"/>
                  <a:pt x="342" y="562"/>
                </a:cubicBezTo>
                <a:cubicBezTo>
                  <a:pt x="342" y="564"/>
                  <a:pt x="344" y="568"/>
                  <a:pt x="343" y="569"/>
                </a:cubicBezTo>
                <a:cubicBezTo>
                  <a:pt x="341" y="568"/>
                  <a:pt x="340" y="567"/>
                  <a:pt x="338" y="568"/>
                </a:cubicBezTo>
                <a:cubicBezTo>
                  <a:pt x="338" y="568"/>
                  <a:pt x="338" y="568"/>
                  <a:pt x="337" y="569"/>
                </a:cubicBezTo>
                <a:cubicBezTo>
                  <a:pt x="337" y="569"/>
                  <a:pt x="337" y="570"/>
                  <a:pt x="336" y="570"/>
                </a:cubicBezTo>
                <a:cubicBezTo>
                  <a:pt x="334" y="570"/>
                  <a:pt x="334" y="571"/>
                  <a:pt x="333" y="572"/>
                </a:cubicBezTo>
                <a:cubicBezTo>
                  <a:pt x="332" y="574"/>
                  <a:pt x="334" y="574"/>
                  <a:pt x="333" y="576"/>
                </a:cubicBezTo>
                <a:cubicBezTo>
                  <a:pt x="331" y="577"/>
                  <a:pt x="331" y="575"/>
                  <a:pt x="330" y="575"/>
                </a:cubicBezTo>
                <a:cubicBezTo>
                  <a:pt x="329" y="576"/>
                  <a:pt x="328" y="577"/>
                  <a:pt x="327" y="577"/>
                </a:cubicBezTo>
                <a:cubicBezTo>
                  <a:pt x="326" y="577"/>
                  <a:pt x="326" y="577"/>
                  <a:pt x="325" y="577"/>
                </a:cubicBezTo>
                <a:cubicBezTo>
                  <a:pt x="326" y="577"/>
                  <a:pt x="326" y="577"/>
                  <a:pt x="326" y="577"/>
                </a:cubicBezTo>
                <a:cubicBezTo>
                  <a:pt x="327" y="576"/>
                  <a:pt x="329" y="574"/>
                  <a:pt x="330" y="575"/>
                </a:cubicBezTo>
                <a:cubicBezTo>
                  <a:pt x="330" y="572"/>
                  <a:pt x="333" y="572"/>
                  <a:pt x="334" y="570"/>
                </a:cubicBezTo>
                <a:cubicBezTo>
                  <a:pt x="334" y="568"/>
                  <a:pt x="332" y="569"/>
                  <a:pt x="332" y="567"/>
                </a:cubicBezTo>
                <a:cubicBezTo>
                  <a:pt x="336" y="567"/>
                  <a:pt x="336" y="567"/>
                  <a:pt x="336" y="567"/>
                </a:cubicBezTo>
                <a:cubicBezTo>
                  <a:pt x="337" y="566"/>
                  <a:pt x="337" y="565"/>
                  <a:pt x="338" y="564"/>
                </a:cubicBezTo>
                <a:cubicBezTo>
                  <a:pt x="340" y="564"/>
                  <a:pt x="340" y="564"/>
                  <a:pt x="340" y="564"/>
                </a:cubicBezTo>
                <a:cubicBezTo>
                  <a:pt x="341" y="562"/>
                  <a:pt x="343" y="562"/>
                  <a:pt x="345" y="560"/>
                </a:cubicBezTo>
                <a:cubicBezTo>
                  <a:pt x="347" y="561"/>
                  <a:pt x="347" y="559"/>
                  <a:pt x="347" y="559"/>
                </a:cubicBezTo>
                <a:cubicBezTo>
                  <a:pt x="348" y="559"/>
                  <a:pt x="350" y="558"/>
                  <a:pt x="350" y="558"/>
                </a:cubicBezTo>
                <a:cubicBezTo>
                  <a:pt x="350" y="558"/>
                  <a:pt x="351" y="557"/>
                  <a:pt x="351" y="556"/>
                </a:cubicBezTo>
                <a:cubicBezTo>
                  <a:pt x="348" y="554"/>
                  <a:pt x="344" y="556"/>
                  <a:pt x="342" y="558"/>
                </a:cubicBezTo>
                <a:cubicBezTo>
                  <a:pt x="342" y="559"/>
                  <a:pt x="341" y="559"/>
                  <a:pt x="340" y="559"/>
                </a:cubicBezTo>
                <a:cubicBezTo>
                  <a:pt x="339" y="559"/>
                  <a:pt x="339" y="559"/>
                  <a:pt x="338" y="559"/>
                </a:cubicBezTo>
                <a:cubicBezTo>
                  <a:pt x="337" y="560"/>
                  <a:pt x="338" y="563"/>
                  <a:pt x="336" y="563"/>
                </a:cubicBezTo>
                <a:cubicBezTo>
                  <a:pt x="334" y="563"/>
                  <a:pt x="333" y="564"/>
                  <a:pt x="331" y="563"/>
                </a:cubicBezTo>
                <a:cubicBezTo>
                  <a:pt x="330" y="564"/>
                  <a:pt x="331" y="566"/>
                  <a:pt x="330" y="566"/>
                </a:cubicBezTo>
                <a:cubicBezTo>
                  <a:pt x="326" y="566"/>
                  <a:pt x="326" y="570"/>
                  <a:pt x="322" y="570"/>
                </a:cubicBezTo>
                <a:cubicBezTo>
                  <a:pt x="321" y="570"/>
                  <a:pt x="321" y="572"/>
                  <a:pt x="320" y="572"/>
                </a:cubicBezTo>
                <a:cubicBezTo>
                  <a:pt x="318" y="572"/>
                  <a:pt x="318" y="574"/>
                  <a:pt x="317" y="574"/>
                </a:cubicBezTo>
                <a:cubicBezTo>
                  <a:pt x="317" y="576"/>
                  <a:pt x="316" y="575"/>
                  <a:pt x="316" y="577"/>
                </a:cubicBezTo>
                <a:cubicBezTo>
                  <a:pt x="314" y="578"/>
                  <a:pt x="313" y="581"/>
                  <a:pt x="311" y="583"/>
                </a:cubicBezTo>
                <a:cubicBezTo>
                  <a:pt x="308" y="583"/>
                  <a:pt x="308" y="586"/>
                  <a:pt x="305" y="586"/>
                </a:cubicBezTo>
                <a:cubicBezTo>
                  <a:pt x="305" y="588"/>
                  <a:pt x="304" y="588"/>
                  <a:pt x="304" y="589"/>
                </a:cubicBezTo>
                <a:cubicBezTo>
                  <a:pt x="302" y="590"/>
                  <a:pt x="301" y="591"/>
                  <a:pt x="300" y="593"/>
                </a:cubicBezTo>
                <a:cubicBezTo>
                  <a:pt x="299" y="593"/>
                  <a:pt x="299" y="593"/>
                  <a:pt x="298" y="593"/>
                </a:cubicBezTo>
                <a:cubicBezTo>
                  <a:pt x="297" y="595"/>
                  <a:pt x="295" y="597"/>
                  <a:pt x="294" y="598"/>
                </a:cubicBezTo>
                <a:cubicBezTo>
                  <a:pt x="294" y="598"/>
                  <a:pt x="294" y="599"/>
                  <a:pt x="293" y="599"/>
                </a:cubicBezTo>
                <a:cubicBezTo>
                  <a:pt x="293" y="599"/>
                  <a:pt x="292" y="600"/>
                  <a:pt x="292" y="601"/>
                </a:cubicBezTo>
                <a:cubicBezTo>
                  <a:pt x="290" y="601"/>
                  <a:pt x="290" y="603"/>
                  <a:pt x="288" y="604"/>
                </a:cubicBezTo>
                <a:cubicBezTo>
                  <a:pt x="288" y="604"/>
                  <a:pt x="288" y="603"/>
                  <a:pt x="288" y="603"/>
                </a:cubicBezTo>
                <a:cubicBezTo>
                  <a:pt x="287" y="603"/>
                  <a:pt x="286" y="605"/>
                  <a:pt x="286" y="606"/>
                </a:cubicBezTo>
                <a:cubicBezTo>
                  <a:pt x="287" y="606"/>
                  <a:pt x="287" y="607"/>
                  <a:pt x="287" y="607"/>
                </a:cubicBezTo>
                <a:cubicBezTo>
                  <a:pt x="287" y="607"/>
                  <a:pt x="288" y="606"/>
                  <a:pt x="288" y="606"/>
                </a:cubicBezTo>
                <a:cubicBezTo>
                  <a:pt x="290" y="606"/>
                  <a:pt x="290" y="605"/>
                  <a:pt x="291" y="604"/>
                </a:cubicBezTo>
                <a:cubicBezTo>
                  <a:pt x="291" y="604"/>
                  <a:pt x="292" y="604"/>
                  <a:pt x="292" y="604"/>
                </a:cubicBezTo>
                <a:cubicBezTo>
                  <a:pt x="293" y="604"/>
                  <a:pt x="293" y="603"/>
                  <a:pt x="293" y="603"/>
                </a:cubicBezTo>
                <a:cubicBezTo>
                  <a:pt x="293" y="602"/>
                  <a:pt x="294" y="602"/>
                  <a:pt x="294" y="601"/>
                </a:cubicBezTo>
                <a:cubicBezTo>
                  <a:pt x="295" y="601"/>
                  <a:pt x="295" y="600"/>
                  <a:pt x="296" y="599"/>
                </a:cubicBezTo>
                <a:cubicBezTo>
                  <a:pt x="296" y="598"/>
                  <a:pt x="297" y="599"/>
                  <a:pt x="298" y="598"/>
                </a:cubicBezTo>
                <a:cubicBezTo>
                  <a:pt x="299" y="597"/>
                  <a:pt x="299" y="597"/>
                  <a:pt x="299" y="596"/>
                </a:cubicBezTo>
                <a:cubicBezTo>
                  <a:pt x="301" y="595"/>
                  <a:pt x="303" y="593"/>
                  <a:pt x="304" y="591"/>
                </a:cubicBezTo>
                <a:cubicBezTo>
                  <a:pt x="306" y="592"/>
                  <a:pt x="305" y="588"/>
                  <a:pt x="307" y="589"/>
                </a:cubicBezTo>
                <a:cubicBezTo>
                  <a:pt x="308" y="589"/>
                  <a:pt x="308" y="587"/>
                  <a:pt x="308" y="586"/>
                </a:cubicBezTo>
                <a:cubicBezTo>
                  <a:pt x="310" y="586"/>
                  <a:pt x="311" y="585"/>
                  <a:pt x="313" y="585"/>
                </a:cubicBezTo>
                <a:cubicBezTo>
                  <a:pt x="314" y="585"/>
                  <a:pt x="313" y="586"/>
                  <a:pt x="315" y="586"/>
                </a:cubicBezTo>
                <a:cubicBezTo>
                  <a:pt x="315" y="584"/>
                  <a:pt x="318" y="585"/>
                  <a:pt x="318" y="583"/>
                </a:cubicBezTo>
                <a:cubicBezTo>
                  <a:pt x="317" y="581"/>
                  <a:pt x="315" y="584"/>
                  <a:pt x="315" y="582"/>
                </a:cubicBezTo>
                <a:cubicBezTo>
                  <a:pt x="315" y="580"/>
                  <a:pt x="316" y="580"/>
                  <a:pt x="318" y="580"/>
                </a:cubicBezTo>
                <a:cubicBezTo>
                  <a:pt x="318" y="579"/>
                  <a:pt x="319" y="579"/>
                  <a:pt x="320" y="578"/>
                </a:cubicBezTo>
                <a:cubicBezTo>
                  <a:pt x="320" y="578"/>
                  <a:pt x="320" y="577"/>
                  <a:pt x="321" y="577"/>
                </a:cubicBezTo>
                <a:cubicBezTo>
                  <a:pt x="322" y="577"/>
                  <a:pt x="321" y="579"/>
                  <a:pt x="323" y="579"/>
                </a:cubicBezTo>
                <a:cubicBezTo>
                  <a:pt x="323" y="579"/>
                  <a:pt x="323" y="579"/>
                  <a:pt x="324" y="578"/>
                </a:cubicBezTo>
                <a:cubicBezTo>
                  <a:pt x="323" y="580"/>
                  <a:pt x="323" y="583"/>
                  <a:pt x="321" y="584"/>
                </a:cubicBezTo>
                <a:cubicBezTo>
                  <a:pt x="318" y="584"/>
                  <a:pt x="318" y="584"/>
                  <a:pt x="318" y="584"/>
                </a:cubicBezTo>
                <a:cubicBezTo>
                  <a:pt x="315" y="587"/>
                  <a:pt x="311" y="589"/>
                  <a:pt x="307" y="592"/>
                </a:cubicBezTo>
                <a:cubicBezTo>
                  <a:pt x="306" y="592"/>
                  <a:pt x="304" y="592"/>
                  <a:pt x="303" y="593"/>
                </a:cubicBezTo>
                <a:cubicBezTo>
                  <a:pt x="303" y="593"/>
                  <a:pt x="303" y="594"/>
                  <a:pt x="302" y="594"/>
                </a:cubicBezTo>
                <a:cubicBezTo>
                  <a:pt x="302" y="596"/>
                  <a:pt x="303" y="599"/>
                  <a:pt x="304" y="599"/>
                </a:cubicBezTo>
                <a:cubicBezTo>
                  <a:pt x="305" y="601"/>
                  <a:pt x="305" y="601"/>
                  <a:pt x="305" y="602"/>
                </a:cubicBezTo>
                <a:cubicBezTo>
                  <a:pt x="304" y="604"/>
                  <a:pt x="303" y="602"/>
                  <a:pt x="301" y="602"/>
                </a:cubicBezTo>
                <a:cubicBezTo>
                  <a:pt x="300" y="602"/>
                  <a:pt x="299" y="603"/>
                  <a:pt x="298" y="603"/>
                </a:cubicBezTo>
                <a:cubicBezTo>
                  <a:pt x="297" y="603"/>
                  <a:pt x="296" y="602"/>
                  <a:pt x="295" y="602"/>
                </a:cubicBezTo>
                <a:cubicBezTo>
                  <a:pt x="294" y="604"/>
                  <a:pt x="294" y="605"/>
                  <a:pt x="294" y="608"/>
                </a:cubicBezTo>
                <a:cubicBezTo>
                  <a:pt x="293" y="609"/>
                  <a:pt x="293" y="607"/>
                  <a:pt x="292" y="607"/>
                </a:cubicBezTo>
                <a:cubicBezTo>
                  <a:pt x="292" y="609"/>
                  <a:pt x="292" y="609"/>
                  <a:pt x="292" y="611"/>
                </a:cubicBezTo>
                <a:cubicBezTo>
                  <a:pt x="292" y="612"/>
                  <a:pt x="290" y="613"/>
                  <a:pt x="289" y="613"/>
                </a:cubicBezTo>
                <a:cubicBezTo>
                  <a:pt x="289" y="614"/>
                  <a:pt x="289" y="615"/>
                  <a:pt x="289" y="615"/>
                </a:cubicBezTo>
                <a:cubicBezTo>
                  <a:pt x="287" y="614"/>
                  <a:pt x="285" y="614"/>
                  <a:pt x="283" y="614"/>
                </a:cubicBezTo>
                <a:cubicBezTo>
                  <a:pt x="283" y="616"/>
                  <a:pt x="281" y="617"/>
                  <a:pt x="281" y="618"/>
                </a:cubicBezTo>
                <a:cubicBezTo>
                  <a:pt x="280" y="620"/>
                  <a:pt x="278" y="620"/>
                  <a:pt x="277" y="621"/>
                </a:cubicBezTo>
                <a:cubicBezTo>
                  <a:pt x="276" y="622"/>
                  <a:pt x="276" y="624"/>
                  <a:pt x="275" y="624"/>
                </a:cubicBezTo>
                <a:cubicBezTo>
                  <a:pt x="275" y="626"/>
                  <a:pt x="275" y="625"/>
                  <a:pt x="275" y="627"/>
                </a:cubicBezTo>
                <a:cubicBezTo>
                  <a:pt x="272" y="628"/>
                  <a:pt x="271" y="630"/>
                  <a:pt x="269" y="631"/>
                </a:cubicBezTo>
                <a:cubicBezTo>
                  <a:pt x="268" y="633"/>
                  <a:pt x="267" y="635"/>
                  <a:pt x="266" y="636"/>
                </a:cubicBezTo>
                <a:cubicBezTo>
                  <a:pt x="266" y="637"/>
                  <a:pt x="266" y="637"/>
                  <a:pt x="266" y="638"/>
                </a:cubicBezTo>
                <a:cubicBezTo>
                  <a:pt x="266" y="638"/>
                  <a:pt x="265" y="638"/>
                  <a:pt x="265" y="638"/>
                </a:cubicBezTo>
                <a:cubicBezTo>
                  <a:pt x="265" y="639"/>
                  <a:pt x="266" y="641"/>
                  <a:pt x="265" y="641"/>
                </a:cubicBezTo>
                <a:cubicBezTo>
                  <a:pt x="263" y="641"/>
                  <a:pt x="263" y="639"/>
                  <a:pt x="262" y="638"/>
                </a:cubicBezTo>
                <a:cubicBezTo>
                  <a:pt x="262" y="638"/>
                  <a:pt x="262" y="638"/>
                  <a:pt x="262" y="638"/>
                </a:cubicBezTo>
                <a:cubicBezTo>
                  <a:pt x="262" y="642"/>
                  <a:pt x="265" y="643"/>
                  <a:pt x="264" y="645"/>
                </a:cubicBezTo>
                <a:cubicBezTo>
                  <a:pt x="262" y="645"/>
                  <a:pt x="262" y="646"/>
                  <a:pt x="260" y="646"/>
                </a:cubicBezTo>
                <a:cubicBezTo>
                  <a:pt x="260" y="647"/>
                  <a:pt x="261" y="649"/>
                  <a:pt x="260" y="649"/>
                </a:cubicBezTo>
                <a:cubicBezTo>
                  <a:pt x="259" y="648"/>
                  <a:pt x="259" y="646"/>
                  <a:pt x="258" y="646"/>
                </a:cubicBezTo>
                <a:cubicBezTo>
                  <a:pt x="258" y="646"/>
                  <a:pt x="258" y="646"/>
                  <a:pt x="257" y="646"/>
                </a:cubicBezTo>
                <a:cubicBezTo>
                  <a:pt x="257" y="648"/>
                  <a:pt x="258" y="648"/>
                  <a:pt x="258" y="651"/>
                </a:cubicBezTo>
                <a:cubicBezTo>
                  <a:pt x="257" y="652"/>
                  <a:pt x="255" y="654"/>
                  <a:pt x="256" y="657"/>
                </a:cubicBezTo>
                <a:cubicBezTo>
                  <a:pt x="255" y="656"/>
                  <a:pt x="255" y="656"/>
                  <a:pt x="254" y="656"/>
                </a:cubicBezTo>
                <a:cubicBezTo>
                  <a:pt x="253" y="658"/>
                  <a:pt x="255" y="659"/>
                  <a:pt x="254" y="659"/>
                </a:cubicBezTo>
                <a:cubicBezTo>
                  <a:pt x="252" y="659"/>
                  <a:pt x="252" y="658"/>
                  <a:pt x="249" y="659"/>
                </a:cubicBezTo>
                <a:cubicBezTo>
                  <a:pt x="249" y="662"/>
                  <a:pt x="251" y="663"/>
                  <a:pt x="251" y="666"/>
                </a:cubicBezTo>
                <a:cubicBezTo>
                  <a:pt x="249" y="665"/>
                  <a:pt x="249" y="667"/>
                  <a:pt x="246" y="667"/>
                </a:cubicBezTo>
                <a:cubicBezTo>
                  <a:pt x="247" y="669"/>
                  <a:pt x="245" y="670"/>
                  <a:pt x="244" y="670"/>
                </a:cubicBezTo>
                <a:cubicBezTo>
                  <a:pt x="244" y="671"/>
                  <a:pt x="245" y="673"/>
                  <a:pt x="243" y="673"/>
                </a:cubicBezTo>
                <a:cubicBezTo>
                  <a:pt x="243" y="674"/>
                  <a:pt x="241" y="675"/>
                  <a:pt x="241" y="674"/>
                </a:cubicBezTo>
                <a:cubicBezTo>
                  <a:pt x="241" y="672"/>
                  <a:pt x="242" y="671"/>
                  <a:pt x="243" y="669"/>
                </a:cubicBezTo>
                <a:cubicBezTo>
                  <a:pt x="242" y="668"/>
                  <a:pt x="241" y="668"/>
                  <a:pt x="241" y="666"/>
                </a:cubicBezTo>
                <a:cubicBezTo>
                  <a:pt x="242" y="666"/>
                  <a:pt x="242" y="666"/>
                  <a:pt x="243" y="666"/>
                </a:cubicBezTo>
                <a:cubicBezTo>
                  <a:pt x="244" y="664"/>
                  <a:pt x="245" y="664"/>
                  <a:pt x="244" y="662"/>
                </a:cubicBezTo>
                <a:cubicBezTo>
                  <a:pt x="245" y="662"/>
                  <a:pt x="246" y="661"/>
                  <a:pt x="247" y="661"/>
                </a:cubicBezTo>
                <a:cubicBezTo>
                  <a:pt x="246" y="658"/>
                  <a:pt x="248" y="658"/>
                  <a:pt x="248" y="656"/>
                </a:cubicBezTo>
                <a:cubicBezTo>
                  <a:pt x="249" y="656"/>
                  <a:pt x="249" y="655"/>
                  <a:pt x="250" y="655"/>
                </a:cubicBezTo>
                <a:cubicBezTo>
                  <a:pt x="250" y="654"/>
                  <a:pt x="251" y="655"/>
                  <a:pt x="251" y="655"/>
                </a:cubicBezTo>
                <a:cubicBezTo>
                  <a:pt x="251" y="654"/>
                  <a:pt x="251" y="653"/>
                  <a:pt x="251" y="653"/>
                </a:cubicBezTo>
                <a:cubicBezTo>
                  <a:pt x="252" y="651"/>
                  <a:pt x="253" y="651"/>
                  <a:pt x="254" y="650"/>
                </a:cubicBezTo>
                <a:cubicBezTo>
                  <a:pt x="254" y="649"/>
                  <a:pt x="253" y="648"/>
                  <a:pt x="253" y="647"/>
                </a:cubicBezTo>
                <a:cubicBezTo>
                  <a:pt x="250" y="649"/>
                  <a:pt x="248" y="650"/>
                  <a:pt x="247" y="654"/>
                </a:cubicBezTo>
                <a:cubicBezTo>
                  <a:pt x="247" y="655"/>
                  <a:pt x="245" y="656"/>
                  <a:pt x="244" y="656"/>
                </a:cubicBezTo>
                <a:cubicBezTo>
                  <a:pt x="244" y="657"/>
                  <a:pt x="244" y="657"/>
                  <a:pt x="243" y="657"/>
                </a:cubicBezTo>
                <a:cubicBezTo>
                  <a:pt x="243" y="659"/>
                  <a:pt x="244" y="659"/>
                  <a:pt x="244" y="661"/>
                </a:cubicBezTo>
                <a:cubicBezTo>
                  <a:pt x="242" y="661"/>
                  <a:pt x="241" y="663"/>
                  <a:pt x="239" y="663"/>
                </a:cubicBezTo>
                <a:cubicBezTo>
                  <a:pt x="239" y="664"/>
                  <a:pt x="240" y="664"/>
                  <a:pt x="239" y="666"/>
                </a:cubicBezTo>
                <a:cubicBezTo>
                  <a:pt x="238" y="664"/>
                  <a:pt x="239" y="667"/>
                  <a:pt x="237" y="667"/>
                </a:cubicBezTo>
                <a:cubicBezTo>
                  <a:pt x="237" y="670"/>
                  <a:pt x="237" y="670"/>
                  <a:pt x="237" y="670"/>
                </a:cubicBezTo>
                <a:cubicBezTo>
                  <a:pt x="237" y="670"/>
                  <a:pt x="236" y="670"/>
                  <a:pt x="236" y="671"/>
                </a:cubicBezTo>
                <a:cubicBezTo>
                  <a:pt x="235" y="671"/>
                  <a:pt x="235" y="671"/>
                  <a:pt x="235" y="672"/>
                </a:cubicBezTo>
                <a:cubicBezTo>
                  <a:pt x="234" y="672"/>
                  <a:pt x="233" y="673"/>
                  <a:pt x="233" y="674"/>
                </a:cubicBezTo>
                <a:cubicBezTo>
                  <a:pt x="233" y="675"/>
                  <a:pt x="233" y="675"/>
                  <a:pt x="233" y="675"/>
                </a:cubicBezTo>
                <a:cubicBezTo>
                  <a:pt x="233" y="675"/>
                  <a:pt x="233" y="676"/>
                  <a:pt x="233" y="676"/>
                </a:cubicBezTo>
                <a:cubicBezTo>
                  <a:pt x="233" y="676"/>
                  <a:pt x="233" y="676"/>
                  <a:pt x="232" y="676"/>
                </a:cubicBezTo>
                <a:cubicBezTo>
                  <a:pt x="232" y="676"/>
                  <a:pt x="232" y="676"/>
                  <a:pt x="232" y="677"/>
                </a:cubicBezTo>
                <a:cubicBezTo>
                  <a:pt x="232" y="677"/>
                  <a:pt x="232" y="677"/>
                  <a:pt x="231" y="677"/>
                </a:cubicBezTo>
                <a:cubicBezTo>
                  <a:pt x="231" y="678"/>
                  <a:pt x="231" y="678"/>
                  <a:pt x="231" y="678"/>
                </a:cubicBezTo>
                <a:cubicBezTo>
                  <a:pt x="231" y="678"/>
                  <a:pt x="231" y="678"/>
                  <a:pt x="231" y="679"/>
                </a:cubicBezTo>
                <a:cubicBezTo>
                  <a:pt x="231" y="679"/>
                  <a:pt x="231" y="679"/>
                  <a:pt x="231" y="679"/>
                </a:cubicBezTo>
                <a:cubicBezTo>
                  <a:pt x="231" y="680"/>
                  <a:pt x="231" y="680"/>
                  <a:pt x="231" y="681"/>
                </a:cubicBezTo>
                <a:cubicBezTo>
                  <a:pt x="231" y="681"/>
                  <a:pt x="230" y="681"/>
                  <a:pt x="230" y="682"/>
                </a:cubicBezTo>
                <a:cubicBezTo>
                  <a:pt x="230" y="682"/>
                  <a:pt x="230" y="682"/>
                  <a:pt x="231" y="682"/>
                </a:cubicBezTo>
                <a:cubicBezTo>
                  <a:pt x="231" y="682"/>
                  <a:pt x="231" y="683"/>
                  <a:pt x="231" y="683"/>
                </a:cubicBezTo>
                <a:cubicBezTo>
                  <a:pt x="229" y="685"/>
                  <a:pt x="228" y="686"/>
                  <a:pt x="228" y="689"/>
                </a:cubicBezTo>
                <a:cubicBezTo>
                  <a:pt x="227" y="691"/>
                  <a:pt x="226" y="689"/>
                  <a:pt x="225" y="690"/>
                </a:cubicBezTo>
                <a:cubicBezTo>
                  <a:pt x="225" y="692"/>
                  <a:pt x="223" y="691"/>
                  <a:pt x="224" y="693"/>
                </a:cubicBezTo>
                <a:cubicBezTo>
                  <a:pt x="225" y="694"/>
                  <a:pt x="222" y="694"/>
                  <a:pt x="223" y="695"/>
                </a:cubicBezTo>
                <a:cubicBezTo>
                  <a:pt x="222" y="696"/>
                  <a:pt x="225" y="696"/>
                  <a:pt x="225" y="696"/>
                </a:cubicBezTo>
                <a:cubicBezTo>
                  <a:pt x="225" y="696"/>
                  <a:pt x="226" y="697"/>
                  <a:pt x="226" y="697"/>
                </a:cubicBezTo>
                <a:cubicBezTo>
                  <a:pt x="226" y="697"/>
                  <a:pt x="227" y="697"/>
                  <a:pt x="227" y="697"/>
                </a:cubicBezTo>
                <a:cubicBezTo>
                  <a:pt x="226" y="700"/>
                  <a:pt x="225" y="700"/>
                  <a:pt x="222" y="700"/>
                </a:cubicBezTo>
                <a:cubicBezTo>
                  <a:pt x="222" y="701"/>
                  <a:pt x="222" y="701"/>
                  <a:pt x="221" y="703"/>
                </a:cubicBezTo>
                <a:cubicBezTo>
                  <a:pt x="221" y="703"/>
                  <a:pt x="220" y="703"/>
                  <a:pt x="220" y="703"/>
                </a:cubicBezTo>
                <a:cubicBezTo>
                  <a:pt x="220" y="705"/>
                  <a:pt x="220" y="707"/>
                  <a:pt x="219" y="710"/>
                </a:cubicBezTo>
                <a:cubicBezTo>
                  <a:pt x="218" y="710"/>
                  <a:pt x="218" y="712"/>
                  <a:pt x="217" y="713"/>
                </a:cubicBezTo>
                <a:cubicBezTo>
                  <a:pt x="216" y="712"/>
                  <a:pt x="213" y="724"/>
                  <a:pt x="213" y="731"/>
                </a:cubicBezTo>
                <a:cubicBezTo>
                  <a:pt x="211" y="734"/>
                  <a:pt x="209" y="735"/>
                  <a:pt x="209" y="739"/>
                </a:cubicBezTo>
                <a:cubicBezTo>
                  <a:pt x="207" y="741"/>
                  <a:pt x="207" y="744"/>
                  <a:pt x="207" y="746"/>
                </a:cubicBezTo>
                <a:cubicBezTo>
                  <a:pt x="207" y="747"/>
                  <a:pt x="206" y="748"/>
                  <a:pt x="206" y="749"/>
                </a:cubicBezTo>
                <a:cubicBezTo>
                  <a:pt x="206" y="750"/>
                  <a:pt x="205" y="751"/>
                  <a:pt x="205" y="753"/>
                </a:cubicBezTo>
                <a:cubicBezTo>
                  <a:pt x="205" y="755"/>
                  <a:pt x="206" y="755"/>
                  <a:pt x="205" y="756"/>
                </a:cubicBezTo>
                <a:cubicBezTo>
                  <a:pt x="205" y="756"/>
                  <a:pt x="205" y="758"/>
                  <a:pt x="205" y="758"/>
                </a:cubicBezTo>
                <a:cubicBezTo>
                  <a:pt x="205" y="759"/>
                  <a:pt x="204" y="759"/>
                  <a:pt x="204" y="759"/>
                </a:cubicBezTo>
                <a:cubicBezTo>
                  <a:pt x="203" y="760"/>
                  <a:pt x="204" y="761"/>
                  <a:pt x="203" y="761"/>
                </a:cubicBezTo>
                <a:cubicBezTo>
                  <a:pt x="204" y="766"/>
                  <a:pt x="200" y="771"/>
                  <a:pt x="203" y="775"/>
                </a:cubicBezTo>
                <a:cubicBezTo>
                  <a:pt x="200" y="776"/>
                  <a:pt x="202" y="779"/>
                  <a:pt x="202" y="781"/>
                </a:cubicBezTo>
                <a:cubicBezTo>
                  <a:pt x="202" y="782"/>
                  <a:pt x="201" y="783"/>
                  <a:pt x="201" y="784"/>
                </a:cubicBezTo>
                <a:cubicBezTo>
                  <a:pt x="201" y="785"/>
                  <a:pt x="201" y="786"/>
                  <a:pt x="201" y="787"/>
                </a:cubicBezTo>
                <a:cubicBezTo>
                  <a:pt x="201" y="788"/>
                  <a:pt x="200" y="788"/>
                  <a:pt x="200" y="788"/>
                </a:cubicBezTo>
                <a:cubicBezTo>
                  <a:pt x="200" y="790"/>
                  <a:pt x="200" y="792"/>
                  <a:pt x="199" y="793"/>
                </a:cubicBezTo>
                <a:cubicBezTo>
                  <a:pt x="199" y="794"/>
                  <a:pt x="200" y="795"/>
                  <a:pt x="200" y="796"/>
                </a:cubicBezTo>
                <a:cubicBezTo>
                  <a:pt x="200" y="797"/>
                  <a:pt x="199" y="797"/>
                  <a:pt x="199" y="797"/>
                </a:cubicBezTo>
                <a:cubicBezTo>
                  <a:pt x="198" y="801"/>
                  <a:pt x="199" y="802"/>
                  <a:pt x="199" y="805"/>
                </a:cubicBezTo>
                <a:cubicBezTo>
                  <a:pt x="199" y="808"/>
                  <a:pt x="199" y="814"/>
                  <a:pt x="198" y="815"/>
                </a:cubicBezTo>
                <a:cubicBezTo>
                  <a:pt x="198" y="816"/>
                  <a:pt x="198" y="815"/>
                  <a:pt x="198" y="816"/>
                </a:cubicBezTo>
                <a:cubicBezTo>
                  <a:pt x="197" y="818"/>
                  <a:pt x="198" y="819"/>
                  <a:pt x="198" y="819"/>
                </a:cubicBezTo>
                <a:cubicBezTo>
                  <a:pt x="198" y="819"/>
                  <a:pt x="197" y="820"/>
                  <a:pt x="197" y="820"/>
                </a:cubicBezTo>
                <a:cubicBezTo>
                  <a:pt x="197" y="820"/>
                  <a:pt x="197" y="821"/>
                  <a:pt x="197" y="821"/>
                </a:cubicBezTo>
                <a:cubicBezTo>
                  <a:pt x="197" y="823"/>
                  <a:pt x="198" y="824"/>
                  <a:pt x="198" y="826"/>
                </a:cubicBezTo>
                <a:cubicBezTo>
                  <a:pt x="198" y="827"/>
                  <a:pt x="197" y="828"/>
                  <a:pt x="197" y="830"/>
                </a:cubicBezTo>
                <a:cubicBezTo>
                  <a:pt x="197" y="833"/>
                  <a:pt x="197" y="837"/>
                  <a:pt x="197" y="840"/>
                </a:cubicBezTo>
                <a:cubicBezTo>
                  <a:pt x="197" y="842"/>
                  <a:pt x="197" y="842"/>
                  <a:pt x="197" y="843"/>
                </a:cubicBezTo>
                <a:cubicBezTo>
                  <a:pt x="196" y="847"/>
                  <a:pt x="197" y="852"/>
                  <a:pt x="196" y="855"/>
                </a:cubicBezTo>
                <a:cubicBezTo>
                  <a:pt x="196" y="857"/>
                  <a:pt x="196" y="856"/>
                  <a:pt x="196" y="857"/>
                </a:cubicBezTo>
                <a:cubicBezTo>
                  <a:pt x="196" y="857"/>
                  <a:pt x="196" y="858"/>
                  <a:pt x="196" y="858"/>
                </a:cubicBezTo>
                <a:cubicBezTo>
                  <a:pt x="197" y="860"/>
                  <a:pt x="196" y="863"/>
                  <a:pt x="197" y="865"/>
                </a:cubicBezTo>
                <a:cubicBezTo>
                  <a:pt x="197" y="866"/>
                  <a:pt x="197" y="866"/>
                  <a:pt x="197" y="867"/>
                </a:cubicBezTo>
                <a:cubicBezTo>
                  <a:pt x="197" y="868"/>
                  <a:pt x="196" y="869"/>
                  <a:pt x="196" y="870"/>
                </a:cubicBezTo>
                <a:cubicBezTo>
                  <a:pt x="197" y="871"/>
                  <a:pt x="197" y="872"/>
                  <a:pt x="197" y="874"/>
                </a:cubicBezTo>
                <a:cubicBezTo>
                  <a:pt x="198" y="875"/>
                  <a:pt x="197" y="876"/>
                  <a:pt x="197" y="877"/>
                </a:cubicBezTo>
                <a:cubicBezTo>
                  <a:pt x="198" y="878"/>
                  <a:pt x="198" y="879"/>
                  <a:pt x="198" y="880"/>
                </a:cubicBezTo>
                <a:cubicBezTo>
                  <a:pt x="198" y="881"/>
                  <a:pt x="198" y="881"/>
                  <a:pt x="198" y="882"/>
                </a:cubicBezTo>
                <a:cubicBezTo>
                  <a:pt x="199" y="883"/>
                  <a:pt x="200" y="882"/>
                  <a:pt x="199" y="884"/>
                </a:cubicBezTo>
                <a:cubicBezTo>
                  <a:pt x="199" y="885"/>
                  <a:pt x="199" y="886"/>
                  <a:pt x="198" y="888"/>
                </a:cubicBezTo>
                <a:cubicBezTo>
                  <a:pt x="199" y="888"/>
                  <a:pt x="198" y="889"/>
                  <a:pt x="199" y="889"/>
                </a:cubicBezTo>
                <a:cubicBezTo>
                  <a:pt x="199" y="891"/>
                  <a:pt x="200" y="892"/>
                  <a:pt x="200" y="893"/>
                </a:cubicBezTo>
                <a:cubicBezTo>
                  <a:pt x="201" y="897"/>
                  <a:pt x="200" y="903"/>
                  <a:pt x="201" y="907"/>
                </a:cubicBezTo>
                <a:cubicBezTo>
                  <a:pt x="201" y="908"/>
                  <a:pt x="202" y="911"/>
                  <a:pt x="202" y="912"/>
                </a:cubicBezTo>
                <a:cubicBezTo>
                  <a:pt x="202" y="913"/>
                  <a:pt x="202" y="913"/>
                  <a:pt x="202" y="914"/>
                </a:cubicBezTo>
                <a:cubicBezTo>
                  <a:pt x="202" y="914"/>
                  <a:pt x="202" y="915"/>
                  <a:pt x="202" y="915"/>
                </a:cubicBezTo>
                <a:cubicBezTo>
                  <a:pt x="202" y="915"/>
                  <a:pt x="203" y="915"/>
                  <a:pt x="203" y="915"/>
                </a:cubicBezTo>
                <a:cubicBezTo>
                  <a:pt x="204" y="916"/>
                  <a:pt x="202" y="921"/>
                  <a:pt x="203" y="922"/>
                </a:cubicBezTo>
                <a:cubicBezTo>
                  <a:pt x="204" y="924"/>
                  <a:pt x="205" y="925"/>
                  <a:pt x="206" y="927"/>
                </a:cubicBezTo>
                <a:cubicBezTo>
                  <a:pt x="205" y="929"/>
                  <a:pt x="206" y="931"/>
                  <a:pt x="206" y="932"/>
                </a:cubicBezTo>
                <a:cubicBezTo>
                  <a:pt x="206" y="932"/>
                  <a:pt x="206" y="933"/>
                  <a:pt x="206" y="934"/>
                </a:cubicBezTo>
                <a:cubicBezTo>
                  <a:pt x="206" y="934"/>
                  <a:pt x="207" y="934"/>
                  <a:pt x="207" y="934"/>
                </a:cubicBezTo>
                <a:cubicBezTo>
                  <a:pt x="207" y="935"/>
                  <a:pt x="207" y="936"/>
                  <a:pt x="207" y="937"/>
                </a:cubicBezTo>
                <a:cubicBezTo>
                  <a:pt x="207" y="937"/>
                  <a:pt x="208" y="937"/>
                  <a:pt x="208" y="938"/>
                </a:cubicBezTo>
                <a:cubicBezTo>
                  <a:pt x="209" y="939"/>
                  <a:pt x="208" y="940"/>
                  <a:pt x="209" y="941"/>
                </a:cubicBezTo>
                <a:cubicBezTo>
                  <a:pt x="209" y="942"/>
                  <a:pt x="210" y="942"/>
                  <a:pt x="210" y="943"/>
                </a:cubicBezTo>
                <a:cubicBezTo>
                  <a:pt x="210" y="943"/>
                  <a:pt x="210" y="945"/>
                  <a:pt x="211" y="946"/>
                </a:cubicBezTo>
                <a:cubicBezTo>
                  <a:pt x="211" y="947"/>
                  <a:pt x="211" y="949"/>
                  <a:pt x="211" y="951"/>
                </a:cubicBezTo>
                <a:cubicBezTo>
                  <a:pt x="212" y="953"/>
                  <a:pt x="214" y="954"/>
                  <a:pt x="214" y="958"/>
                </a:cubicBezTo>
                <a:cubicBezTo>
                  <a:pt x="216" y="960"/>
                  <a:pt x="215" y="963"/>
                  <a:pt x="215" y="966"/>
                </a:cubicBezTo>
                <a:cubicBezTo>
                  <a:pt x="216" y="966"/>
                  <a:pt x="216" y="966"/>
                  <a:pt x="216" y="967"/>
                </a:cubicBezTo>
                <a:cubicBezTo>
                  <a:pt x="216" y="968"/>
                  <a:pt x="217" y="968"/>
                  <a:pt x="217" y="969"/>
                </a:cubicBezTo>
                <a:cubicBezTo>
                  <a:pt x="217" y="970"/>
                  <a:pt x="217" y="970"/>
                  <a:pt x="218" y="971"/>
                </a:cubicBezTo>
                <a:cubicBezTo>
                  <a:pt x="218" y="971"/>
                  <a:pt x="218" y="972"/>
                  <a:pt x="219" y="972"/>
                </a:cubicBezTo>
                <a:cubicBezTo>
                  <a:pt x="219" y="973"/>
                  <a:pt x="219" y="974"/>
                  <a:pt x="219" y="974"/>
                </a:cubicBezTo>
                <a:cubicBezTo>
                  <a:pt x="219" y="975"/>
                  <a:pt x="220" y="975"/>
                  <a:pt x="220" y="976"/>
                </a:cubicBezTo>
                <a:cubicBezTo>
                  <a:pt x="220" y="976"/>
                  <a:pt x="220" y="976"/>
                  <a:pt x="220" y="977"/>
                </a:cubicBezTo>
                <a:cubicBezTo>
                  <a:pt x="220" y="978"/>
                  <a:pt x="221" y="980"/>
                  <a:pt x="221" y="980"/>
                </a:cubicBezTo>
                <a:cubicBezTo>
                  <a:pt x="221" y="981"/>
                  <a:pt x="222" y="981"/>
                  <a:pt x="222" y="982"/>
                </a:cubicBezTo>
                <a:cubicBezTo>
                  <a:pt x="221" y="982"/>
                  <a:pt x="221" y="983"/>
                  <a:pt x="221" y="983"/>
                </a:cubicBezTo>
                <a:cubicBezTo>
                  <a:pt x="221" y="984"/>
                  <a:pt x="222" y="984"/>
                  <a:pt x="222" y="985"/>
                </a:cubicBezTo>
                <a:cubicBezTo>
                  <a:pt x="222" y="985"/>
                  <a:pt x="223" y="986"/>
                  <a:pt x="223" y="987"/>
                </a:cubicBezTo>
                <a:cubicBezTo>
                  <a:pt x="223" y="988"/>
                  <a:pt x="223" y="989"/>
                  <a:pt x="224" y="991"/>
                </a:cubicBezTo>
                <a:cubicBezTo>
                  <a:pt x="224" y="991"/>
                  <a:pt x="225" y="992"/>
                  <a:pt x="225" y="993"/>
                </a:cubicBezTo>
                <a:cubicBezTo>
                  <a:pt x="225" y="993"/>
                  <a:pt x="225" y="993"/>
                  <a:pt x="225" y="994"/>
                </a:cubicBezTo>
                <a:cubicBezTo>
                  <a:pt x="225" y="995"/>
                  <a:pt x="226" y="995"/>
                  <a:pt x="226" y="996"/>
                </a:cubicBezTo>
                <a:cubicBezTo>
                  <a:pt x="227" y="996"/>
                  <a:pt x="227" y="998"/>
                  <a:pt x="228" y="998"/>
                </a:cubicBezTo>
                <a:cubicBezTo>
                  <a:pt x="228" y="999"/>
                  <a:pt x="227" y="999"/>
                  <a:pt x="228" y="1000"/>
                </a:cubicBezTo>
                <a:cubicBezTo>
                  <a:pt x="228" y="1000"/>
                  <a:pt x="228" y="1000"/>
                  <a:pt x="229" y="1001"/>
                </a:cubicBezTo>
                <a:cubicBezTo>
                  <a:pt x="229" y="1002"/>
                  <a:pt x="229" y="1003"/>
                  <a:pt x="230" y="1004"/>
                </a:cubicBezTo>
                <a:cubicBezTo>
                  <a:pt x="230" y="1005"/>
                  <a:pt x="231" y="1005"/>
                  <a:pt x="231" y="1006"/>
                </a:cubicBezTo>
                <a:cubicBezTo>
                  <a:pt x="231" y="1006"/>
                  <a:pt x="231" y="1006"/>
                  <a:pt x="231" y="1007"/>
                </a:cubicBezTo>
                <a:cubicBezTo>
                  <a:pt x="231" y="1007"/>
                  <a:pt x="231" y="1007"/>
                  <a:pt x="231" y="1007"/>
                </a:cubicBezTo>
                <a:cubicBezTo>
                  <a:pt x="231" y="1008"/>
                  <a:pt x="231" y="1008"/>
                  <a:pt x="232" y="1009"/>
                </a:cubicBezTo>
                <a:cubicBezTo>
                  <a:pt x="231" y="1008"/>
                  <a:pt x="230" y="1007"/>
                  <a:pt x="230" y="1006"/>
                </a:cubicBezTo>
                <a:cubicBezTo>
                  <a:pt x="230" y="1006"/>
                  <a:pt x="229" y="1006"/>
                  <a:pt x="229" y="1005"/>
                </a:cubicBezTo>
                <a:cubicBezTo>
                  <a:pt x="229" y="1004"/>
                  <a:pt x="225" y="1001"/>
                  <a:pt x="225" y="1000"/>
                </a:cubicBezTo>
                <a:cubicBezTo>
                  <a:pt x="224" y="999"/>
                  <a:pt x="224" y="998"/>
                  <a:pt x="223" y="998"/>
                </a:cubicBezTo>
                <a:cubicBezTo>
                  <a:pt x="222" y="995"/>
                  <a:pt x="220" y="994"/>
                  <a:pt x="219" y="992"/>
                </a:cubicBezTo>
                <a:cubicBezTo>
                  <a:pt x="219" y="992"/>
                  <a:pt x="219" y="991"/>
                  <a:pt x="219" y="991"/>
                </a:cubicBezTo>
                <a:cubicBezTo>
                  <a:pt x="219" y="991"/>
                  <a:pt x="218" y="990"/>
                  <a:pt x="218" y="990"/>
                </a:cubicBezTo>
                <a:cubicBezTo>
                  <a:pt x="218" y="989"/>
                  <a:pt x="217" y="988"/>
                  <a:pt x="217" y="987"/>
                </a:cubicBezTo>
                <a:cubicBezTo>
                  <a:pt x="217" y="988"/>
                  <a:pt x="218" y="988"/>
                  <a:pt x="219" y="988"/>
                </a:cubicBezTo>
                <a:cubicBezTo>
                  <a:pt x="219" y="989"/>
                  <a:pt x="219" y="990"/>
                  <a:pt x="219" y="990"/>
                </a:cubicBezTo>
                <a:cubicBezTo>
                  <a:pt x="219" y="991"/>
                  <a:pt x="220" y="994"/>
                  <a:pt x="220" y="994"/>
                </a:cubicBezTo>
                <a:cubicBezTo>
                  <a:pt x="222" y="993"/>
                  <a:pt x="221" y="995"/>
                  <a:pt x="222" y="995"/>
                </a:cubicBezTo>
                <a:cubicBezTo>
                  <a:pt x="222" y="990"/>
                  <a:pt x="220" y="987"/>
                  <a:pt x="219" y="984"/>
                </a:cubicBezTo>
                <a:cubicBezTo>
                  <a:pt x="218" y="981"/>
                  <a:pt x="218" y="976"/>
                  <a:pt x="214" y="977"/>
                </a:cubicBezTo>
                <a:cubicBezTo>
                  <a:pt x="213" y="981"/>
                  <a:pt x="217" y="982"/>
                  <a:pt x="216" y="984"/>
                </a:cubicBezTo>
                <a:cubicBezTo>
                  <a:pt x="214" y="984"/>
                  <a:pt x="214" y="983"/>
                  <a:pt x="213" y="981"/>
                </a:cubicBezTo>
                <a:cubicBezTo>
                  <a:pt x="213" y="980"/>
                  <a:pt x="211" y="980"/>
                  <a:pt x="211" y="979"/>
                </a:cubicBezTo>
                <a:cubicBezTo>
                  <a:pt x="211" y="974"/>
                  <a:pt x="211" y="974"/>
                  <a:pt x="211" y="974"/>
                </a:cubicBezTo>
                <a:cubicBezTo>
                  <a:pt x="210" y="974"/>
                  <a:pt x="209" y="974"/>
                  <a:pt x="209" y="972"/>
                </a:cubicBezTo>
                <a:cubicBezTo>
                  <a:pt x="210" y="973"/>
                  <a:pt x="209" y="970"/>
                  <a:pt x="210" y="971"/>
                </a:cubicBezTo>
                <a:cubicBezTo>
                  <a:pt x="211" y="972"/>
                  <a:pt x="211" y="973"/>
                  <a:pt x="212" y="973"/>
                </a:cubicBezTo>
                <a:cubicBezTo>
                  <a:pt x="213" y="970"/>
                  <a:pt x="214" y="970"/>
                  <a:pt x="213" y="969"/>
                </a:cubicBezTo>
                <a:cubicBezTo>
                  <a:pt x="213" y="969"/>
                  <a:pt x="212" y="968"/>
                  <a:pt x="212" y="968"/>
                </a:cubicBezTo>
                <a:cubicBezTo>
                  <a:pt x="212" y="966"/>
                  <a:pt x="210" y="965"/>
                  <a:pt x="209" y="965"/>
                </a:cubicBezTo>
                <a:cubicBezTo>
                  <a:pt x="208" y="964"/>
                  <a:pt x="208" y="966"/>
                  <a:pt x="207" y="966"/>
                </a:cubicBezTo>
                <a:cubicBezTo>
                  <a:pt x="207" y="965"/>
                  <a:pt x="207" y="966"/>
                  <a:pt x="207" y="965"/>
                </a:cubicBezTo>
                <a:cubicBezTo>
                  <a:pt x="206" y="964"/>
                  <a:pt x="206" y="964"/>
                  <a:pt x="205" y="963"/>
                </a:cubicBezTo>
                <a:cubicBezTo>
                  <a:pt x="204" y="962"/>
                  <a:pt x="203" y="960"/>
                  <a:pt x="204" y="957"/>
                </a:cubicBezTo>
                <a:cubicBezTo>
                  <a:pt x="202" y="956"/>
                  <a:pt x="201" y="955"/>
                  <a:pt x="201" y="951"/>
                </a:cubicBezTo>
                <a:cubicBezTo>
                  <a:pt x="200" y="952"/>
                  <a:pt x="200" y="950"/>
                  <a:pt x="200" y="949"/>
                </a:cubicBezTo>
                <a:cubicBezTo>
                  <a:pt x="200" y="948"/>
                  <a:pt x="200" y="947"/>
                  <a:pt x="200" y="946"/>
                </a:cubicBezTo>
                <a:cubicBezTo>
                  <a:pt x="198" y="946"/>
                  <a:pt x="198" y="943"/>
                  <a:pt x="198" y="942"/>
                </a:cubicBezTo>
                <a:cubicBezTo>
                  <a:pt x="198" y="941"/>
                  <a:pt x="198" y="941"/>
                  <a:pt x="197" y="941"/>
                </a:cubicBezTo>
                <a:cubicBezTo>
                  <a:pt x="200" y="946"/>
                  <a:pt x="191" y="938"/>
                  <a:pt x="197" y="937"/>
                </a:cubicBezTo>
                <a:cubicBezTo>
                  <a:pt x="199" y="939"/>
                  <a:pt x="199" y="942"/>
                  <a:pt x="200" y="944"/>
                </a:cubicBezTo>
                <a:cubicBezTo>
                  <a:pt x="201" y="947"/>
                  <a:pt x="201" y="948"/>
                  <a:pt x="202" y="949"/>
                </a:cubicBezTo>
                <a:cubicBezTo>
                  <a:pt x="202" y="950"/>
                  <a:pt x="202" y="951"/>
                  <a:pt x="202" y="951"/>
                </a:cubicBezTo>
                <a:cubicBezTo>
                  <a:pt x="202" y="952"/>
                  <a:pt x="203" y="952"/>
                  <a:pt x="203" y="953"/>
                </a:cubicBezTo>
                <a:cubicBezTo>
                  <a:pt x="203" y="954"/>
                  <a:pt x="204" y="954"/>
                  <a:pt x="204" y="954"/>
                </a:cubicBezTo>
                <a:cubicBezTo>
                  <a:pt x="205" y="955"/>
                  <a:pt x="204" y="955"/>
                  <a:pt x="204" y="956"/>
                </a:cubicBezTo>
                <a:cubicBezTo>
                  <a:pt x="204" y="956"/>
                  <a:pt x="205" y="957"/>
                  <a:pt x="205" y="957"/>
                </a:cubicBezTo>
                <a:cubicBezTo>
                  <a:pt x="205" y="958"/>
                  <a:pt x="206" y="959"/>
                  <a:pt x="206" y="960"/>
                </a:cubicBezTo>
                <a:cubicBezTo>
                  <a:pt x="206" y="961"/>
                  <a:pt x="207" y="962"/>
                  <a:pt x="207" y="963"/>
                </a:cubicBezTo>
                <a:cubicBezTo>
                  <a:pt x="209" y="962"/>
                  <a:pt x="210" y="965"/>
                  <a:pt x="211" y="963"/>
                </a:cubicBezTo>
                <a:cubicBezTo>
                  <a:pt x="209" y="960"/>
                  <a:pt x="207" y="955"/>
                  <a:pt x="205" y="953"/>
                </a:cubicBezTo>
                <a:cubicBezTo>
                  <a:pt x="205" y="953"/>
                  <a:pt x="205" y="952"/>
                  <a:pt x="205" y="952"/>
                </a:cubicBezTo>
                <a:cubicBezTo>
                  <a:pt x="205" y="952"/>
                  <a:pt x="205" y="952"/>
                  <a:pt x="205" y="952"/>
                </a:cubicBezTo>
                <a:cubicBezTo>
                  <a:pt x="205" y="952"/>
                  <a:pt x="205" y="951"/>
                  <a:pt x="205" y="951"/>
                </a:cubicBezTo>
                <a:cubicBezTo>
                  <a:pt x="205" y="951"/>
                  <a:pt x="204" y="951"/>
                  <a:pt x="204" y="951"/>
                </a:cubicBezTo>
                <a:cubicBezTo>
                  <a:pt x="204" y="951"/>
                  <a:pt x="205" y="950"/>
                  <a:pt x="204" y="949"/>
                </a:cubicBezTo>
                <a:cubicBezTo>
                  <a:pt x="204" y="949"/>
                  <a:pt x="204" y="949"/>
                  <a:pt x="204" y="949"/>
                </a:cubicBezTo>
                <a:cubicBezTo>
                  <a:pt x="204" y="949"/>
                  <a:pt x="204" y="948"/>
                  <a:pt x="204" y="948"/>
                </a:cubicBezTo>
                <a:cubicBezTo>
                  <a:pt x="204" y="948"/>
                  <a:pt x="204" y="948"/>
                  <a:pt x="203" y="948"/>
                </a:cubicBezTo>
                <a:cubicBezTo>
                  <a:pt x="203" y="948"/>
                  <a:pt x="204" y="947"/>
                  <a:pt x="204" y="946"/>
                </a:cubicBezTo>
                <a:cubicBezTo>
                  <a:pt x="203" y="946"/>
                  <a:pt x="203" y="946"/>
                  <a:pt x="203" y="946"/>
                </a:cubicBezTo>
                <a:cubicBezTo>
                  <a:pt x="202" y="944"/>
                  <a:pt x="202" y="943"/>
                  <a:pt x="201" y="941"/>
                </a:cubicBezTo>
                <a:cubicBezTo>
                  <a:pt x="200" y="938"/>
                  <a:pt x="199" y="936"/>
                  <a:pt x="199" y="933"/>
                </a:cubicBezTo>
                <a:cubicBezTo>
                  <a:pt x="199" y="932"/>
                  <a:pt x="197" y="932"/>
                  <a:pt x="197" y="931"/>
                </a:cubicBezTo>
                <a:cubicBezTo>
                  <a:pt x="198" y="929"/>
                  <a:pt x="196" y="928"/>
                  <a:pt x="197" y="926"/>
                </a:cubicBezTo>
                <a:cubicBezTo>
                  <a:pt x="194" y="923"/>
                  <a:pt x="194" y="917"/>
                  <a:pt x="192" y="913"/>
                </a:cubicBezTo>
                <a:cubicBezTo>
                  <a:pt x="193" y="911"/>
                  <a:pt x="192" y="909"/>
                  <a:pt x="191" y="909"/>
                </a:cubicBezTo>
                <a:cubicBezTo>
                  <a:pt x="191" y="909"/>
                  <a:pt x="191" y="907"/>
                  <a:pt x="191" y="907"/>
                </a:cubicBezTo>
                <a:cubicBezTo>
                  <a:pt x="190" y="906"/>
                  <a:pt x="191" y="906"/>
                  <a:pt x="190" y="905"/>
                </a:cubicBezTo>
                <a:cubicBezTo>
                  <a:pt x="190" y="904"/>
                  <a:pt x="190" y="903"/>
                  <a:pt x="190" y="902"/>
                </a:cubicBezTo>
                <a:cubicBezTo>
                  <a:pt x="190" y="902"/>
                  <a:pt x="190" y="901"/>
                  <a:pt x="190" y="901"/>
                </a:cubicBezTo>
                <a:cubicBezTo>
                  <a:pt x="190" y="900"/>
                  <a:pt x="189" y="900"/>
                  <a:pt x="189" y="899"/>
                </a:cubicBezTo>
                <a:cubicBezTo>
                  <a:pt x="188" y="898"/>
                  <a:pt x="188" y="896"/>
                  <a:pt x="188" y="895"/>
                </a:cubicBezTo>
                <a:cubicBezTo>
                  <a:pt x="188" y="895"/>
                  <a:pt x="187" y="895"/>
                  <a:pt x="187" y="895"/>
                </a:cubicBezTo>
                <a:cubicBezTo>
                  <a:pt x="187" y="895"/>
                  <a:pt x="188" y="894"/>
                  <a:pt x="187" y="894"/>
                </a:cubicBezTo>
                <a:cubicBezTo>
                  <a:pt x="187" y="893"/>
                  <a:pt x="187" y="893"/>
                  <a:pt x="187" y="893"/>
                </a:cubicBezTo>
                <a:cubicBezTo>
                  <a:pt x="187" y="892"/>
                  <a:pt x="188" y="891"/>
                  <a:pt x="188" y="891"/>
                </a:cubicBezTo>
                <a:cubicBezTo>
                  <a:pt x="187" y="890"/>
                  <a:pt x="187" y="890"/>
                  <a:pt x="187" y="889"/>
                </a:cubicBezTo>
                <a:cubicBezTo>
                  <a:pt x="186" y="888"/>
                  <a:pt x="186" y="887"/>
                  <a:pt x="186" y="885"/>
                </a:cubicBezTo>
                <a:cubicBezTo>
                  <a:pt x="185" y="882"/>
                  <a:pt x="183" y="880"/>
                  <a:pt x="184" y="877"/>
                </a:cubicBezTo>
                <a:cubicBezTo>
                  <a:pt x="183" y="876"/>
                  <a:pt x="184" y="875"/>
                  <a:pt x="184" y="874"/>
                </a:cubicBezTo>
                <a:cubicBezTo>
                  <a:pt x="183" y="873"/>
                  <a:pt x="183" y="872"/>
                  <a:pt x="183" y="870"/>
                </a:cubicBezTo>
                <a:cubicBezTo>
                  <a:pt x="183" y="870"/>
                  <a:pt x="183" y="870"/>
                  <a:pt x="183" y="869"/>
                </a:cubicBezTo>
                <a:cubicBezTo>
                  <a:pt x="182" y="868"/>
                  <a:pt x="183" y="865"/>
                  <a:pt x="183" y="864"/>
                </a:cubicBezTo>
                <a:cubicBezTo>
                  <a:pt x="182" y="863"/>
                  <a:pt x="182" y="863"/>
                  <a:pt x="182" y="863"/>
                </a:cubicBezTo>
                <a:cubicBezTo>
                  <a:pt x="182" y="861"/>
                  <a:pt x="180" y="860"/>
                  <a:pt x="181" y="858"/>
                </a:cubicBezTo>
                <a:cubicBezTo>
                  <a:pt x="181" y="857"/>
                  <a:pt x="181" y="857"/>
                  <a:pt x="181" y="856"/>
                </a:cubicBezTo>
                <a:cubicBezTo>
                  <a:pt x="181" y="854"/>
                  <a:pt x="181" y="854"/>
                  <a:pt x="180" y="853"/>
                </a:cubicBezTo>
                <a:cubicBezTo>
                  <a:pt x="180" y="853"/>
                  <a:pt x="181" y="851"/>
                  <a:pt x="180" y="851"/>
                </a:cubicBezTo>
                <a:cubicBezTo>
                  <a:pt x="180" y="851"/>
                  <a:pt x="180" y="849"/>
                  <a:pt x="180" y="849"/>
                </a:cubicBezTo>
                <a:cubicBezTo>
                  <a:pt x="180" y="848"/>
                  <a:pt x="180" y="848"/>
                  <a:pt x="180" y="847"/>
                </a:cubicBezTo>
                <a:cubicBezTo>
                  <a:pt x="180" y="847"/>
                  <a:pt x="180" y="846"/>
                  <a:pt x="180" y="846"/>
                </a:cubicBezTo>
                <a:cubicBezTo>
                  <a:pt x="180" y="846"/>
                  <a:pt x="179" y="846"/>
                  <a:pt x="179" y="846"/>
                </a:cubicBezTo>
                <a:cubicBezTo>
                  <a:pt x="179" y="846"/>
                  <a:pt x="180" y="845"/>
                  <a:pt x="180" y="844"/>
                </a:cubicBezTo>
                <a:cubicBezTo>
                  <a:pt x="179" y="843"/>
                  <a:pt x="180" y="843"/>
                  <a:pt x="180" y="842"/>
                </a:cubicBezTo>
                <a:cubicBezTo>
                  <a:pt x="179" y="839"/>
                  <a:pt x="179" y="836"/>
                  <a:pt x="179" y="833"/>
                </a:cubicBezTo>
                <a:cubicBezTo>
                  <a:pt x="179" y="832"/>
                  <a:pt x="178" y="831"/>
                  <a:pt x="178" y="830"/>
                </a:cubicBezTo>
                <a:cubicBezTo>
                  <a:pt x="178" y="829"/>
                  <a:pt x="178" y="827"/>
                  <a:pt x="178" y="826"/>
                </a:cubicBezTo>
                <a:cubicBezTo>
                  <a:pt x="178" y="826"/>
                  <a:pt x="179" y="826"/>
                  <a:pt x="179" y="825"/>
                </a:cubicBezTo>
                <a:cubicBezTo>
                  <a:pt x="179" y="824"/>
                  <a:pt x="178" y="823"/>
                  <a:pt x="178" y="823"/>
                </a:cubicBezTo>
                <a:cubicBezTo>
                  <a:pt x="178" y="819"/>
                  <a:pt x="177" y="816"/>
                  <a:pt x="178" y="812"/>
                </a:cubicBezTo>
                <a:cubicBezTo>
                  <a:pt x="178" y="810"/>
                  <a:pt x="177" y="809"/>
                  <a:pt x="177" y="807"/>
                </a:cubicBezTo>
                <a:cubicBezTo>
                  <a:pt x="177" y="806"/>
                  <a:pt x="178" y="805"/>
                  <a:pt x="178" y="805"/>
                </a:cubicBezTo>
                <a:cubicBezTo>
                  <a:pt x="178" y="805"/>
                  <a:pt x="177" y="804"/>
                  <a:pt x="177" y="804"/>
                </a:cubicBezTo>
                <a:cubicBezTo>
                  <a:pt x="177" y="804"/>
                  <a:pt x="177" y="803"/>
                  <a:pt x="177" y="803"/>
                </a:cubicBezTo>
                <a:cubicBezTo>
                  <a:pt x="178" y="800"/>
                  <a:pt x="178" y="801"/>
                  <a:pt x="178" y="799"/>
                </a:cubicBezTo>
                <a:cubicBezTo>
                  <a:pt x="177" y="795"/>
                  <a:pt x="179" y="790"/>
                  <a:pt x="179" y="787"/>
                </a:cubicBezTo>
                <a:cubicBezTo>
                  <a:pt x="179" y="786"/>
                  <a:pt x="179" y="780"/>
                  <a:pt x="179" y="780"/>
                </a:cubicBezTo>
                <a:cubicBezTo>
                  <a:pt x="180" y="777"/>
                  <a:pt x="180" y="776"/>
                  <a:pt x="180" y="774"/>
                </a:cubicBezTo>
                <a:cubicBezTo>
                  <a:pt x="180" y="770"/>
                  <a:pt x="181" y="763"/>
                  <a:pt x="181" y="759"/>
                </a:cubicBezTo>
                <a:cubicBezTo>
                  <a:pt x="181" y="758"/>
                  <a:pt x="182" y="758"/>
                  <a:pt x="182" y="757"/>
                </a:cubicBezTo>
                <a:cubicBezTo>
                  <a:pt x="182" y="756"/>
                  <a:pt x="182" y="756"/>
                  <a:pt x="182" y="755"/>
                </a:cubicBezTo>
                <a:cubicBezTo>
                  <a:pt x="183" y="747"/>
                  <a:pt x="185" y="740"/>
                  <a:pt x="185" y="732"/>
                </a:cubicBezTo>
                <a:cubicBezTo>
                  <a:pt x="186" y="732"/>
                  <a:pt x="186" y="731"/>
                  <a:pt x="187" y="730"/>
                </a:cubicBezTo>
                <a:cubicBezTo>
                  <a:pt x="188" y="727"/>
                  <a:pt x="188" y="721"/>
                  <a:pt x="190" y="718"/>
                </a:cubicBezTo>
                <a:cubicBezTo>
                  <a:pt x="191" y="718"/>
                  <a:pt x="192" y="716"/>
                  <a:pt x="193" y="714"/>
                </a:cubicBezTo>
                <a:cubicBezTo>
                  <a:pt x="192" y="714"/>
                  <a:pt x="190" y="713"/>
                  <a:pt x="191" y="712"/>
                </a:cubicBezTo>
                <a:cubicBezTo>
                  <a:pt x="191" y="710"/>
                  <a:pt x="191" y="706"/>
                  <a:pt x="192" y="704"/>
                </a:cubicBezTo>
                <a:cubicBezTo>
                  <a:pt x="193" y="702"/>
                  <a:pt x="193" y="703"/>
                  <a:pt x="193" y="701"/>
                </a:cubicBezTo>
                <a:cubicBezTo>
                  <a:pt x="194" y="701"/>
                  <a:pt x="195" y="699"/>
                  <a:pt x="195" y="698"/>
                </a:cubicBezTo>
                <a:cubicBezTo>
                  <a:pt x="196" y="696"/>
                  <a:pt x="196" y="693"/>
                  <a:pt x="197" y="691"/>
                </a:cubicBezTo>
                <a:cubicBezTo>
                  <a:pt x="197" y="691"/>
                  <a:pt x="198" y="690"/>
                  <a:pt x="199" y="690"/>
                </a:cubicBezTo>
                <a:cubicBezTo>
                  <a:pt x="199" y="690"/>
                  <a:pt x="200" y="689"/>
                  <a:pt x="200" y="689"/>
                </a:cubicBezTo>
                <a:cubicBezTo>
                  <a:pt x="199" y="688"/>
                  <a:pt x="199" y="687"/>
                  <a:pt x="200" y="686"/>
                </a:cubicBezTo>
                <a:cubicBezTo>
                  <a:pt x="201" y="686"/>
                  <a:pt x="201" y="684"/>
                  <a:pt x="202" y="684"/>
                </a:cubicBezTo>
                <a:cubicBezTo>
                  <a:pt x="203" y="681"/>
                  <a:pt x="203" y="678"/>
                  <a:pt x="204" y="676"/>
                </a:cubicBezTo>
                <a:cubicBezTo>
                  <a:pt x="205" y="675"/>
                  <a:pt x="206" y="673"/>
                  <a:pt x="207" y="672"/>
                </a:cubicBezTo>
                <a:cubicBezTo>
                  <a:pt x="209" y="669"/>
                  <a:pt x="211" y="667"/>
                  <a:pt x="211" y="664"/>
                </a:cubicBezTo>
                <a:cubicBezTo>
                  <a:pt x="212" y="662"/>
                  <a:pt x="213" y="663"/>
                  <a:pt x="213" y="662"/>
                </a:cubicBezTo>
                <a:cubicBezTo>
                  <a:pt x="214" y="661"/>
                  <a:pt x="214" y="662"/>
                  <a:pt x="214" y="661"/>
                </a:cubicBezTo>
                <a:cubicBezTo>
                  <a:pt x="215" y="660"/>
                  <a:pt x="215" y="660"/>
                  <a:pt x="215" y="659"/>
                </a:cubicBezTo>
                <a:cubicBezTo>
                  <a:pt x="216" y="658"/>
                  <a:pt x="216" y="658"/>
                  <a:pt x="216" y="658"/>
                </a:cubicBezTo>
                <a:cubicBezTo>
                  <a:pt x="217" y="657"/>
                  <a:pt x="215" y="655"/>
                  <a:pt x="215" y="654"/>
                </a:cubicBezTo>
                <a:cubicBezTo>
                  <a:pt x="215" y="653"/>
                  <a:pt x="216" y="653"/>
                  <a:pt x="217" y="653"/>
                </a:cubicBezTo>
                <a:cubicBezTo>
                  <a:pt x="217" y="652"/>
                  <a:pt x="217" y="651"/>
                  <a:pt x="218" y="651"/>
                </a:cubicBezTo>
                <a:cubicBezTo>
                  <a:pt x="218" y="648"/>
                  <a:pt x="219" y="647"/>
                  <a:pt x="220" y="645"/>
                </a:cubicBezTo>
                <a:cubicBezTo>
                  <a:pt x="222" y="645"/>
                  <a:pt x="222" y="644"/>
                  <a:pt x="224" y="644"/>
                </a:cubicBezTo>
                <a:cubicBezTo>
                  <a:pt x="224" y="641"/>
                  <a:pt x="227" y="641"/>
                  <a:pt x="227" y="639"/>
                </a:cubicBezTo>
                <a:cubicBezTo>
                  <a:pt x="229" y="633"/>
                  <a:pt x="229" y="633"/>
                  <a:pt x="229" y="633"/>
                </a:cubicBezTo>
                <a:cubicBezTo>
                  <a:pt x="230" y="632"/>
                  <a:pt x="231" y="631"/>
                  <a:pt x="232" y="631"/>
                </a:cubicBezTo>
                <a:cubicBezTo>
                  <a:pt x="233" y="627"/>
                  <a:pt x="235" y="625"/>
                  <a:pt x="236" y="623"/>
                </a:cubicBezTo>
                <a:cubicBezTo>
                  <a:pt x="236" y="622"/>
                  <a:pt x="236" y="622"/>
                  <a:pt x="237" y="621"/>
                </a:cubicBezTo>
                <a:cubicBezTo>
                  <a:pt x="238" y="620"/>
                  <a:pt x="238" y="618"/>
                  <a:pt x="240" y="617"/>
                </a:cubicBezTo>
                <a:cubicBezTo>
                  <a:pt x="239" y="614"/>
                  <a:pt x="242" y="613"/>
                  <a:pt x="244" y="612"/>
                </a:cubicBezTo>
                <a:cubicBezTo>
                  <a:pt x="245" y="610"/>
                  <a:pt x="247" y="609"/>
                  <a:pt x="248" y="608"/>
                </a:cubicBezTo>
                <a:cubicBezTo>
                  <a:pt x="249" y="606"/>
                  <a:pt x="250" y="605"/>
                  <a:pt x="250" y="603"/>
                </a:cubicBezTo>
                <a:cubicBezTo>
                  <a:pt x="252" y="602"/>
                  <a:pt x="253" y="601"/>
                  <a:pt x="255" y="600"/>
                </a:cubicBezTo>
                <a:cubicBezTo>
                  <a:pt x="255" y="598"/>
                  <a:pt x="256" y="598"/>
                  <a:pt x="256" y="596"/>
                </a:cubicBezTo>
                <a:cubicBezTo>
                  <a:pt x="257" y="596"/>
                  <a:pt x="258" y="595"/>
                  <a:pt x="260" y="595"/>
                </a:cubicBezTo>
                <a:cubicBezTo>
                  <a:pt x="260" y="593"/>
                  <a:pt x="262" y="591"/>
                  <a:pt x="263" y="589"/>
                </a:cubicBezTo>
                <a:cubicBezTo>
                  <a:pt x="264" y="588"/>
                  <a:pt x="265" y="587"/>
                  <a:pt x="265" y="586"/>
                </a:cubicBezTo>
                <a:cubicBezTo>
                  <a:pt x="266" y="586"/>
                  <a:pt x="266" y="585"/>
                  <a:pt x="266" y="585"/>
                </a:cubicBezTo>
                <a:cubicBezTo>
                  <a:pt x="267" y="583"/>
                  <a:pt x="267" y="584"/>
                  <a:pt x="268" y="583"/>
                </a:cubicBezTo>
                <a:cubicBezTo>
                  <a:pt x="269" y="582"/>
                  <a:pt x="269" y="582"/>
                  <a:pt x="269" y="581"/>
                </a:cubicBezTo>
                <a:cubicBezTo>
                  <a:pt x="269" y="581"/>
                  <a:pt x="270" y="581"/>
                  <a:pt x="271" y="580"/>
                </a:cubicBezTo>
                <a:cubicBezTo>
                  <a:pt x="271" y="580"/>
                  <a:pt x="271" y="579"/>
                  <a:pt x="272" y="579"/>
                </a:cubicBezTo>
                <a:cubicBezTo>
                  <a:pt x="273" y="578"/>
                  <a:pt x="275" y="577"/>
                  <a:pt x="276" y="576"/>
                </a:cubicBezTo>
                <a:cubicBezTo>
                  <a:pt x="277" y="576"/>
                  <a:pt x="277" y="575"/>
                  <a:pt x="277" y="575"/>
                </a:cubicBezTo>
                <a:cubicBezTo>
                  <a:pt x="278" y="574"/>
                  <a:pt x="276" y="573"/>
                  <a:pt x="276" y="573"/>
                </a:cubicBezTo>
                <a:cubicBezTo>
                  <a:pt x="277" y="572"/>
                  <a:pt x="278" y="571"/>
                  <a:pt x="278" y="570"/>
                </a:cubicBezTo>
                <a:cubicBezTo>
                  <a:pt x="279" y="570"/>
                  <a:pt x="280" y="569"/>
                  <a:pt x="280" y="569"/>
                </a:cubicBezTo>
                <a:cubicBezTo>
                  <a:pt x="281" y="568"/>
                  <a:pt x="283" y="567"/>
                  <a:pt x="284" y="566"/>
                </a:cubicBezTo>
                <a:cubicBezTo>
                  <a:pt x="284" y="566"/>
                  <a:pt x="284" y="566"/>
                  <a:pt x="284" y="566"/>
                </a:cubicBezTo>
                <a:cubicBezTo>
                  <a:pt x="285" y="566"/>
                  <a:pt x="285" y="565"/>
                  <a:pt x="285" y="564"/>
                </a:cubicBezTo>
                <a:cubicBezTo>
                  <a:pt x="286" y="564"/>
                  <a:pt x="286" y="564"/>
                  <a:pt x="287" y="564"/>
                </a:cubicBezTo>
                <a:cubicBezTo>
                  <a:pt x="288" y="563"/>
                  <a:pt x="288" y="562"/>
                  <a:pt x="289" y="561"/>
                </a:cubicBezTo>
                <a:cubicBezTo>
                  <a:pt x="290" y="560"/>
                  <a:pt x="291" y="560"/>
                  <a:pt x="292" y="560"/>
                </a:cubicBezTo>
                <a:cubicBezTo>
                  <a:pt x="292" y="559"/>
                  <a:pt x="293" y="558"/>
                  <a:pt x="293" y="558"/>
                </a:cubicBezTo>
                <a:cubicBezTo>
                  <a:pt x="294" y="558"/>
                  <a:pt x="295" y="558"/>
                  <a:pt x="295" y="557"/>
                </a:cubicBezTo>
                <a:cubicBezTo>
                  <a:pt x="296" y="557"/>
                  <a:pt x="296" y="556"/>
                  <a:pt x="296" y="555"/>
                </a:cubicBezTo>
                <a:cubicBezTo>
                  <a:pt x="296" y="555"/>
                  <a:pt x="297" y="555"/>
                  <a:pt x="297" y="555"/>
                </a:cubicBezTo>
                <a:cubicBezTo>
                  <a:pt x="298" y="554"/>
                  <a:pt x="298" y="554"/>
                  <a:pt x="298" y="553"/>
                </a:cubicBezTo>
                <a:cubicBezTo>
                  <a:pt x="299" y="553"/>
                  <a:pt x="299" y="553"/>
                  <a:pt x="300" y="552"/>
                </a:cubicBezTo>
                <a:cubicBezTo>
                  <a:pt x="300" y="552"/>
                  <a:pt x="300" y="551"/>
                  <a:pt x="300" y="551"/>
                </a:cubicBezTo>
                <a:cubicBezTo>
                  <a:pt x="300" y="551"/>
                  <a:pt x="301" y="551"/>
                  <a:pt x="301" y="551"/>
                </a:cubicBezTo>
                <a:cubicBezTo>
                  <a:pt x="301" y="551"/>
                  <a:pt x="298" y="549"/>
                  <a:pt x="298" y="549"/>
                </a:cubicBezTo>
                <a:cubicBezTo>
                  <a:pt x="300" y="548"/>
                  <a:pt x="305" y="546"/>
                  <a:pt x="305" y="544"/>
                </a:cubicBezTo>
                <a:cubicBezTo>
                  <a:pt x="306" y="544"/>
                  <a:pt x="306" y="544"/>
                  <a:pt x="306" y="544"/>
                </a:cubicBezTo>
                <a:cubicBezTo>
                  <a:pt x="307" y="543"/>
                  <a:pt x="308" y="541"/>
                  <a:pt x="309" y="540"/>
                </a:cubicBezTo>
                <a:cubicBezTo>
                  <a:pt x="309" y="540"/>
                  <a:pt x="309" y="540"/>
                  <a:pt x="310" y="540"/>
                </a:cubicBezTo>
                <a:cubicBezTo>
                  <a:pt x="310" y="539"/>
                  <a:pt x="311" y="537"/>
                  <a:pt x="312" y="536"/>
                </a:cubicBezTo>
                <a:cubicBezTo>
                  <a:pt x="312" y="536"/>
                  <a:pt x="314" y="536"/>
                  <a:pt x="313" y="534"/>
                </a:cubicBezTo>
                <a:cubicBezTo>
                  <a:pt x="318" y="531"/>
                  <a:pt x="323" y="530"/>
                  <a:pt x="327" y="525"/>
                </a:cubicBezTo>
                <a:cubicBezTo>
                  <a:pt x="329" y="526"/>
                  <a:pt x="329" y="526"/>
                  <a:pt x="329" y="526"/>
                </a:cubicBezTo>
                <a:cubicBezTo>
                  <a:pt x="329" y="524"/>
                  <a:pt x="331" y="525"/>
                  <a:pt x="331" y="523"/>
                </a:cubicBezTo>
                <a:cubicBezTo>
                  <a:pt x="332" y="523"/>
                  <a:pt x="333" y="522"/>
                  <a:pt x="334" y="522"/>
                </a:cubicBezTo>
                <a:cubicBezTo>
                  <a:pt x="334" y="522"/>
                  <a:pt x="334" y="522"/>
                  <a:pt x="334" y="522"/>
                </a:cubicBezTo>
                <a:cubicBezTo>
                  <a:pt x="334" y="522"/>
                  <a:pt x="334" y="521"/>
                  <a:pt x="334" y="521"/>
                </a:cubicBezTo>
                <a:cubicBezTo>
                  <a:pt x="335" y="521"/>
                  <a:pt x="336" y="521"/>
                  <a:pt x="336" y="521"/>
                </a:cubicBezTo>
                <a:cubicBezTo>
                  <a:pt x="337" y="520"/>
                  <a:pt x="339" y="519"/>
                  <a:pt x="341" y="518"/>
                </a:cubicBezTo>
                <a:cubicBezTo>
                  <a:pt x="342" y="518"/>
                  <a:pt x="342" y="517"/>
                  <a:pt x="344" y="518"/>
                </a:cubicBezTo>
                <a:cubicBezTo>
                  <a:pt x="349" y="512"/>
                  <a:pt x="355" y="507"/>
                  <a:pt x="363" y="506"/>
                </a:cubicBezTo>
                <a:cubicBezTo>
                  <a:pt x="364" y="505"/>
                  <a:pt x="364" y="503"/>
                  <a:pt x="365" y="503"/>
                </a:cubicBezTo>
                <a:cubicBezTo>
                  <a:pt x="366" y="503"/>
                  <a:pt x="366" y="504"/>
                  <a:pt x="367" y="504"/>
                </a:cubicBezTo>
                <a:cubicBezTo>
                  <a:pt x="369" y="501"/>
                  <a:pt x="373" y="502"/>
                  <a:pt x="374" y="497"/>
                </a:cubicBezTo>
                <a:cubicBezTo>
                  <a:pt x="376" y="497"/>
                  <a:pt x="376" y="496"/>
                  <a:pt x="377" y="495"/>
                </a:cubicBezTo>
                <a:cubicBezTo>
                  <a:pt x="378" y="495"/>
                  <a:pt x="380" y="495"/>
                  <a:pt x="381" y="494"/>
                </a:cubicBezTo>
                <a:cubicBezTo>
                  <a:pt x="383" y="493"/>
                  <a:pt x="385" y="491"/>
                  <a:pt x="387" y="490"/>
                </a:cubicBezTo>
                <a:cubicBezTo>
                  <a:pt x="388" y="490"/>
                  <a:pt x="389" y="490"/>
                  <a:pt x="389" y="490"/>
                </a:cubicBezTo>
                <a:cubicBezTo>
                  <a:pt x="391" y="489"/>
                  <a:pt x="393" y="487"/>
                  <a:pt x="396" y="485"/>
                </a:cubicBezTo>
                <a:cubicBezTo>
                  <a:pt x="396" y="485"/>
                  <a:pt x="397" y="486"/>
                  <a:pt x="398" y="485"/>
                </a:cubicBezTo>
                <a:cubicBezTo>
                  <a:pt x="399" y="485"/>
                  <a:pt x="403" y="481"/>
                  <a:pt x="404" y="482"/>
                </a:cubicBezTo>
                <a:cubicBezTo>
                  <a:pt x="405" y="482"/>
                  <a:pt x="404" y="481"/>
                  <a:pt x="405" y="481"/>
                </a:cubicBezTo>
                <a:cubicBezTo>
                  <a:pt x="407" y="480"/>
                  <a:pt x="409" y="479"/>
                  <a:pt x="410" y="478"/>
                </a:cubicBezTo>
                <a:cubicBezTo>
                  <a:pt x="410" y="478"/>
                  <a:pt x="411" y="479"/>
                  <a:pt x="411" y="478"/>
                </a:cubicBezTo>
                <a:cubicBezTo>
                  <a:pt x="412" y="478"/>
                  <a:pt x="412" y="477"/>
                  <a:pt x="413" y="477"/>
                </a:cubicBezTo>
                <a:cubicBezTo>
                  <a:pt x="414" y="476"/>
                  <a:pt x="416" y="475"/>
                  <a:pt x="417" y="475"/>
                </a:cubicBezTo>
                <a:cubicBezTo>
                  <a:pt x="417" y="475"/>
                  <a:pt x="417" y="475"/>
                  <a:pt x="418" y="474"/>
                </a:cubicBezTo>
                <a:cubicBezTo>
                  <a:pt x="423" y="472"/>
                  <a:pt x="428" y="469"/>
                  <a:pt x="433" y="467"/>
                </a:cubicBezTo>
                <a:cubicBezTo>
                  <a:pt x="434" y="466"/>
                  <a:pt x="436" y="465"/>
                  <a:pt x="438" y="465"/>
                </a:cubicBezTo>
                <a:cubicBezTo>
                  <a:pt x="439" y="464"/>
                  <a:pt x="440" y="463"/>
                  <a:pt x="441" y="463"/>
                </a:cubicBezTo>
                <a:cubicBezTo>
                  <a:pt x="442" y="463"/>
                  <a:pt x="443" y="462"/>
                  <a:pt x="444" y="461"/>
                </a:cubicBezTo>
                <a:cubicBezTo>
                  <a:pt x="444" y="461"/>
                  <a:pt x="445" y="462"/>
                  <a:pt x="445" y="462"/>
                </a:cubicBezTo>
                <a:cubicBezTo>
                  <a:pt x="446" y="461"/>
                  <a:pt x="448" y="460"/>
                  <a:pt x="449" y="459"/>
                </a:cubicBezTo>
                <a:cubicBezTo>
                  <a:pt x="449" y="459"/>
                  <a:pt x="450" y="459"/>
                  <a:pt x="450" y="459"/>
                </a:cubicBezTo>
                <a:cubicBezTo>
                  <a:pt x="450" y="459"/>
                  <a:pt x="450" y="458"/>
                  <a:pt x="451" y="458"/>
                </a:cubicBezTo>
                <a:cubicBezTo>
                  <a:pt x="451" y="458"/>
                  <a:pt x="452" y="458"/>
                  <a:pt x="453" y="458"/>
                </a:cubicBezTo>
                <a:cubicBezTo>
                  <a:pt x="453" y="458"/>
                  <a:pt x="454" y="457"/>
                  <a:pt x="455" y="457"/>
                </a:cubicBezTo>
                <a:cubicBezTo>
                  <a:pt x="457" y="456"/>
                  <a:pt x="461" y="456"/>
                  <a:pt x="463" y="456"/>
                </a:cubicBezTo>
                <a:cubicBezTo>
                  <a:pt x="464" y="455"/>
                  <a:pt x="465" y="455"/>
                  <a:pt x="466" y="455"/>
                </a:cubicBezTo>
                <a:cubicBezTo>
                  <a:pt x="466" y="454"/>
                  <a:pt x="468" y="453"/>
                  <a:pt x="468" y="453"/>
                </a:cubicBezTo>
                <a:cubicBezTo>
                  <a:pt x="469" y="454"/>
                  <a:pt x="470" y="452"/>
                  <a:pt x="471" y="452"/>
                </a:cubicBezTo>
                <a:cubicBezTo>
                  <a:pt x="472" y="452"/>
                  <a:pt x="473" y="451"/>
                  <a:pt x="473" y="451"/>
                </a:cubicBezTo>
                <a:cubicBezTo>
                  <a:pt x="473" y="451"/>
                  <a:pt x="474" y="451"/>
                  <a:pt x="474" y="451"/>
                </a:cubicBezTo>
                <a:cubicBezTo>
                  <a:pt x="475" y="451"/>
                  <a:pt x="475" y="451"/>
                  <a:pt x="476" y="450"/>
                </a:cubicBezTo>
                <a:cubicBezTo>
                  <a:pt x="478" y="449"/>
                  <a:pt x="481" y="448"/>
                  <a:pt x="482" y="447"/>
                </a:cubicBezTo>
                <a:cubicBezTo>
                  <a:pt x="482" y="447"/>
                  <a:pt x="483" y="448"/>
                  <a:pt x="483" y="447"/>
                </a:cubicBezTo>
                <a:cubicBezTo>
                  <a:pt x="483" y="447"/>
                  <a:pt x="483" y="447"/>
                  <a:pt x="483" y="447"/>
                </a:cubicBezTo>
                <a:cubicBezTo>
                  <a:pt x="483" y="447"/>
                  <a:pt x="484" y="447"/>
                  <a:pt x="484" y="447"/>
                </a:cubicBezTo>
                <a:cubicBezTo>
                  <a:pt x="486" y="447"/>
                  <a:pt x="487" y="445"/>
                  <a:pt x="488" y="446"/>
                </a:cubicBezTo>
                <a:cubicBezTo>
                  <a:pt x="490" y="445"/>
                  <a:pt x="494" y="444"/>
                  <a:pt x="497" y="442"/>
                </a:cubicBezTo>
                <a:cubicBezTo>
                  <a:pt x="500" y="441"/>
                  <a:pt x="504" y="439"/>
                  <a:pt x="506" y="437"/>
                </a:cubicBezTo>
                <a:cubicBezTo>
                  <a:pt x="508" y="436"/>
                  <a:pt x="510" y="434"/>
                  <a:pt x="513" y="436"/>
                </a:cubicBezTo>
                <a:cubicBezTo>
                  <a:pt x="513" y="435"/>
                  <a:pt x="514" y="435"/>
                  <a:pt x="515" y="434"/>
                </a:cubicBezTo>
                <a:cubicBezTo>
                  <a:pt x="515" y="434"/>
                  <a:pt x="517" y="433"/>
                  <a:pt x="518" y="433"/>
                </a:cubicBezTo>
                <a:cubicBezTo>
                  <a:pt x="519" y="432"/>
                  <a:pt x="519" y="432"/>
                  <a:pt x="520" y="431"/>
                </a:cubicBezTo>
                <a:cubicBezTo>
                  <a:pt x="523" y="430"/>
                  <a:pt x="526" y="429"/>
                  <a:pt x="529" y="428"/>
                </a:cubicBezTo>
                <a:cubicBezTo>
                  <a:pt x="530" y="425"/>
                  <a:pt x="530" y="424"/>
                  <a:pt x="530" y="421"/>
                </a:cubicBezTo>
                <a:cubicBezTo>
                  <a:pt x="531" y="421"/>
                  <a:pt x="532" y="421"/>
                  <a:pt x="533" y="421"/>
                </a:cubicBezTo>
                <a:cubicBezTo>
                  <a:pt x="534" y="420"/>
                  <a:pt x="535" y="419"/>
                  <a:pt x="537" y="419"/>
                </a:cubicBezTo>
                <a:cubicBezTo>
                  <a:pt x="540" y="419"/>
                  <a:pt x="540" y="421"/>
                  <a:pt x="541" y="420"/>
                </a:cubicBezTo>
                <a:cubicBezTo>
                  <a:pt x="543" y="420"/>
                  <a:pt x="541" y="417"/>
                  <a:pt x="543" y="417"/>
                </a:cubicBezTo>
                <a:cubicBezTo>
                  <a:pt x="544" y="419"/>
                  <a:pt x="547" y="419"/>
                  <a:pt x="548" y="419"/>
                </a:cubicBezTo>
                <a:cubicBezTo>
                  <a:pt x="549" y="418"/>
                  <a:pt x="550" y="419"/>
                  <a:pt x="550" y="420"/>
                </a:cubicBezTo>
                <a:cubicBezTo>
                  <a:pt x="553" y="420"/>
                  <a:pt x="553" y="414"/>
                  <a:pt x="557" y="415"/>
                </a:cubicBezTo>
                <a:cubicBezTo>
                  <a:pt x="559" y="417"/>
                  <a:pt x="565" y="416"/>
                  <a:pt x="568" y="414"/>
                </a:cubicBezTo>
                <a:cubicBezTo>
                  <a:pt x="568" y="412"/>
                  <a:pt x="569" y="411"/>
                  <a:pt x="569" y="409"/>
                </a:cubicBezTo>
                <a:cubicBezTo>
                  <a:pt x="572" y="408"/>
                  <a:pt x="576" y="412"/>
                  <a:pt x="578" y="409"/>
                </a:cubicBezTo>
                <a:cubicBezTo>
                  <a:pt x="580" y="409"/>
                  <a:pt x="581" y="407"/>
                  <a:pt x="583" y="406"/>
                </a:cubicBezTo>
                <a:cubicBezTo>
                  <a:pt x="583" y="406"/>
                  <a:pt x="583" y="406"/>
                  <a:pt x="583" y="406"/>
                </a:cubicBezTo>
                <a:cubicBezTo>
                  <a:pt x="583" y="406"/>
                  <a:pt x="584" y="406"/>
                  <a:pt x="584" y="406"/>
                </a:cubicBezTo>
                <a:cubicBezTo>
                  <a:pt x="584" y="406"/>
                  <a:pt x="584" y="405"/>
                  <a:pt x="585" y="404"/>
                </a:cubicBezTo>
                <a:cubicBezTo>
                  <a:pt x="585" y="404"/>
                  <a:pt x="586" y="404"/>
                  <a:pt x="586" y="404"/>
                </a:cubicBezTo>
                <a:cubicBezTo>
                  <a:pt x="587" y="403"/>
                  <a:pt x="587" y="403"/>
                  <a:pt x="588" y="403"/>
                </a:cubicBezTo>
                <a:cubicBezTo>
                  <a:pt x="589" y="399"/>
                  <a:pt x="589" y="399"/>
                  <a:pt x="589" y="399"/>
                </a:cubicBezTo>
                <a:cubicBezTo>
                  <a:pt x="591" y="397"/>
                  <a:pt x="597" y="401"/>
                  <a:pt x="600" y="399"/>
                </a:cubicBezTo>
                <a:cubicBezTo>
                  <a:pt x="600" y="398"/>
                  <a:pt x="599" y="397"/>
                  <a:pt x="600" y="396"/>
                </a:cubicBezTo>
                <a:cubicBezTo>
                  <a:pt x="601" y="396"/>
                  <a:pt x="603" y="394"/>
                  <a:pt x="604" y="393"/>
                </a:cubicBezTo>
                <a:cubicBezTo>
                  <a:pt x="605" y="392"/>
                  <a:pt x="603" y="390"/>
                  <a:pt x="606" y="390"/>
                </a:cubicBezTo>
                <a:cubicBezTo>
                  <a:pt x="607" y="390"/>
                  <a:pt x="606" y="391"/>
                  <a:pt x="608" y="391"/>
                </a:cubicBezTo>
                <a:cubicBezTo>
                  <a:pt x="609" y="391"/>
                  <a:pt x="608" y="389"/>
                  <a:pt x="610" y="390"/>
                </a:cubicBezTo>
                <a:cubicBezTo>
                  <a:pt x="610" y="386"/>
                  <a:pt x="613" y="386"/>
                  <a:pt x="615" y="385"/>
                </a:cubicBezTo>
                <a:cubicBezTo>
                  <a:pt x="616" y="382"/>
                  <a:pt x="621" y="386"/>
                  <a:pt x="622" y="385"/>
                </a:cubicBezTo>
                <a:cubicBezTo>
                  <a:pt x="624" y="386"/>
                  <a:pt x="626" y="386"/>
                  <a:pt x="628" y="387"/>
                </a:cubicBezTo>
                <a:cubicBezTo>
                  <a:pt x="627" y="386"/>
                  <a:pt x="627" y="385"/>
                  <a:pt x="628" y="385"/>
                </a:cubicBezTo>
                <a:cubicBezTo>
                  <a:pt x="629" y="384"/>
                  <a:pt x="629" y="385"/>
                  <a:pt x="631" y="385"/>
                </a:cubicBezTo>
                <a:cubicBezTo>
                  <a:pt x="633" y="383"/>
                  <a:pt x="630" y="382"/>
                  <a:pt x="631" y="382"/>
                </a:cubicBezTo>
                <a:cubicBezTo>
                  <a:pt x="634" y="383"/>
                  <a:pt x="634" y="383"/>
                  <a:pt x="634" y="383"/>
                </a:cubicBezTo>
                <a:cubicBezTo>
                  <a:pt x="636" y="382"/>
                  <a:pt x="637" y="379"/>
                  <a:pt x="639" y="378"/>
                </a:cubicBezTo>
                <a:cubicBezTo>
                  <a:pt x="639" y="379"/>
                  <a:pt x="643" y="381"/>
                  <a:pt x="644" y="380"/>
                </a:cubicBezTo>
                <a:cubicBezTo>
                  <a:pt x="643" y="380"/>
                  <a:pt x="644" y="378"/>
                  <a:pt x="643" y="378"/>
                </a:cubicBezTo>
                <a:cubicBezTo>
                  <a:pt x="643" y="378"/>
                  <a:pt x="642" y="378"/>
                  <a:pt x="642" y="378"/>
                </a:cubicBezTo>
                <a:cubicBezTo>
                  <a:pt x="642" y="378"/>
                  <a:pt x="642" y="377"/>
                  <a:pt x="642" y="377"/>
                </a:cubicBezTo>
                <a:cubicBezTo>
                  <a:pt x="641" y="377"/>
                  <a:pt x="640" y="377"/>
                  <a:pt x="640" y="376"/>
                </a:cubicBezTo>
                <a:cubicBezTo>
                  <a:pt x="642" y="376"/>
                  <a:pt x="643" y="376"/>
                  <a:pt x="644" y="375"/>
                </a:cubicBezTo>
                <a:cubicBezTo>
                  <a:pt x="645" y="371"/>
                  <a:pt x="644" y="370"/>
                  <a:pt x="647" y="369"/>
                </a:cubicBezTo>
                <a:cubicBezTo>
                  <a:pt x="646" y="369"/>
                  <a:pt x="648" y="373"/>
                  <a:pt x="649" y="373"/>
                </a:cubicBezTo>
                <a:cubicBezTo>
                  <a:pt x="649" y="374"/>
                  <a:pt x="650" y="374"/>
                  <a:pt x="651" y="374"/>
                </a:cubicBezTo>
                <a:cubicBezTo>
                  <a:pt x="652" y="375"/>
                  <a:pt x="647" y="378"/>
                  <a:pt x="649" y="378"/>
                </a:cubicBezTo>
                <a:cubicBezTo>
                  <a:pt x="649" y="377"/>
                  <a:pt x="662" y="374"/>
                  <a:pt x="663" y="373"/>
                </a:cubicBezTo>
                <a:cubicBezTo>
                  <a:pt x="661" y="371"/>
                  <a:pt x="660" y="373"/>
                  <a:pt x="658" y="373"/>
                </a:cubicBezTo>
                <a:cubicBezTo>
                  <a:pt x="658" y="371"/>
                  <a:pt x="656" y="370"/>
                  <a:pt x="656" y="369"/>
                </a:cubicBezTo>
                <a:cubicBezTo>
                  <a:pt x="659" y="370"/>
                  <a:pt x="659" y="367"/>
                  <a:pt x="661" y="368"/>
                </a:cubicBezTo>
                <a:cubicBezTo>
                  <a:pt x="662" y="366"/>
                  <a:pt x="663" y="365"/>
                  <a:pt x="665" y="364"/>
                </a:cubicBezTo>
                <a:cubicBezTo>
                  <a:pt x="667" y="364"/>
                  <a:pt x="668" y="367"/>
                  <a:pt x="670" y="366"/>
                </a:cubicBezTo>
                <a:cubicBezTo>
                  <a:pt x="672" y="362"/>
                  <a:pt x="667" y="362"/>
                  <a:pt x="668" y="359"/>
                </a:cubicBezTo>
                <a:cubicBezTo>
                  <a:pt x="669" y="358"/>
                  <a:pt x="670" y="357"/>
                  <a:pt x="670" y="357"/>
                </a:cubicBezTo>
                <a:cubicBezTo>
                  <a:pt x="670" y="356"/>
                  <a:pt x="670" y="356"/>
                  <a:pt x="671" y="356"/>
                </a:cubicBezTo>
                <a:cubicBezTo>
                  <a:pt x="682" y="355"/>
                  <a:pt x="682" y="355"/>
                  <a:pt x="682" y="355"/>
                </a:cubicBezTo>
                <a:cubicBezTo>
                  <a:pt x="683" y="354"/>
                  <a:pt x="683" y="352"/>
                  <a:pt x="682" y="350"/>
                </a:cubicBezTo>
                <a:cubicBezTo>
                  <a:pt x="684" y="351"/>
                  <a:pt x="684" y="349"/>
                  <a:pt x="684" y="348"/>
                </a:cubicBezTo>
                <a:cubicBezTo>
                  <a:pt x="685" y="347"/>
                  <a:pt x="687" y="347"/>
                  <a:pt x="687" y="346"/>
                </a:cubicBezTo>
                <a:cubicBezTo>
                  <a:pt x="688" y="345"/>
                  <a:pt x="689" y="345"/>
                  <a:pt x="690" y="344"/>
                </a:cubicBezTo>
                <a:cubicBezTo>
                  <a:pt x="689" y="344"/>
                  <a:pt x="690" y="343"/>
                  <a:pt x="689" y="342"/>
                </a:cubicBezTo>
                <a:cubicBezTo>
                  <a:pt x="690" y="342"/>
                  <a:pt x="690" y="341"/>
                  <a:pt x="690" y="341"/>
                </a:cubicBezTo>
                <a:cubicBezTo>
                  <a:pt x="690" y="341"/>
                  <a:pt x="691" y="341"/>
                  <a:pt x="692" y="340"/>
                </a:cubicBezTo>
                <a:cubicBezTo>
                  <a:pt x="692" y="340"/>
                  <a:pt x="692" y="340"/>
                  <a:pt x="692" y="339"/>
                </a:cubicBezTo>
                <a:cubicBezTo>
                  <a:pt x="693" y="339"/>
                  <a:pt x="694" y="338"/>
                  <a:pt x="694" y="338"/>
                </a:cubicBezTo>
                <a:cubicBezTo>
                  <a:pt x="695" y="337"/>
                  <a:pt x="696" y="337"/>
                  <a:pt x="697" y="337"/>
                </a:cubicBezTo>
                <a:cubicBezTo>
                  <a:pt x="697" y="337"/>
                  <a:pt x="698" y="335"/>
                  <a:pt x="698" y="335"/>
                </a:cubicBezTo>
                <a:cubicBezTo>
                  <a:pt x="698" y="335"/>
                  <a:pt x="699" y="335"/>
                  <a:pt x="699" y="335"/>
                </a:cubicBezTo>
                <a:cubicBezTo>
                  <a:pt x="700" y="334"/>
                  <a:pt x="700" y="333"/>
                  <a:pt x="700" y="332"/>
                </a:cubicBezTo>
                <a:cubicBezTo>
                  <a:pt x="701" y="331"/>
                  <a:pt x="702" y="329"/>
                  <a:pt x="702" y="329"/>
                </a:cubicBezTo>
                <a:cubicBezTo>
                  <a:pt x="703" y="328"/>
                  <a:pt x="704" y="328"/>
                  <a:pt x="704" y="328"/>
                </a:cubicBezTo>
                <a:cubicBezTo>
                  <a:pt x="705" y="328"/>
                  <a:pt x="705" y="327"/>
                  <a:pt x="706" y="327"/>
                </a:cubicBezTo>
                <a:cubicBezTo>
                  <a:pt x="706" y="328"/>
                  <a:pt x="706" y="329"/>
                  <a:pt x="706" y="329"/>
                </a:cubicBezTo>
                <a:cubicBezTo>
                  <a:pt x="706" y="330"/>
                  <a:pt x="705" y="330"/>
                  <a:pt x="705" y="330"/>
                </a:cubicBezTo>
                <a:cubicBezTo>
                  <a:pt x="705" y="331"/>
                  <a:pt x="704" y="332"/>
                  <a:pt x="704" y="333"/>
                </a:cubicBezTo>
                <a:cubicBezTo>
                  <a:pt x="704" y="333"/>
                  <a:pt x="703" y="333"/>
                  <a:pt x="702" y="333"/>
                </a:cubicBezTo>
                <a:cubicBezTo>
                  <a:pt x="702" y="333"/>
                  <a:pt x="702" y="334"/>
                  <a:pt x="702" y="334"/>
                </a:cubicBezTo>
                <a:cubicBezTo>
                  <a:pt x="701" y="335"/>
                  <a:pt x="699" y="335"/>
                  <a:pt x="699" y="338"/>
                </a:cubicBezTo>
                <a:cubicBezTo>
                  <a:pt x="696" y="338"/>
                  <a:pt x="695" y="342"/>
                  <a:pt x="693" y="342"/>
                </a:cubicBezTo>
                <a:cubicBezTo>
                  <a:pt x="692" y="346"/>
                  <a:pt x="689" y="346"/>
                  <a:pt x="688" y="348"/>
                </a:cubicBezTo>
                <a:cubicBezTo>
                  <a:pt x="692" y="349"/>
                  <a:pt x="693" y="344"/>
                  <a:pt x="696" y="344"/>
                </a:cubicBezTo>
                <a:cubicBezTo>
                  <a:pt x="696" y="342"/>
                  <a:pt x="697" y="342"/>
                  <a:pt x="697" y="340"/>
                </a:cubicBezTo>
                <a:cubicBezTo>
                  <a:pt x="700" y="339"/>
                  <a:pt x="703" y="337"/>
                  <a:pt x="705" y="334"/>
                </a:cubicBezTo>
                <a:cubicBezTo>
                  <a:pt x="707" y="333"/>
                  <a:pt x="709" y="331"/>
                  <a:pt x="710" y="327"/>
                </a:cubicBezTo>
                <a:cubicBezTo>
                  <a:pt x="711" y="327"/>
                  <a:pt x="711" y="326"/>
                  <a:pt x="712" y="326"/>
                </a:cubicBezTo>
                <a:cubicBezTo>
                  <a:pt x="712" y="324"/>
                  <a:pt x="713" y="322"/>
                  <a:pt x="714" y="322"/>
                </a:cubicBezTo>
                <a:cubicBezTo>
                  <a:pt x="714" y="321"/>
                  <a:pt x="714" y="321"/>
                  <a:pt x="715" y="321"/>
                </a:cubicBezTo>
                <a:cubicBezTo>
                  <a:pt x="715" y="319"/>
                  <a:pt x="716" y="319"/>
                  <a:pt x="716" y="318"/>
                </a:cubicBezTo>
                <a:cubicBezTo>
                  <a:pt x="716" y="318"/>
                  <a:pt x="716" y="318"/>
                  <a:pt x="717" y="318"/>
                </a:cubicBezTo>
                <a:cubicBezTo>
                  <a:pt x="717" y="317"/>
                  <a:pt x="717" y="317"/>
                  <a:pt x="717" y="317"/>
                </a:cubicBezTo>
                <a:cubicBezTo>
                  <a:pt x="718" y="316"/>
                  <a:pt x="718" y="315"/>
                  <a:pt x="718" y="315"/>
                </a:cubicBezTo>
                <a:cubicBezTo>
                  <a:pt x="719" y="315"/>
                  <a:pt x="719" y="314"/>
                  <a:pt x="720" y="314"/>
                </a:cubicBezTo>
                <a:cubicBezTo>
                  <a:pt x="720" y="314"/>
                  <a:pt x="720" y="314"/>
                  <a:pt x="720" y="313"/>
                </a:cubicBezTo>
                <a:cubicBezTo>
                  <a:pt x="721" y="313"/>
                  <a:pt x="721" y="313"/>
                  <a:pt x="721" y="312"/>
                </a:cubicBezTo>
                <a:cubicBezTo>
                  <a:pt x="722" y="311"/>
                  <a:pt x="722" y="310"/>
                  <a:pt x="723" y="309"/>
                </a:cubicBezTo>
                <a:cubicBezTo>
                  <a:pt x="723" y="308"/>
                  <a:pt x="726" y="308"/>
                  <a:pt x="726" y="307"/>
                </a:cubicBezTo>
                <a:cubicBezTo>
                  <a:pt x="727" y="306"/>
                  <a:pt x="726" y="307"/>
                  <a:pt x="727" y="306"/>
                </a:cubicBezTo>
                <a:cubicBezTo>
                  <a:pt x="729" y="305"/>
                  <a:pt x="729" y="301"/>
                  <a:pt x="730" y="300"/>
                </a:cubicBezTo>
                <a:cubicBezTo>
                  <a:pt x="730" y="300"/>
                  <a:pt x="730" y="299"/>
                  <a:pt x="730" y="299"/>
                </a:cubicBezTo>
                <a:cubicBezTo>
                  <a:pt x="731" y="298"/>
                  <a:pt x="732" y="296"/>
                  <a:pt x="733" y="296"/>
                </a:cubicBezTo>
                <a:cubicBezTo>
                  <a:pt x="733" y="294"/>
                  <a:pt x="733" y="293"/>
                  <a:pt x="734" y="292"/>
                </a:cubicBezTo>
                <a:cubicBezTo>
                  <a:pt x="734" y="292"/>
                  <a:pt x="734" y="291"/>
                  <a:pt x="734" y="291"/>
                </a:cubicBezTo>
                <a:cubicBezTo>
                  <a:pt x="735" y="288"/>
                  <a:pt x="737" y="286"/>
                  <a:pt x="738" y="283"/>
                </a:cubicBezTo>
                <a:cubicBezTo>
                  <a:pt x="738" y="282"/>
                  <a:pt x="738" y="281"/>
                  <a:pt x="739" y="281"/>
                </a:cubicBezTo>
                <a:cubicBezTo>
                  <a:pt x="739" y="281"/>
                  <a:pt x="739" y="279"/>
                  <a:pt x="739" y="279"/>
                </a:cubicBezTo>
                <a:cubicBezTo>
                  <a:pt x="739" y="279"/>
                  <a:pt x="740" y="279"/>
                  <a:pt x="740" y="279"/>
                </a:cubicBezTo>
                <a:cubicBezTo>
                  <a:pt x="741" y="275"/>
                  <a:pt x="742" y="272"/>
                  <a:pt x="743" y="269"/>
                </a:cubicBezTo>
                <a:cubicBezTo>
                  <a:pt x="744" y="269"/>
                  <a:pt x="743" y="268"/>
                  <a:pt x="743" y="268"/>
                </a:cubicBezTo>
                <a:cubicBezTo>
                  <a:pt x="743" y="267"/>
                  <a:pt x="744" y="267"/>
                  <a:pt x="744" y="267"/>
                </a:cubicBezTo>
                <a:cubicBezTo>
                  <a:pt x="744" y="267"/>
                  <a:pt x="744" y="267"/>
                  <a:pt x="744" y="267"/>
                </a:cubicBezTo>
                <a:cubicBezTo>
                  <a:pt x="744" y="267"/>
                  <a:pt x="744" y="266"/>
                  <a:pt x="744" y="266"/>
                </a:cubicBezTo>
                <a:cubicBezTo>
                  <a:pt x="744" y="266"/>
                  <a:pt x="744" y="266"/>
                  <a:pt x="744" y="266"/>
                </a:cubicBezTo>
                <a:cubicBezTo>
                  <a:pt x="744" y="266"/>
                  <a:pt x="744" y="265"/>
                  <a:pt x="744" y="265"/>
                </a:cubicBezTo>
                <a:cubicBezTo>
                  <a:pt x="745" y="265"/>
                  <a:pt x="745" y="265"/>
                  <a:pt x="745" y="264"/>
                </a:cubicBezTo>
                <a:cubicBezTo>
                  <a:pt x="745" y="264"/>
                  <a:pt x="745" y="264"/>
                  <a:pt x="745" y="264"/>
                </a:cubicBezTo>
                <a:cubicBezTo>
                  <a:pt x="746" y="263"/>
                  <a:pt x="745" y="261"/>
                  <a:pt x="746" y="261"/>
                </a:cubicBezTo>
                <a:cubicBezTo>
                  <a:pt x="746" y="260"/>
                  <a:pt x="746" y="260"/>
                  <a:pt x="747" y="259"/>
                </a:cubicBezTo>
                <a:cubicBezTo>
                  <a:pt x="749" y="254"/>
                  <a:pt x="749" y="248"/>
                  <a:pt x="750" y="242"/>
                </a:cubicBezTo>
                <a:cubicBezTo>
                  <a:pt x="750" y="242"/>
                  <a:pt x="750" y="241"/>
                  <a:pt x="751" y="241"/>
                </a:cubicBezTo>
                <a:cubicBezTo>
                  <a:pt x="751" y="240"/>
                  <a:pt x="751" y="240"/>
                  <a:pt x="751" y="240"/>
                </a:cubicBezTo>
                <a:cubicBezTo>
                  <a:pt x="751" y="239"/>
                  <a:pt x="751" y="239"/>
                  <a:pt x="751" y="238"/>
                </a:cubicBezTo>
                <a:cubicBezTo>
                  <a:pt x="751" y="238"/>
                  <a:pt x="751" y="237"/>
                  <a:pt x="751" y="237"/>
                </a:cubicBezTo>
                <a:cubicBezTo>
                  <a:pt x="751" y="237"/>
                  <a:pt x="751" y="236"/>
                  <a:pt x="751" y="236"/>
                </a:cubicBezTo>
                <a:cubicBezTo>
                  <a:pt x="751" y="236"/>
                  <a:pt x="752" y="236"/>
                  <a:pt x="752" y="235"/>
                </a:cubicBezTo>
                <a:cubicBezTo>
                  <a:pt x="752" y="234"/>
                  <a:pt x="752" y="234"/>
                  <a:pt x="752" y="233"/>
                </a:cubicBezTo>
                <a:cubicBezTo>
                  <a:pt x="752" y="232"/>
                  <a:pt x="752" y="231"/>
                  <a:pt x="752" y="230"/>
                </a:cubicBezTo>
                <a:cubicBezTo>
                  <a:pt x="752" y="229"/>
                  <a:pt x="752" y="229"/>
                  <a:pt x="752" y="228"/>
                </a:cubicBezTo>
                <a:cubicBezTo>
                  <a:pt x="752" y="227"/>
                  <a:pt x="752" y="226"/>
                  <a:pt x="752" y="225"/>
                </a:cubicBezTo>
                <a:cubicBezTo>
                  <a:pt x="753" y="203"/>
                  <a:pt x="737" y="189"/>
                  <a:pt x="721" y="179"/>
                </a:cubicBezTo>
                <a:cubicBezTo>
                  <a:pt x="721" y="179"/>
                  <a:pt x="730" y="164"/>
                  <a:pt x="731" y="163"/>
                </a:cubicBezTo>
                <a:cubicBezTo>
                  <a:pt x="736" y="153"/>
                  <a:pt x="741" y="143"/>
                  <a:pt x="743" y="132"/>
                </a:cubicBezTo>
                <a:cubicBezTo>
                  <a:pt x="745" y="124"/>
                  <a:pt x="746" y="116"/>
                  <a:pt x="746" y="107"/>
                </a:cubicBezTo>
                <a:cubicBezTo>
                  <a:pt x="746" y="85"/>
                  <a:pt x="741" y="61"/>
                  <a:pt x="725" y="44"/>
                </a:cubicBezTo>
                <a:cubicBezTo>
                  <a:pt x="722" y="40"/>
                  <a:pt x="718" y="36"/>
                  <a:pt x="714" y="33"/>
                </a:cubicBezTo>
                <a:cubicBezTo>
                  <a:pt x="698" y="19"/>
                  <a:pt x="680" y="10"/>
                  <a:pt x="660" y="5"/>
                </a:cubicBezTo>
                <a:cubicBezTo>
                  <a:pt x="652" y="3"/>
                  <a:pt x="644" y="2"/>
                  <a:pt x="636" y="2"/>
                </a:cubicBezTo>
                <a:cubicBezTo>
                  <a:pt x="610" y="0"/>
                  <a:pt x="579" y="8"/>
                  <a:pt x="561" y="28"/>
                </a:cubicBezTo>
                <a:cubicBezTo>
                  <a:pt x="559" y="31"/>
                  <a:pt x="552" y="39"/>
                  <a:pt x="554" y="43"/>
                </a:cubicBezTo>
                <a:cubicBezTo>
                  <a:pt x="536" y="12"/>
                  <a:pt x="488" y="20"/>
                  <a:pt x="461" y="29"/>
                </a:cubicBezTo>
                <a:cubicBezTo>
                  <a:pt x="446" y="33"/>
                  <a:pt x="434" y="40"/>
                  <a:pt x="421" y="49"/>
                </a:cubicBezTo>
                <a:cubicBezTo>
                  <a:pt x="399" y="64"/>
                  <a:pt x="382" y="85"/>
                  <a:pt x="369" y="109"/>
                </a:cubicBezTo>
                <a:cubicBezTo>
                  <a:pt x="351" y="147"/>
                  <a:pt x="345" y="193"/>
                  <a:pt x="352" y="234"/>
                </a:cubicBezTo>
                <a:cubicBezTo>
                  <a:pt x="354" y="246"/>
                  <a:pt x="361" y="261"/>
                  <a:pt x="368" y="272"/>
                </a:cubicBezTo>
                <a:cubicBezTo>
                  <a:pt x="380" y="292"/>
                  <a:pt x="401" y="307"/>
                  <a:pt x="424" y="313"/>
                </a:cubicBezTo>
                <a:cubicBezTo>
                  <a:pt x="440" y="317"/>
                  <a:pt x="457" y="316"/>
                  <a:pt x="474" y="313"/>
                </a:cubicBezTo>
                <a:cubicBezTo>
                  <a:pt x="494" y="310"/>
                  <a:pt x="514" y="301"/>
                  <a:pt x="528" y="287"/>
                </a:cubicBezTo>
                <a:cubicBezTo>
                  <a:pt x="540" y="276"/>
                  <a:pt x="548" y="261"/>
                  <a:pt x="552" y="245"/>
                </a:cubicBezTo>
                <a:cubicBezTo>
                  <a:pt x="556" y="224"/>
                  <a:pt x="552" y="198"/>
                  <a:pt x="533" y="185"/>
                </a:cubicBezTo>
                <a:cubicBezTo>
                  <a:pt x="519" y="176"/>
                  <a:pt x="498" y="177"/>
                  <a:pt x="485" y="188"/>
                </a:cubicBezTo>
                <a:cubicBezTo>
                  <a:pt x="480" y="192"/>
                  <a:pt x="477" y="199"/>
                  <a:pt x="474" y="205"/>
                </a:cubicBezTo>
                <a:cubicBezTo>
                  <a:pt x="473" y="207"/>
                  <a:pt x="467" y="222"/>
                  <a:pt x="469" y="223"/>
                </a:cubicBezTo>
                <a:cubicBezTo>
                  <a:pt x="467" y="222"/>
                  <a:pt x="456" y="183"/>
                  <a:pt x="485" y="159"/>
                </a:cubicBezTo>
                <a:cubicBezTo>
                  <a:pt x="492" y="152"/>
                  <a:pt x="502" y="148"/>
                  <a:pt x="511" y="145"/>
                </a:cubicBezTo>
                <a:cubicBezTo>
                  <a:pt x="525" y="141"/>
                  <a:pt x="543" y="142"/>
                  <a:pt x="557" y="147"/>
                </a:cubicBezTo>
                <a:cubicBezTo>
                  <a:pt x="563" y="149"/>
                  <a:pt x="569" y="153"/>
                  <a:pt x="574" y="157"/>
                </a:cubicBezTo>
                <a:cubicBezTo>
                  <a:pt x="583" y="163"/>
                  <a:pt x="591" y="173"/>
                  <a:pt x="596" y="184"/>
                </a:cubicBezTo>
                <a:cubicBezTo>
                  <a:pt x="600" y="193"/>
                  <a:pt x="602" y="204"/>
                  <a:pt x="601" y="214"/>
                </a:cubicBezTo>
                <a:cubicBezTo>
                  <a:pt x="600" y="242"/>
                  <a:pt x="587" y="274"/>
                  <a:pt x="567" y="293"/>
                </a:cubicBezTo>
                <a:cubicBezTo>
                  <a:pt x="564" y="296"/>
                  <a:pt x="562" y="300"/>
                  <a:pt x="559" y="303"/>
                </a:cubicBezTo>
                <a:cubicBezTo>
                  <a:pt x="555" y="306"/>
                  <a:pt x="552" y="310"/>
                  <a:pt x="548" y="312"/>
                </a:cubicBezTo>
                <a:cubicBezTo>
                  <a:pt x="545" y="313"/>
                  <a:pt x="546" y="313"/>
                  <a:pt x="544" y="314"/>
                </a:cubicBezTo>
                <a:cubicBezTo>
                  <a:pt x="543" y="316"/>
                  <a:pt x="541" y="317"/>
                  <a:pt x="540" y="319"/>
                </a:cubicBezTo>
                <a:cubicBezTo>
                  <a:pt x="540" y="318"/>
                  <a:pt x="540" y="318"/>
                  <a:pt x="539" y="318"/>
                </a:cubicBezTo>
                <a:cubicBezTo>
                  <a:pt x="539" y="318"/>
                  <a:pt x="539" y="318"/>
                  <a:pt x="538" y="318"/>
                </a:cubicBezTo>
                <a:cubicBezTo>
                  <a:pt x="537" y="320"/>
                  <a:pt x="536" y="322"/>
                  <a:pt x="535" y="323"/>
                </a:cubicBezTo>
                <a:cubicBezTo>
                  <a:pt x="534" y="323"/>
                  <a:pt x="534" y="324"/>
                  <a:pt x="533" y="323"/>
                </a:cubicBezTo>
                <a:cubicBezTo>
                  <a:pt x="533" y="323"/>
                  <a:pt x="532" y="322"/>
                  <a:pt x="532" y="322"/>
                </a:cubicBezTo>
                <a:cubicBezTo>
                  <a:pt x="532" y="322"/>
                  <a:pt x="531" y="322"/>
                  <a:pt x="530" y="323"/>
                </a:cubicBezTo>
                <a:cubicBezTo>
                  <a:pt x="530" y="323"/>
                  <a:pt x="530" y="324"/>
                  <a:pt x="529" y="324"/>
                </a:cubicBezTo>
                <a:cubicBezTo>
                  <a:pt x="529" y="324"/>
                  <a:pt x="529" y="325"/>
                  <a:pt x="529" y="325"/>
                </a:cubicBezTo>
                <a:cubicBezTo>
                  <a:pt x="528" y="325"/>
                  <a:pt x="527" y="326"/>
                  <a:pt x="527" y="327"/>
                </a:cubicBezTo>
                <a:cubicBezTo>
                  <a:pt x="527" y="327"/>
                  <a:pt x="526" y="326"/>
                  <a:pt x="526" y="327"/>
                </a:cubicBezTo>
                <a:cubicBezTo>
                  <a:pt x="526" y="327"/>
                  <a:pt x="525" y="328"/>
                  <a:pt x="525" y="328"/>
                </a:cubicBezTo>
                <a:cubicBezTo>
                  <a:pt x="524" y="329"/>
                  <a:pt x="522" y="327"/>
                  <a:pt x="522" y="328"/>
                </a:cubicBezTo>
                <a:cubicBezTo>
                  <a:pt x="522" y="329"/>
                  <a:pt x="520" y="329"/>
                  <a:pt x="519" y="330"/>
                </a:cubicBezTo>
                <a:cubicBezTo>
                  <a:pt x="519" y="330"/>
                  <a:pt x="519" y="331"/>
                  <a:pt x="518" y="331"/>
                </a:cubicBezTo>
                <a:cubicBezTo>
                  <a:pt x="518" y="331"/>
                  <a:pt x="517" y="331"/>
                  <a:pt x="517" y="331"/>
                </a:cubicBezTo>
                <a:cubicBezTo>
                  <a:pt x="516" y="332"/>
                  <a:pt x="516" y="333"/>
                  <a:pt x="516" y="333"/>
                </a:cubicBezTo>
                <a:cubicBezTo>
                  <a:pt x="515" y="334"/>
                  <a:pt x="513" y="334"/>
                  <a:pt x="512" y="335"/>
                </a:cubicBezTo>
                <a:cubicBezTo>
                  <a:pt x="511" y="336"/>
                  <a:pt x="510" y="337"/>
                  <a:pt x="509" y="338"/>
                </a:cubicBezTo>
                <a:cubicBezTo>
                  <a:pt x="507" y="339"/>
                  <a:pt x="506" y="337"/>
                  <a:pt x="505" y="338"/>
                </a:cubicBezTo>
                <a:cubicBezTo>
                  <a:pt x="505" y="338"/>
                  <a:pt x="505" y="339"/>
                  <a:pt x="504" y="339"/>
                </a:cubicBezTo>
                <a:cubicBezTo>
                  <a:pt x="503" y="340"/>
                  <a:pt x="498" y="342"/>
                  <a:pt x="497" y="342"/>
                </a:cubicBezTo>
                <a:cubicBezTo>
                  <a:pt x="495" y="343"/>
                  <a:pt x="494" y="345"/>
                  <a:pt x="493" y="345"/>
                </a:cubicBezTo>
                <a:cubicBezTo>
                  <a:pt x="493" y="345"/>
                  <a:pt x="492" y="345"/>
                  <a:pt x="492" y="345"/>
                </a:cubicBezTo>
                <a:cubicBezTo>
                  <a:pt x="492" y="345"/>
                  <a:pt x="491" y="346"/>
                  <a:pt x="491" y="346"/>
                </a:cubicBezTo>
                <a:cubicBezTo>
                  <a:pt x="490" y="346"/>
                  <a:pt x="489" y="346"/>
                  <a:pt x="488" y="346"/>
                </a:cubicBezTo>
                <a:cubicBezTo>
                  <a:pt x="487" y="349"/>
                  <a:pt x="485" y="348"/>
                  <a:pt x="482" y="350"/>
                </a:cubicBezTo>
                <a:cubicBezTo>
                  <a:pt x="476" y="353"/>
                  <a:pt x="469" y="359"/>
                  <a:pt x="463" y="360"/>
                </a:cubicBezTo>
                <a:cubicBezTo>
                  <a:pt x="461" y="363"/>
                  <a:pt x="457" y="363"/>
                  <a:pt x="454" y="365"/>
                </a:cubicBezTo>
                <a:cubicBezTo>
                  <a:pt x="453" y="365"/>
                  <a:pt x="453" y="366"/>
                  <a:pt x="451" y="366"/>
                </a:cubicBezTo>
                <a:cubicBezTo>
                  <a:pt x="450" y="366"/>
                  <a:pt x="450" y="368"/>
                  <a:pt x="449" y="368"/>
                </a:cubicBezTo>
                <a:cubicBezTo>
                  <a:pt x="447" y="368"/>
                  <a:pt x="446" y="369"/>
                  <a:pt x="444" y="369"/>
                </a:cubicBezTo>
                <a:cubicBezTo>
                  <a:pt x="442" y="370"/>
                  <a:pt x="441" y="371"/>
                  <a:pt x="439" y="371"/>
                </a:cubicBezTo>
                <a:cubicBezTo>
                  <a:pt x="437" y="372"/>
                  <a:pt x="435" y="375"/>
                  <a:pt x="432" y="375"/>
                </a:cubicBezTo>
                <a:cubicBezTo>
                  <a:pt x="432" y="375"/>
                  <a:pt x="432" y="376"/>
                  <a:pt x="431" y="376"/>
                </a:cubicBezTo>
                <a:cubicBezTo>
                  <a:pt x="429" y="375"/>
                  <a:pt x="427" y="376"/>
                  <a:pt x="425" y="377"/>
                </a:cubicBezTo>
                <a:cubicBezTo>
                  <a:pt x="426" y="377"/>
                  <a:pt x="425" y="379"/>
                  <a:pt x="426" y="380"/>
                </a:cubicBezTo>
                <a:cubicBezTo>
                  <a:pt x="424" y="380"/>
                  <a:pt x="422" y="380"/>
                  <a:pt x="420" y="381"/>
                </a:cubicBezTo>
                <a:cubicBezTo>
                  <a:pt x="420" y="380"/>
                  <a:pt x="421" y="379"/>
                  <a:pt x="419" y="378"/>
                </a:cubicBezTo>
                <a:cubicBezTo>
                  <a:pt x="418" y="379"/>
                  <a:pt x="417" y="380"/>
                  <a:pt x="417" y="380"/>
                </a:cubicBezTo>
                <a:cubicBezTo>
                  <a:pt x="418" y="381"/>
                  <a:pt x="418" y="382"/>
                  <a:pt x="417" y="384"/>
                </a:cubicBezTo>
                <a:cubicBezTo>
                  <a:pt x="417" y="384"/>
                  <a:pt x="417" y="384"/>
                  <a:pt x="416" y="384"/>
                </a:cubicBezTo>
                <a:cubicBezTo>
                  <a:pt x="416" y="385"/>
                  <a:pt x="416" y="385"/>
                  <a:pt x="416" y="385"/>
                </a:cubicBezTo>
                <a:cubicBezTo>
                  <a:pt x="416" y="385"/>
                  <a:pt x="416" y="385"/>
                  <a:pt x="416" y="385"/>
                </a:cubicBezTo>
                <a:cubicBezTo>
                  <a:pt x="416" y="385"/>
                  <a:pt x="416" y="385"/>
                  <a:pt x="416" y="386"/>
                </a:cubicBezTo>
                <a:cubicBezTo>
                  <a:pt x="415" y="386"/>
                  <a:pt x="414" y="386"/>
                  <a:pt x="413" y="386"/>
                </a:cubicBezTo>
                <a:cubicBezTo>
                  <a:pt x="412" y="386"/>
                  <a:pt x="412" y="388"/>
                  <a:pt x="411" y="387"/>
                </a:cubicBezTo>
                <a:cubicBezTo>
                  <a:pt x="410" y="385"/>
                  <a:pt x="411" y="386"/>
                  <a:pt x="411" y="384"/>
                </a:cubicBezTo>
                <a:cubicBezTo>
                  <a:pt x="412" y="383"/>
                  <a:pt x="410" y="383"/>
                  <a:pt x="410" y="382"/>
                </a:cubicBezTo>
                <a:cubicBezTo>
                  <a:pt x="408" y="383"/>
                  <a:pt x="409" y="385"/>
                  <a:pt x="409" y="386"/>
                </a:cubicBezTo>
                <a:cubicBezTo>
                  <a:pt x="407" y="387"/>
                  <a:pt x="406" y="388"/>
                  <a:pt x="404" y="389"/>
                </a:cubicBezTo>
                <a:cubicBezTo>
                  <a:pt x="402" y="389"/>
                  <a:pt x="400" y="390"/>
                  <a:pt x="398" y="391"/>
                </a:cubicBezTo>
                <a:cubicBezTo>
                  <a:pt x="396" y="390"/>
                  <a:pt x="396" y="392"/>
                  <a:pt x="394" y="391"/>
                </a:cubicBezTo>
                <a:cubicBezTo>
                  <a:pt x="392" y="393"/>
                  <a:pt x="389" y="395"/>
                  <a:pt x="387" y="398"/>
                </a:cubicBezTo>
                <a:cubicBezTo>
                  <a:pt x="385" y="397"/>
                  <a:pt x="384" y="398"/>
                  <a:pt x="382" y="399"/>
                </a:cubicBezTo>
                <a:cubicBezTo>
                  <a:pt x="383" y="399"/>
                  <a:pt x="382" y="398"/>
                  <a:pt x="381" y="399"/>
                </a:cubicBezTo>
                <a:cubicBezTo>
                  <a:pt x="381" y="399"/>
                  <a:pt x="381" y="400"/>
                  <a:pt x="380" y="400"/>
                </a:cubicBezTo>
                <a:cubicBezTo>
                  <a:pt x="383" y="401"/>
                  <a:pt x="384" y="400"/>
                  <a:pt x="385" y="399"/>
                </a:cubicBezTo>
                <a:cubicBezTo>
                  <a:pt x="385" y="399"/>
                  <a:pt x="386" y="400"/>
                  <a:pt x="386" y="400"/>
                </a:cubicBezTo>
                <a:cubicBezTo>
                  <a:pt x="387" y="399"/>
                  <a:pt x="387" y="399"/>
                  <a:pt x="387" y="398"/>
                </a:cubicBezTo>
                <a:cubicBezTo>
                  <a:pt x="389" y="398"/>
                  <a:pt x="390" y="398"/>
                  <a:pt x="390" y="398"/>
                </a:cubicBezTo>
                <a:cubicBezTo>
                  <a:pt x="391" y="398"/>
                  <a:pt x="392" y="397"/>
                  <a:pt x="392" y="397"/>
                </a:cubicBezTo>
                <a:cubicBezTo>
                  <a:pt x="392" y="396"/>
                  <a:pt x="393" y="396"/>
                  <a:pt x="393" y="396"/>
                </a:cubicBezTo>
                <a:cubicBezTo>
                  <a:pt x="394" y="396"/>
                  <a:pt x="394" y="395"/>
                  <a:pt x="395" y="395"/>
                </a:cubicBezTo>
                <a:cubicBezTo>
                  <a:pt x="399" y="392"/>
                  <a:pt x="404" y="392"/>
                  <a:pt x="408" y="390"/>
                </a:cubicBezTo>
                <a:cubicBezTo>
                  <a:pt x="410" y="390"/>
                  <a:pt x="410" y="390"/>
                  <a:pt x="411" y="391"/>
                </a:cubicBezTo>
                <a:cubicBezTo>
                  <a:pt x="414" y="389"/>
                  <a:pt x="417" y="388"/>
                  <a:pt x="418" y="387"/>
                </a:cubicBezTo>
                <a:cubicBezTo>
                  <a:pt x="420" y="386"/>
                  <a:pt x="422" y="386"/>
                  <a:pt x="422" y="385"/>
                </a:cubicBezTo>
                <a:cubicBezTo>
                  <a:pt x="422" y="384"/>
                  <a:pt x="422" y="385"/>
                  <a:pt x="423" y="384"/>
                </a:cubicBezTo>
                <a:cubicBezTo>
                  <a:pt x="425" y="383"/>
                  <a:pt x="426" y="381"/>
                  <a:pt x="428" y="381"/>
                </a:cubicBezTo>
                <a:cubicBezTo>
                  <a:pt x="428" y="380"/>
                  <a:pt x="428" y="378"/>
                  <a:pt x="429" y="378"/>
                </a:cubicBezTo>
                <a:cubicBezTo>
                  <a:pt x="431" y="378"/>
                  <a:pt x="430" y="379"/>
                  <a:pt x="432" y="379"/>
                </a:cubicBezTo>
                <a:cubicBezTo>
                  <a:pt x="433" y="378"/>
                  <a:pt x="434" y="379"/>
                  <a:pt x="436" y="379"/>
                </a:cubicBezTo>
                <a:cubicBezTo>
                  <a:pt x="437" y="377"/>
                  <a:pt x="439" y="376"/>
                  <a:pt x="441" y="375"/>
                </a:cubicBezTo>
                <a:cubicBezTo>
                  <a:pt x="443" y="375"/>
                  <a:pt x="444" y="375"/>
                  <a:pt x="445" y="375"/>
                </a:cubicBezTo>
                <a:cubicBezTo>
                  <a:pt x="446" y="373"/>
                  <a:pt x="447" y="373"/>
                  <a:pt x="448" y="371"/>
                </a:cubicBezTo>
                <a:cubicBezTo>
                  <a:pt x="450" y="372"/>
                  <a:pt x="450" y="370"/>
                  <a:pt x="452" y="371"/>
                </a:cubicBezTo>
                <a:cubicBezTo>
                  <a:pt x="454" y="370"/>
                  <a:pt x="454" y="367"/>
                  <a:pt x="457" y="368"/>
                </a:cubicBezTo>
                <a:cubicBezTo>
                  <a:pt x="457" y="370"/>
                  <a:pt x="456" y="370"/>
                  <a:pt x="455" y="371"/>
                </a:cubicBezTo>
                <a:cubicBezTo>
                  <a:pt x="454" y="372"/>
                  <a:pt x="453" y="372"/>
                  <a:pt x="452" y="372"/>
                </a:cubicBezTo>
                <a:cubicBezTo>
                  <a:pt x="451" y="373"/>
                  <a:pt x="452" y="374"/>
                  <a:pt x="450" y="374"/>
                </a:cubicBezTo>
                <a:cubicBezTo>
                  <a:pt x="450" y="374"/>
                  <a:pt x="450" y="374"/>
                  <a:pt x="449" y="374"/>
                </a:cubicBezTo>
                <a:cubicBezTo>
                  <a:pt x="449" y="374"/>
                  <a:pt x="449" y="374"/>
                  <a:pt x="448" y="375"/>
                </a:cubicBezTo>
                <a:cubicBezTo>
                  <a:pt x="448" y="375"/>
                  <a:pt x="447" y="374"/>
                  <a:pt x="446" y="375"/>
                </a:cubicBezTo>
                <a:cubicBezTo>
                  <a:pt x="446" y="375"/>
                  <a:pt x="446" y="375"/>
                  <a:pt x="445" y="375"/>
                </a:cubicBezTo>
                <a:cubicBezTo>
                  <a:pt x="444" y="376"/>
                  <a:pt x="443" y="377"/>
                  <a:pt x="443" y="377"/>
                </a:cubicBezTo>
                <a:cubicBezTo>
                  <a:pt x="443" y="377"/>
                  <a:pt x="441" y="377"/>
                  <a:pt x="441" y="377"/>
                </a:cubicBezTo>
                <a:cubicBezTo>
                  <a:pt x="441" y="379"/>
                  <a:pt x="438" y="379"/>
                  <a:pt x="438" y="379"/>
                </a:cubicBezTo>
                <a:cubicBezTo>
                  <a:pt x="438" y="380"/>
                  <a:pt x="438" y="380"/>
                  <a:pt x="437" y="381"/>
                </a:cubicBezTo>
                <a:cubicBezTo>
                  <a:pt x="435" y="382"/>
                  <a:pt x="433" y="383"/>
                  <a:pt x="432" y="384"/>
                </a:cubicBezTo>
                <a:cubicBezTo>
                  <a:pt x="431" y="385"/>
                  <a:pt x="430" y="385"/>
                  <a:pt x="430" y="386"/>
                </a:cubicBezTo>
                <a:cubicBezTo>
                  <a:pt x="429" y="387"/>
                  <a:pt x="427" y="387"/>
                  <a:pt x="425" y="387"/>
                </a:cubicBezTo>
                <a:cubicBezTo>
                  <a:pt x="425" y="389"/>
                  <a:pt x="424" y="390"/>
                  <a:pt x="423" y="390"/>
                </a:cubicBezTo>
                <a:cubicBezTo>
                  <a:pt x="421" y="390"/>
                  <a:pt x="420" y="391"/>
                  <a:pt x="418" y="390"/>
                </a:cubicBezTo>
                <a:cubicBezTo>
                  <a:pt x="418" y="392"/>
                  <a:pt x="417" y="392"/>
                  <a:pt x="417" y="394"/>
                </a:cubicBezTo>
                <a:cubicBezTo>
                  <a:pt x="414" y="395"/>
                  <a:pt x="411" y="395"/>
                  <a:pt x="409" y="397"/>
                </a:cubicBezTo>
                <a:cubicBezTo>
                  <a:pt x="407" y="395"/>
                  <a:pt x="407" y="398"/>
                  <a:pt x="405" y="397"/>
                </a:cubicBezTo>
                <a:cubicBezTo>
                  <a:pt x="404" y="397"/>
                  <a:pt x="404" y="399"/>
                  <a:pt x="403" y="399"/>
                </a:cubicBezTo>
                <a:cubicBezTo>
                  <a:pt x="398" y="400"/>
                  <a:pt x="395" y="404"/>
                  <a:pt x="389" y="404"/>
                </a:cubicBezTo>
                <a:cubicBezTo>
                  <a:pt x="389" y="406"/>
                  <a:pt x="388" y="407"/>
                  <a:pt x="387" y="407"/>
                </a:cubicBezTo>
                <a:cubicBezTo>
                  <a:pt x="386" y="407"/>
                  <a:pt x="385" y="406"/>
                  <a:pt x="384" y="407"/>
                </a:cubicBezTo>
                <a:cubicBezTo>
                  <a:pt x="383" y="407"/>
                  <a:pt x="383" y="408"/>
                  <a:pt x="381" y="408"/>
                </a:cubicBezTo>
                <a:cubicBezTo>
                  <a:pt x="381" y="412"/>
                  <a:pt x="381" y="412"/>
                  <a:pt x="381" y="412"/>
                </a:cubicBezTo>
                <a:cubicBezTo>
                  <a:pt x="380" y="412"/>
                  <a:pt x="379" y="410"/>
                  <a:pt x="379" y="411"/>
                </a:cubicBezTo>
                <a:cubicBezTo>
                  <a:pt x="379" y="412"/>
                  <a:pt x="379" y="412"/>
                  <a:pt x="378" y="412"/>
                </a:cubicBezTo>
                <a:cubicBezTo>
                  <a:pt x="377" y="412"/>
                  <a:pt x="375" y="413"/>
                  <a:pt x="375" y="414"/>
                </a:cubicBezTo>
                <a:cubicBezTo>
                  <a:pt x="376" y="415"/>
                  <a:pt x="379" y="413"/>
                  <a:pt x="379" y="415"/>
                </a:cubicBezTo>
                <a:cubicBezTo>
                  <a:pt x="378" y="416"/>
                  <a:pt x="376" y="417"/>
                  <a:pt x="375" y="418"/>
                </a:cubicBezTo>
                <a:cubicBezTo>
                  <a:pt x="373" y="417"/>
                  <a:pt x="373" y="417"/>
                  <a:pt x="373" y="417"/>
                </a:cubicBezTo>
                <a:cubicBezTo>
                  <a:pt x="373" y="419"/>
                  <a:pt x="373" y="420"/>
                  <a:pt x="371" y="420"/>
                </a:cubicBezTo>
                <a:cubicBezTo>
                  <a:pt x="370" y="419"/>
                  <a:pt x="369" y="418"/>
                  <a:pt x="368" y="417"/>
                </a:cubicBezTo>
                <a:cubicBezTo>
                  <a:pt x="366" y="420"/>
                  <a:pt x="370" y="418"/>
                  <a:pt x="369" y="420"/>
                </a:cubicBezTo>
                <a:cubicBezTo>
                  <a:pt x="369" y="421"/>
                  <a:pt x="368" y="421"/>
                  <a:pt x="368" y="421"/>
                </a:cubicBezTo>
                <a:cubicBezTo>
                  <a:pt x="366" y="422"/>
                  <a:pt x="362" y="422"/>
                  <a:pt x="360" y="422"/>
                </a:cubicBezTo>
                <a:cubicBezTo>
                  <a:pt x="360" y="421"/>
                  <a:pt x="364" y="421"/>
                  <a:pt x="363" y="420"/>
                </a:cubicBezTo>
                <a:cubicBezTo>
                  <a:pt x="360" y="420"/>
                  <a:pt x="356" y="421"/>
                  <a:pt x="353" y="421"/>
                </a:cubicBezTo>
                <a:cubicBezTo>
                  <a:pt x="352" y="423"/>
                  <a:pt x="350" y="426"/>
                  <a:pt x="350" y="429"/>
                </a:cubicBezTo>
                <a:cubicBezTo>
                  <a:pt x="349" y="428"/>
                  <a:pt x="349" y="430"/>
                  <a:pt x="348" y="429"/>
                </a:cubicBezTo>
                <a:cubicBezTo>
                  <a:pt x="348" y="427"/>
                  <a:pt x="349" y="427"/>
                  <a:pt x="349" y="425"/>
                </a:cubicBezTo>
                <a:cubicBezTo>
                  <a:pt x="347" y="424"/>
                  <a:pt x="346" y="426"/>
                  <a:pt x="345" y="427"/>
                </a:cubicBezTo>
                <a:cubicBezTo>
                  <a:pt x="345" y="429"/>
                  <a:pt x="345" y="429"/>
                  <a:pt x="345" y="429"/>
                </a:cubicBezTo>
                <a:cubicBezTo>
                  <a:pt x="343" y="430"/>
                  <a:pt x="342" y="429"/>
                  <a:pt x="340" y="430"/>
                </a:cubicBezTo>
                <a:cubicBezTo>
                  <a:pt x="339" y="431"/>
                  <a:pt x="339" y="432"/>
                  <a:pt x="338" y="433"/>
                </a:cubicBezTo>
                <a:cubicBezTo>
                  <a:pt x="338" y="433"/>
                  <a:pt x="338" y="432"/>
                  <a:pt x="337" y="432"/>
                </a:cubicBezTo>
                <a:cubicBezTo>
                  <a:pt x="336" y="436"/>
                  <a:pt x="332" y="435"/>
                  <a:pt x="330" y="435"/>
                </a:cubicBezTo>
                <a:cubicBezTo>
                  <a:pt x="329" y="437"/>
                  <a:pt x="327" y="437"/>
                  <a:pt x="327" y="440"/>
                </a:cubicBezTo>
                <a:cubicBezTo>
                  <a:pt x="326" y="440"/>
                  <a:pt x="325" y="441"/>
                  <a:pt x="324" y="441"/>
                </a:cubicBezTo>
                <a:cubicBezTo>
                  <a:pt x="324" y="442"/>
                  <a:pt x="323" y="442"/>
                  <a:pt x="323" y="442"/>
                </a:cubicBezTo>
                <a:cubicBezTo>
                  <a:pt x="322" y="443"/>
                  <a:pt x="322" y="443"/>
                  <a:pt x="321" y="444"/>
                </a:cubicBezTo>
                <a:cubicBezTo>
                  <a:pt x="320" y="444"/>
                  <a:pt x="319" y="444"/>
                  <a:pt x="318" y="445"/>
                </a:cubicBezTo>
                <a:cubicBezTo>
                  <a:pt x="318" y="445"/>
                  <a:pt x="317" y="445"/>
                  <a:pt x="316" y="445"/>
                </a:cubicBezTo>
                <a:cubicBezTo>
                  <a:pt x="316" y="447"/>
                  <a:pt x="315" y="447"/>
                  <a:pt x="315" y="448"/>
                </a:cubicBezTo>
                <a:cubicBezTo>
                  <a:pt x="312" y="448"/>
                  <a:pt x="308" y="450"/>
                  <a:pt x="309" y="454"/>
                </a:cubicBezTo>
                <a:cubicBezTo>
                  <a:pt x="307" y="453"/>
                  <a:pt x="307" y="455"/>
                  <a:pt x="306" y="455"/>
                </a:cubicBezTo>
                <a:cubicBezTo>
                  <a:pt x="305" y="455"/>
                  <a:pt x="305" y="456"/>
                  <a:pt x="304" y="456"/>
                </a:cubicBezTo>
                <a:cubicBezTo>
                  <a:pt x="303" y="458"/>
                  <a:pt x="303" y="458"/>
                  <a:pt x="303" y="458"/>
                </a:cubicBezTo>
                <a:cubicBezTo>
                  <a:pt x="301" y="458"/>
                  <a:pt x="300" y="462"/>
                  <a:pt x="297" y="461"/>
                </a:cubicBezTo>
                <a:cubicBezTo>
                  <a:pt x="297" y="463"/>
                  <a:pt x="297" y="464"/>
                  <a:pt x="295" y="463"/>
                </a:cubicBezTo>
                <a:cubicBezTo>
                  <a:pt x="295" y="464"/>
                  <a:pt x="294" y="465"/>
                  <a:pt x="294" y="466"/>
                </a:cubicBezTo>
                <a:cubicBezTo>
                  <a:pt x="289" y="464"/>
                  <a:pt x="288" y="468"/>
                  <a:pt x="285" y="469"/>
                </a:cubicBezTo>
                <a:cubicBezTo>
                  <a:pt x="285" y="471"/>
                  <a:pt x="284" y="473"/>
                  <a:pt x="284" y="474"/>
                </a:cubicBezTo>
                <a:cubicBezTo>
                  <a:pt x="282" y="473"/>
                  <a:pt x="283" y="472"/>
                  <a:pt x="281" y="473"/>
                </a:cubicBezTo>
                <a:cubicBezTo>
                  <a:pt x="280" y="474"/>
                  <a:pt x="279" y="475"/>
                  <a:pt x="279" y="477"/>
                </a:cubicBezTo>
                <a:cubicBezTo>
                  <a:pt x="278" y="477"/>
                  <a:pt x="278" y="478"/>
                  <a:pt x="277" y="478"/>
                </a:cubicBezTo>
                <a:cubicBezTo>
                  <a:pt x="276" y="479"/>
                  <a:pt x="275" y="478"/>
                  <a:pt x="274" y="479"/>
                </a:cubicBezTo>
                <a:cubicBezTo>
                  <a:pt x="274" y="480"/>
                  <a:pt x="274" y="481"/>
                  <a:pt x="274" y="482"/>
                </a:cubicBezTo>
                <a:cubicBezTo>
                  <a:pt x="271" y="481"/>
                  <a:pt x="271" y="481"/>
                  <a:pt x="271" y="481"/>
                </a:cubicBezTo>
                <a:cubicBezTo>
                  <a:pt x="271" y="484"/>
                  <a:pt x="269" y="484"/>
                  <a:pt x="269" y="485"/>
                </a:cubicBezTo>
                <a:cubicBezTo>
                  <a:pt x="267" y="485"/>
                  <a:pt x="266" y="486"/>
                  <a:pt x="265" y="486"/>
                </a:cubicBezTo>
                <a:cubicBezTo>
                  <a:pt x="264" y="489"/>
                  <a:pt x="262" y="490"/>
                  <a:pt x="262" y="493"/>
                </a:cubicBezTo>
                <a:cubicBezTo>
                  <a:pt x="258" y="491"/>
                  <a:pt x="260" y="497"/>
                  <a:pt x="256" y="495"/>
                </a:cubicBezTo>
                <a:cubicBezTo>
                  <a:pt x="255" y="497"/>
                  <a:pt x="256" y="497"/>
                  <a:pt x="256" y="498"/>
                </a:cubicBezTo>
                <a:cubicBezTo>
                  <a:pt x="254" y="498"/>
                  <a:pt x="255" y="497"/>
                  <a:pt x="254" y="496"/>
                </a:cubicBezTo>
                <a:cubicBezTo>
                  <a:pt x="252" y="497"/>
                  <a:pt x="253" y="499"/>
                  <a:pt x="252" y="502"/>
                </a:cubicBezTo>
                <a:cubicBezTo>
                  <a:pt x="251" y="503"/>
                  <a:pt x="251" y="502"/>
                  <a:pt x="248" y="502"/>
                </a:cubicBezTo>
                <a:cubicBezTo>
                  <a:pt x="248" y="503"/>
                  <a:pt x="248" y="505"/>
                  <a:pt x="246" y="504"/>
                </a:cubicBezTo>
                <a:cubicBezTo>
                  <a:pt x="246" y="502"/>
                  <a:pt x="247" y="502"/>
                  <a:pt x="248" y="501"/>
                </a:cubicBezTo>
                <a:cubicBezTo>
                  <a:pt x="248" y="501"/>
                  <a:pt x="247" y="500"/>
                  <a:pt x="247" y="500"/>
                </a:cubicBezTo>
                <a:cubicBezTo>
                  <a:pt x="247" y="499"/>
                  <a:pt x="249" y="498"/>
                  <a:pt x="249" y="497"/>
                </a:cubicBezTo>
                <a:cubicBezTo>
                  <a:pt x="251" y="497"/>
                  <a:pt x="254" y="492"/>
                  <a:pt x="251" y="491"/>
                </a:cubicBezTo>
                <a:cubicBezTo>
                  <a:pt x="249" y="492"/>
                  <a:pt x="249" y="493"/>
                  <a:pt x="248" y="495"/>
                </a:cubicBezTo>
                <a:cubicBezTo>
                  <a:pt x="246" y="495"/>
                  <a:pt x="246" y="497"/>
                  <a:pt x="244" y="497"/>
                </a:cubicBezTo>
                <a:cubicBezTo>
                  <a:pt x="244" y="501"/>
                  <a:pt x="242" y="502"/>
                  <a:pt x="241" y="504"/>
                </a:cubicBezTo>
                <a:cubicBezTo>
                  <a:pt x="244" y="503"/>
                  <a:pt x="244" y="506"/>
                  <a:pt x="244" y="509"/>
                </a:cubicBezTo>
                <a:cubicBezTo>
                  <a:pt x="243" y="508"/>
                  <a:pt x="243" y="508"/>
                  <a:pt x="243" y="508"/>
                </a:cubicBezTo>
                <a:cubicBezTo>
                  <a:pt x="243" y="511"/>
                  <a:pt x="246" y="512"/>
                  <a:pt x="245" y="513"/>
                </a:cubicBezTo>
                <a:cubicBezTo>
                  <a:pt x="244" y="513"/>
                  <a:pt x="244" y="514"/>
                  <a:pt x="243" y="514"/>
                </a:cubicBezTo>
                <a:cubicBezTo>
                  <a:pt x="239" y="513"/>
                  <a:pt x="239" y="507"/>
                  <a:pt x="240" y="507"/>
                </a:cubicBezTo>
                <a:cubicBezTo>
                  <a:pt x="240" y="506"/>
                  <a:pt x="240" y="506"/>
                  <a:pt x="240" y="505"/>
                </a:cubicBezTo>
                <a:cubicBezTo>
                  <a:pt x="240" y="504"/>
                  <a:pt x="239" y="503"/>
                  <a:pt x="239" y="503"/>
                </a:cubicBezTo>
                <a:cubicBezTo>
                  <a:pt x="238" y="506"/>
                  <a:pt x="238" y="507"/>
                  <a:pt x="237" y="510"/>
                </a:cubicBezTo>
                <a:cubicBezTo>
                  <a:pt x="235" y="510"/>
                  <a:pt x="235" y="512"/>
                  <a:pt x="233" y="511"/>
                </a:cubicBezTo>
                <a:cubicBezTo>
                  <a:pt x="232" y="511"/>
                  <a:pt x="233" y="514"/>
                  <a:pt x="233" y="517"/>
                </a:cubicBezTo>
                <a:cubicBezTo>
                  <a:pt x="232" y="518"/>
                  <a:pt x="228" y="517"/>
                  <a:pt x="227" y="518"/>
                </a:cubicBezTo>
                <a:cubicBezTo>
                  <a:pt x="226" y="517"/>
                  <a:pt x="225" y="516"/>
                  <a:pt x="224" y="517"/>
                </a:cubicBezTo>
                <a:cubicBezTo>
                  <a:pt x="222" y="518"/>
                  <a:pt x="225" y="519"/>
                  <a:pt x="224" y="522"/>
                </a:cubicBezTo>
                <a:cubicBezTo>
                  <a:pt x="223" y="523"/>
                  <a:pt x="226" y="525"/>
                  <a:pt x="225" y="525"/>
                </a:cubicBezTo>
                <a:cubicBezTo>
                  <a:pt x="225" y="527"/>
                  <a:pt x="224" y="527"/>
                  <a:pt x="224" y="528"/>
                </a:cubicBezTo>
                <a:cubicBezTo>
                  <a:pt x="223" y="528"/>
                  <a:pt x="223" y="530"/>
                  <a:pt x="222" y="530"/>
                </a:cubicBezTo>
                <a:cubicBezTo>
                  <a:pt x="220" y="529"/>
                  <a:pt x="223" y="524"/>
                  <a:pt x="220" y="525"/>
                </a:cubicBezTo>
                <a:cubicBezTo>
                  <a:pt x="218" y="526"/>
                  <a:pt x="220" y="529"/>
                  <a:pt x="221" y="529"/>
                </a:cubicBezTo>
                <a:cubicBezTo>
                  <a:pt x="221" y="530"/>
                  <a:pt x="221" y="530"/>
                  <a:pt x="221" y="531"/>
                </a:cubicBezTo>
                <a:cubicBezTo>
                  <a:pt x="221" y="531"/>
                  <a:pt x="222" y="532"/>
                  <a:pt x="222" y="533"/>
                </a:cubicBezTo>
                <a:cubicBezTo>
                  <a:pt x="221" y="534"/>
                  <a:pt x="218" y="534"/>
                  <a:pt x="217" y="538"/>
                </a:cubicBezTo>
                <a:cubicBezTo>
                  <a:pt x="216" y="537"/>
                  <a:pt x="217" y="536"/>
                  <a:pt x="215" y="536"/>
                </a:cubicBezTo>
                <a:cubicBezTo>
                  <a:pt x="214" y="538"/>
                  <a:pt x="216" y="538"/>
                  <a:pt x="216" y="540"/>
                </a:cubicBezTo>
                <a:cubicBezTo>
                  <a:pt x="214" y="540"/>
                  <a:pt x="214" y="543"/>
                  <a:pt x="213" y="542"/>
                </a:cubicBezTo>
                <a:cubicBezTo>
                  <a:pt x="212" y="544"/>
                  <a:pt x="214" y="544"/>
                  <a:pt x="214" y="546"/>
                </a:cubicBezTo>
                <a:cubicBezTo>
                  <a:pt x="211" y="544"/>
                  <a:pt x="212" y="547"/>
                  <a:pt x="211" y="548"/>
                </a:cubicBezTo>
                <a:cubicBezTo>
                  <a:pt x="210" y="549"/>
                  <a:pt x="208" y="548"/>
                  <a:pt x="207" y="548"/>
                </a:cubicBezTo>
                <a:cubicBezTo>
                  <a:pt x="206" y="551"/>
                  <a:pt x="210" y="553"/>
                  <a:pt x="210" y="555"/>
                </a:cubicBezTo>
                <a:cubicBezTo>
                  <a:pt x="208" y="555"/>
                  <a:pt x="206" y="556"/>
                  <a:pt x="206" y="557"/>
                </a:cubicBezTo>
                <a:cubicBezTo>
                  <a:pt x="205" y="557"/>
                  <a:pt x="205" y="558"/>
                  <a:pt x="204" y="559"/>
                </a:cubicBezTo>
                <a:cubicBezTo>
                  <a:pt x="204" y="559"/>
                  <a:pt x="204" y="559"/>
                  <a:pt x="204" y="559"/>
                </a:cubicBezTo>
                <a:cubicBezTo>
                  <a:pt x="203" y="559"/>
                  <a:pt x="203" y="561"/>
                  <a:pt x="203" y="561"/>
                </a:cubicBezTo>
                <a:cubicBezTo>
                  <a:pt x="202" y="562"/>
                  <a:pt x="202" y="563"/>
                  <a:pt x="202" y="564"/>
                </a:cubicBezTo>
                <a:cubicBezTo>
                  <a:pt x="202" y="564"/>
                  <a:pt x="203" y="565"/>
                  <a:pt x="203" y="566"/>
                </a:cubicBezTo>
                <a:cubicBezTo>
                  <a:pt x="203" y="565"/>
                  <a:pt x="200" y="567"/>
                  <a:pt x="200" y="567"/>
                </a:cubicBezTo>
                <a:cubicBezTo>
                  <a:pt x="200" y="567"/>
                  <a:pt x="200" y="568"/>
                  <a:pt x="200" y="568"/>
                </a:cubicBezTo>
                <a:cubicBezTo>
                  <a:pt x="199" y="569"/>
                  <a:pt x="197" y="570"/>
                  <a:pt x="197" y="571"/>
                </a:cubicBezTo>
                <a:cubicBezTo>
                  <a:pt x="196" y="573"/>
                  <a:pt x="196" y="574"/>
                  <a:pt x="196" y="575"/>
                </a:cubicBezTo>
                <a:cubicBezTo>
                  <a:pt x="195" y="577"/>
                  <a:pt x="193" y="579"/>
                  <a:pt x="192" y="580"/>
                </a:cubicBezTo>
                <a:cubicBezTo>
                  <a:pt x="192" y="580"/>
                  <a:pt x="192" y="580"/>
                  <a:pt x="191" y="581"/>
                </a:cubicBezTo>
                <a:cubicBezTo>
                  <a:pt x="191" y="581"/>
                  <a:pt x="191" y="583"/>
                  <a:pt x="190" y="582"/>
                </a:cubicBezTo>
                <a:cubicBezTo>
                  <a:pt x="189" y="584"/>
                  <a:pt x="189" y="585"/>
                  <a:pt x="188" y="587"/>
                </a:cubicBezTo>
                <a:cubicBezTo>
                  <a:pt x="188" y="587"/>
                  <a:pt x="187" y="587"/>
                  <a:pt x="186" y="587"/>
                </a:cubicBezTo>
                <a:cubicBezTo>
                  <a:pt x="186" y="588"/>
                  <a:pt x="186" y="589"/>
                  <a:pt x="185" y="589"/>
                </a:cubicBezTo>
                <a:cubicBezTo>
                  <a:pt x="185" y="589"/>
                  <a:pt x="184" y="590"/>
                  <a:pt x="184" y="590"/>
                </a:cubicBezTo>
                <a:cubicBezTo>
                  <a:pt x="181" y="593"/>
                  <a:pt x="185" y="595"/>
                  <a:pt x="185" y="599"/>
                </a:cubicBezTo>
                <a:cubicBezTo>
                  <a:pt x="184" y="598"/>
                  <a:pt x="183" y="599"/>
                  <a:pt x="182" y="599"/>
                </a:cubicBezTo>
                <a:cubicBezTo>
                  <a:pt x="181" y="602"/>
                  <a:pt x="177" y="602"/>
                  <a:pt x="178" y="605"/>
                </a:cubicBezTo>
                <a:cubicBezTo>
                  <a:pt x="178" y="607"/>
                  <a:pt x="177" y="606"/>
                  <a:pt x="177" y="607"/>
                </a:cubicBezTo>
                <a:cubicBezTo>
                  <a:pt x="178" y="608"/>
                  <a:pt x="178" y="612"/>
                  <a:pt x="179" y="613"/>
                </a:cubicBezTo>
                <a:cubicBezTo>
                  <a:pt x="177" y="613"/>
                  <a:pt x="176" y="614"/>
                  <a:pt x="174" y="614"/>
                </a:cubicBezTo>
                <a:cubicBezTo>
                  <a:pt x="173" y="616"/>
                  <a:pt x="172" y="617"/>
                  <a:pt x="171" y="619"/>
                </a:cubicBezTo>
                <a:cubicBezTo>
                  <a:pt x="170" y="620"/>
                  <a:pt x="170" y="621"/>
                  <a:pt x="170" y="622"/>
                </a:cubicBezTo>
                <a:cubicBezTo>
                  <a:pt x="170" y="623"/>
                  <a:pt x="169" y="623"/>
                  <a:pt x="169" y="624"/>
                </a:cubicBezTo>
                <a:cubicBezTo>
                  <a:pt x="169" y="624"/>
                  <a:pt x="168" y="624"/>
                  <a:pt x="168" y="624"/>
                </a:cubicBezTo>
                <a:cubicBezTo>
                  <a:pt x="168" y="625"/>
                  <a:pt x="168" y="626"/>
                  <a:pt x="168" y="627"/>
                </a:cubicBezTo>
                <a:cubicBezTo>
                  <a:pt x="168" y="628"/>
                  <a:pt x="167" y="628"/>
                  <a:pt x="167" y="629"/>
                </a:cubicBezTo>
                <a:cubicBezTo>
                  <a:pt x="167" y="630"/>
                  <a:pt x="167" y="630"/>
                  <a:pt x="166" y="631"/>
                </a:cubicBezTo>
                <a:cubicBezTo>
                  <a:pt x="166" y="631"/>
                  <a:pt x="166" y="632"/>
                  <a:pt x="166" y="633"/>
                </a:cubicBezTo>
                <a:cubicBezTo>
                  <a:pt x="165" y="633"/>
                  <a:pt x="165" y="633"/>
                  <a:pt x="165" y="633"/>
                </a:cubicBezTo>
                <a:cubicBezTo>
                  <a:pt x="165" y="634"/>
                  <a:pt x="164" y="634"/>
                  <a:pt x="164" y="635"/>
                </a:cubicBezTo>
                <a:cubicBezTo>
                  <a:pt x="165" y="634"/>
                  <a:pt x="168" y="633"/>
                  <a:pt x="168" y="633"/>
                </a:cubicBezTo>
                <a:cubicBezTo>
                  <a:pt x="170" y="633"/>
                  <a:pt x="170" y="634"/>
                  <a:pt x="170" y="636"/>
                </a:cubicBezTo>
                <a:cubicBezTo>
                  <a:pt x="166" y="635"/>
                  <a:pt x="169" y="641"/>
                  <a:pt x="167" y="643"/>
                </a:cubicBezTo>
                <a:cubicBezTo>
                  <a:pt x="166" y="642"/>
                  <a:pt x="165" y="645"/>
                  <a:pt x="164" y="643"/>
                </a:cubicBezTo>
                <a:cubicBezTo>
                  <a:pt x="164" y="644"/>
                  <a:pt x="163" y="640"/>
                  <a:pt x="162" y="640"/>
                </a:cubicBezTo>
                <a:cubicBezTo>
                  <a:pt x="162" y="634"/>
                  <a:pt x="164" y="629"/>
                  <a:pt x="165" y="622"/>
                </a:cubicBezTo>
                <a:cubicBezTo>
                  <a:pt x="166" y="621"/>
                  <a:pt x="167" y="620"/>
                  <a:pt x="169" y="620"/>
                </a:cubicBezTo>
                <a:cubicBezTo>
                  <a:pt x="169" y="620"/>
                  <a:pt x="169" y="619"/>
                  <a:pt x="170" y="619"/>
                </a:cubicBezTo>
                <a:cubicBezTo>
                  <a:pt x="171" y="615"/>
                  <a:pt x="174" y="613"/>
                  <a:pt x="175" y="610"/>
                </a:cubicBezTo>
                <a:cubicBezTo>
                  <a:pt x="175" y="609"/>
                  <a:pt x="173" y="608"/>
                  <a:pt x="173" y="606"/>
                </a:cubicBezTo>
                <a:cubicBezTo>
                  <a:pt x="174" y="606"/>
                  <a:pt x="175" y="605"/>
                  <a:pt x="175" y="603"/>
                </a:cubicBezTo>
                <a:cubicBezTo>
                  <a:pt x="175" y="603"/>
                  <a:pt x="176" y="603"/>
                  <a:pt x="176" y="603"/>
                </a:cubicBezTo>
                <a:cubicBezTo>
                  <a:pt x="177" y="601"/>
                  <a:pt x="177" y="601"/>
                  <a:pt x="178" y="599"/>
                </a:cubicBezTo>
                <a:cubicBezTo>
                  <a:pt x="178" y="599"/>
                  <a:pt x="178" y="599"/>
                  <a:pt x="178" y="599"/>
                </a:cubicBezTo>
                <a:cubicBezTo>
                  <a:pt x="179" y="597"/>
                  <a:pt x="179" y="596"/>
                  <a:pt x="180" y="595"/>
                </a:cubicBezTo>
                <a:cubicBezTo>
                  <a:pt x="180" y="594"/>
                  <a:pt x="180" y="595"/>
                  <a:pt x="181" y="594"/>
                </a:cubicBezTo>
                <a:cubicBezTo>
                  <a:pt x="181" y="593"/>
                  <a:pt x="181" y="592"/>
                  <a:pt x="182" y="592"/>
                </a:cubicBezTo>
                <a:cubicBezTo>
                  <a:pt x="182" y="592"/>
                  <a:pt x="182" y="590"/>
                  <a:pt x="182" y="590"/>
                </a:cubicBezTo>
                <a:cubicBezTo>
                  <a:pt x="182" y="590"/>
                  <a:pt x="183" y="590"/>
                  <a:pt x="183" y="590"/>
                </a:cubicBezTo>
                <a:cubicBezTo>
                  <a:pt x="184" y="587"/>
                  <a:pt x="184" y="584"/>
                  <a:pt x="186" y="584"/>
                </a:cubicBezTo>
                <a:cubicBezTo>
                  <a:pt x="186" y="583"/>
                  <a:pt x="186" y="582"/>
                  <a:pt x="187" y="581"/>
                </a:cubicBezTo>
                <a:cubicBezTo>
                  <a:pt x="187" y="581"/>
                  <a:pt x="188" y="581"/>
                  <a:pt x="189" y="581"/>
                </a:cubicBezTo>
                <a:cubicBezTo>
                  <a:pt x="190" y="580"/>
                  <a:pt x="190" y="580"/>
                  <a:pt x="191" y="579"/>
                </a:cubicBezTo>
                <a:cubicBezTo>
                  <a:pt x="192" y="578"/>
                  <a:pt x="189" y="578"/>
                  <a:pt x="190" y="576"/>
                </a:cubicBezTo>
                <a:cubicBezTo>
                  <a:pt x="191" y="574"/>
                  <a:pt x="193" y="572"/>
                  <a:pt x="195" y="572"/>
                </a:cubicBezTo>
                <a:cubicBezTo>
                  <a:pt x="196" y="569"/>
                  <a:pt x="198" y="566"/>
                  <a:pt x="199" y="565"/>
                </a:cubicBezTo>
                <a:cubicBezTo>
                  <a:pt x="199" y="565"/>
                  <a:pt x="199" y="565"/>
                  <a:pt x="199" y="565"/>
                </a:cubicBezTo>
                <a:cubicBezTo>
                  <a:pt x="199" y="564"/>
                  <a:pt x="200" y="564"/>
                  <a:pt x="200" y="564"/>
                </a:cubicBezTo>
                <a:cubicBezTo>
                  <a:pt x="201" y="563"/>
                  <a:pt x="200" y="561"/>
                  <a:pt x="202" y="560"/>
                </a:cubicBezTo>
                <a:cubicBezTo>
                  <a:pt x="201" y="559"/>
                  <a:pt x="201" y="558"/>
                  <a:pt x="200" y="558"/>
                </a:cubicBezTo>
                <a:cubicBezTo>
                  <a:pt x="201" y="556"/>
                  <a:pt x="203" y="558"/>
                  <a:pt x="203" y="556"/>
                </a:cubicBezTo>
                <a:cubicBezTo>
                  <a:pt x="206" y="550"/>
                  <a:pt x="208" y="546"/>
                  <a:pt x="211" y="540"/>
                </a:cubicBezTo>
                <a:cubicBezTo>
                  <a:pt x="209" y="538"/>
                  <a:pt x="208" y="540"/>
                  <a:pt x="208" y="540"/>
                </a:cubicBezTo>
                <a:cubicBezTo>
                  <a:pt x="206" y="541"/>
                  <a:pt x="206" y="542"/>
                  <a:pt x="205" y="543"/>
                </a:cubicBezTo>
                <a:cubicBezTo>
                  <a:pt x="205" y="544"/>
                  <a:pt x="204" y="544"/>
                  <a:pt x="204" y="545"/>
                </a:cubicBezTo>
                <a:cubicBezTo>
                  <a:pt x="204" y="546"/>
                  <a:pt x="203" y="545"/>
                  <a:pt x="203" y="545"/>
                </a:cubicBezTo>
                <a:cubicBezTo>
                  <a:pt x="202" y="547"/>
                  <a:pt x="204" y="551"/>
                  <a:pt x="203" y="551"/>
                </a:cubicBezTo>
                <a:cubicBezTo>
                  <a:pt x="203" y="551"/>
                  <a:pt x="203" y="552"/>
                  <a:pt x="203" y="552"/>
                </a:cubicBezTo>
                <a:cubicBezTo>
                  <a:pt x="203" y="552"/>
                  <a:pt x="202" y="552"/>
                  <a:pt x="202" y="552"/>
                </a:cubicBezTo>
                <a:cubicBezTo>
                  <a:pt x="202" y="552"/>
                  <a:pt x="202" y="553"/>
                  <a:pt x="202" y="553"/>
                </a:cubicBezTo>
                <a:cubicBezTo>
                  <a:pt x="202" y="553"/>
                  <a:pt x="202" y="553"/>
                  <a:pt x="201" y="553"/>
                </a:cubicBezTo>
                <a:cubicBezTo>
                  <a:pt x="201" y="553"/>
                  <a:pt x="201" y="554"/>
                  <a:pt x="201" y="554"/>
                </a:cubicBezTo>
                <a:cubicBezTo>
                  <a:pt x="201" y="555"/>
                  <a:pt x="200" y="555"/>
                  <a:pt x="200" y="555"/>
                </a:cubicBezTo>
                <a:cubicBezTo>
                  <a:pt x="199" y="556"/>
                  <a:pt x="199" y="557"/>
                  <a:pt x="198" y="558"/>
                </a:cubicBezTo>
                <a:cubicBezTo>
                  <a:pt x="198" y="558"/>
                  <a:pt x="197" y="559"/>
                  <a:pt x="197" y="559"/>
                </a:cubicBezTo>
                <a:cubicBezTo>
                  <a:pt x="197" y="560"/>
                  <a:pt x="197" y="560"/>
                  <a:pt x="196" y="560"/>
                </a:cubicBezTo>
                <a:cubicBezTo>
                  <a:pt x="196" y="560"/>
                  <a:pt x="196" y="561"/>
                  <a:pt x="196" y="561"/>
                </a:cubicBezTo>
                <a:cubicBezTo>
                  <a:pt x="196" y="561"/>
                  <a:pt x="195" y="561"/>
                  <a:pt x="195" y="561"/>
                </a:cubicBezTo>
                <a:cubicBezTo>
                  <a:pt x="195" y="561"/>
                  <a:pt x="195" y="562"/>
                  <a:pt x="195" y="562"/>
                </a:cubicBezTo>
                <a:cubicBezTo>
                  <a:pt x="193" y="566"/>
                  <a:pt x="189" y="569"/>
                  <a:pt x="190" y="573"/>
                </a:cubicBezTo>
                <a:cubicBezTo>
                  <a:pt x="189" y="573"/>
                  <a:pt x="189" y="576"/>
                  <a:pt x="187" y="576"/>
                </a:cubicBezTo>
                <a:cubicBezTo>
                  <a:pt x="187" y="577"/>
                  <a:pt x="188" y="578"/>
                  <a:pt x="187" y="579"/>
                </a:cubicBezTo>
                <a:cubicBezTo>
                  <a:pt x="186" y="580"/>
                  <a:pt x="185" y="581"/>
                  <a:pt x="185" y="582"/>
                </a:cubicBezTo>
                <a:cubicBezTo>
                  <a:pt x="185" y="582"/>
                  <a:pt x="184" y="582"/>
                  <a:pt x="184" y="582"/>
                </a:cubicBezTo>
                <a:cubicBezTo>
                  <a:pt x="183" y="584"/>
                  <a:pt x="183" y="585"/>
                  <a:pt x="182" y="587"/>
                </a:cubicBezTo>
                <a:cubicBezTo>
                  <a:pt x="182" y="588"/>
                  <a:pt x="182" y="588"/>
                  <a:pt x="181" y="588"/>
                </a:cubicBezTo>
                <a:cubicBezTo>
                  <a:pt x="181" y="590"/>
                  <a:pt x="180" y="591"/>
                  <a:pt x="180" y="592"/>
                </a:cubicBezTo>
                <a:cubicBezTo>
                  <a:pt x="180" y="592"/>
                  <a:pt x="179" y="592"/>
                  <a:pt x="179" y="592"/>
                </a:cubicBezTo>
                <a:cubicBezTo>
                  <a:pt x="179" y="592"/>
                  <a:pt x="179" y="593"/>
                  <a:pt x="179" y="593"/>
                </a:cubicBezTo>
                <a:cubicBezTo>
                  <a:pt x="178" y="594"/>
                  <a:pt x="178" y="594"/>
                  <a:pt x="179" y="595"/>
                </a:cubicBezTo>
                <a:cubicBezTo>
                  <a:pt x="179" y="595"/>
                  <a:pt x="178" y="596"/>
                  <a:pt x="178" y="596"/>
                </a:cubicBezTo>
                <a:cubicBezTo>
                  <a:pt x="177" y="596"/>
                  <a:pt x="177" y="597"/>
                  <a:pt x="177" y="597"/>
                </a:cubicBezTo>
                <a:cubicBezTo>
                  <a:pt x="176" y="599"/>
                  <a:pt x="175" y="601"/>
                  <a:pt x="174" y="602"/>
                </a:cubicBezTo>
                <a:cubicBezTo>
                  <a:pt x="174" y="602"/>
                  <a:pt x="174" y="603"/>
                  <a:pt x="174" y="603"/>
                </a:cubicBezTo>
                <a:cubicBezTo>
                  <a:pt x="172" y="606"/>
                  <a:pt x="171" y="608"/>
                  <a:pt x="169" y="610"/>
                </a:cubicBezTo>
                <a:cubicBezTo>
                  <a:pt x="170" y="611"/>
                  <a:pt x="172" y="611"/>
                  <a:pt x="171" y="612"/>
                </a:cubicBezTo>
                <a:cubicBezTo>
                  <a:pt x="170" y="614"/>
                  <a:pt x="169" y="613"/>
                  <a:pt x="167" y="614"/>
                </a:cubicBezTo>
                <a:cubicBezTo>
                  <a:pt x="166" y="616"/>
                  <a:pt x="164" y="617"/>
                  <a:pt x="163" y="619"/>
                </a:cubicBezTo>
                <a:cubicBezTo>
                  <a:pt x="163" y="620"/>
                  <a:pt x="164" y="621"/>
                  <a:pt x="164" y="622"/>
                </a:cubicBezTo>
                <a:cubicBezTo>
                  <a:pt x="161" y="624"/>
                  <a:pt x="161" y="628"/>
                  <a:pt x="160" y="631"/>
                </a:cubicBezTo>
                <a:cubicBezTo>
                  <a:pt x="160" y="632"/>
                  <a:pt x="159" y="632"/>
                  <a:pt x="159" y="633"/>
                </a:cubicBezTo>
                <a:cubicBezTo>
                  <a:pt x="158" y="635"/>
                  <a:pt x="160" y="635"/>
                  <a:pt x="160" y="636"/>
                </a:cubicBezTo>
                <a:cubicBezTo>
                  <a:pt x="161" y="638"/>
                  <a:pt x="160" y="639"/>
                  <a:pt x="160" y="640"/>
                </a:cubicBezTo>
                <a:cubicBezTo>
                  <a:pt x="159" y="641"/>
                  <a:pt x="158" y="642"/>
                  <a:pt x="158" y="643"/>
                </a:cubicBezTo>
                <a:cubicBezTo>
                  <a:pt x="158" y="643"/>
                  <a:pt x="157" y="643"/>
                  <a:pt x="157" y="643"/>
                </a:cubicBezTo>
                <a:cubicBezTo>
                  <a:pt x="156" y="645"/>
                  <a:pt x="156" y="646"/>
                  <a:pt x="155" y="648"/>
                </a:cubicBezTo>
                <a:cubicBezTo>
                  <a:pt x="155" y="649"/>
                  <a:pt x="155" y="649"/>
                  <a:pt x="154" y="650"/>
                </a:cubicBezTo>
                <a:cubicBezTo>
                  <a:pt x="153" y="652"/>
                  <a:pt x="153" y="652"/>
                  <a:pt x="153" y="654"/>
                </a:cubicBezTo>
                <a:cubicBezTo>
                  <a:pt x="152" y="654"/>
                  <a:pt x="152" y="655"/>
                  <a:pt x="152" y="656"/>
                </a:cubicBezTo>
                <a:cubicBezTo>
                  <a:pt x="151" y="658"/>
                  <a:pt x="151" y="657"/>
                  <a:pt x="152" y="658"/>
                </a:cubicBezTo>
                <a:cubicBezTo>
                  <a:pt x="152" y="659"/>
                  <a:pt x="150" y="663"/>
                  <a:pt x="150" y="663"/>
                </a:cubicBezTo>
                <a:cubicBezTo>
                  <a:pt x="150" y="665"/>
                  <a:pt x="149" y="664"/>
                  <a:pt x="149" y="665"/>
                </a:cubicBezTo>
                <a:cubicBezTo>
                  <a:pt x="150" y="666"/>
                  <a:pt x="147" y="672"/>
                  <a:pt x="147" y="672"/>
                </a:cubicBezTo>
                <a:cubicBezTo>
                  <a:pt x="146" y="674"/>
                  <a:pt x="147" y="675"/>
                  <a:pt x="147" y="676"/>
                </a:cubicBezTo>
                <a:cubicBezTo>
                  <a:pt x="147" y="677"/>
                  <a:pt x="146" y="677"/>
                  <a:pt x="146" y="677"/>
                </a:cubicBezTo>
                <a:cubicBezTo>
                  <a:pt x="145" y="679"/>
                  <a:pt x="146" y="680"/>
                  <a:pt x="146" y="682"/>
                </a:cubicBezTo>
                <a:cubicBezTo>
                  <a:pt x="146" y="683"/>
                  <a:pt x="145" y="683"/>
                  <a:pt x="145" y="684"/>
                </a:cubicBezTo>
                <a:cubicBezTo>
                  <a:pt x="144" y="685"/>
                  <a:pt x="144" y="685"/>
                  <a:pt x="144" y="685"/>
                </a:cubicBezTo>
                <a:cubicBezTo>
                  <a:pt x="143" y="684"/>
                  <a:pt x="143" y="684"/>
                  <a:pt x="143" y="684"/>
                </a:cubicBezTo>
                <a:cubicBezTo>
                  <a:pt x="142" y="684"/>
                  <a:pt x="142" y="685"/>
                  <a:pt x="142" y="685"/>
                </a:cubicBezTo>
                <a:cubicBezTo>
                  <a:pt x="142" y="685"/>
                  <a:pt x="142" y="686"/>
                  <a:pt x="141" y="686"/>
                </a:cubicBezTo>
                <a:cubicBezTo>
                  <a:pt x="141" y="687"/>
                  <a:pt x="141" y="688"/>
                  <a:pt x="140" y="689"/>
                </a:cubicBezTo>
                <a:cubicBezTo>
                  <a:pt x="140" y="690"/>
                  <a:pt x="140" y="691"/>
                  <a:pt x="140" y="692"/>
                </a:cubicBezTo>
                <a:cubicBezTo>
                  <a:pt x="140" y="694"/>
                  <a:pt x="141" y="698"/>
                  <a:pt x="141" y="699"/>
                </a:cubicBezTo>
                <a:cubicBezTo>
                  <a:pt x="141" y="700"/>
                  <a:pt x="141" y="702"/>
                  <a:pt x="140" y="703"/>
                </a:cubicBezTo>
                <a:cubicBezTo>
                  <a:pt x="140" y="706"/>
                  <a:pt x="141" y="708"/>
                  <a:pt x="141" y="710"/>
                </a:cubicBezTo>
                <a:cubicBezTo>
                  <a:pt x="140" y="713"/>
                  <a:pt x="139" y="715"/>
                  <a:pt x="139" y="716"/>
                </a:cubicBezTo>
                <a:cubicBezTo>
                  <a:pt x="138" y="718"/>
                  <a:pt x="141" y="720"/>
                  <a:pt x="140" y="722"/>
                </a:cubicBezTo>
                <a:cubicBezTo>
                  <a:pt x="140" y="723"/>
                  <a:pt x="139" y="723"/>
                  <a:pt x="139" y="724"/>
                </a:cubicBezTo>
                <a:cubicBezTo>
                  <a:pt x="139" y="725"/>
                  <a:pt x="140" y="727"/>
                  <a:pt x="140" y="728"/>
                </a:cubicBezTo>
                <a:cubicBezTo>
                  <a:pt x="140" y="729"/>
                  <a:pt x="140" y="731"/>
                  <a:pt x="140" y="733"/>
                </a:cubicBezTo>
                <a:cubicBezTo>
                  <a:pt x="140" y="735"/>
                  <a:pt x="138" y="738"/>
                  <a:pt x="140" y="739"/>
                </a:cubicBezTo>
                <a:cubicBezTo>
                  <a:pt x="139" y="739"/>
                  <a:pt x="140" y="740"/>
                  <a:pt x="139" y="740"/>
                </a:cubicBezTo>
                <a:cubicBezTo>
                  <a:pt x="138" y="740"/>
                  <a:pt x="138" y="738"/>
                  <a:pt x="138" y="736"/>
                </a:cubicBezTo>
                <a:cubicBezTo>
                  <a:pt x="138" y="734"/>
                  <a:pt x="139" y="731"/>
                  <a:pt x="140" y="729"/>
                </a:cubicBezTo>
                <a:cubicBezTo>
                  <a:pt x="138" y="728"/>
                  <a:pt x="140" y="726"/>
                  <a:pt x="138" y="726"/>
                </a:cubicBezTo>
                <a:cubicBezTo>
                  <a:pt x="137" y="728"/>
                  <a:pt x="138" y="729"/>
                  <a:pt x="138" y="731"/>
                </a:cubicBezTo>
                <a:cubicBezTo>
                  <a:pt x="138" y="735"/>
                  <a:pt x="136" y="739"/>
                  <a:pt x="135" y="744"/>
                </a:cubicBezTo>
                <a:cubicBezTo>
                  <a:pt x="135" y="745"/>
                  <a:pt x="136" y="746"/>
                  <a:pt x="136" y="747"/>
                </a:cubicBezTo>
                <a:cubicBezTo>
                  <a:pt x="136" y="748"/>
                  <a:pt x="135" y="749"/>
                  <a:pt x="135" y="750"/>
                </a:cubicBezTo>
                <a:cubicBezTo>
                  <a:pt x="135" y="750"/>
                  <a:pt x="136" y="750"/>
                  <a:pt x="135" y="751"/>
                </a:cubicBezTo>
                <a:cubicBezTo>
                  <a:pt x="135" y="753"/>
                  <a:pt x="136" y="756"/>
                  <a:pt x="135" y="758"/>
                </a:cubicBezTo>
                <a:cubicBezTo>
                  <a:pt x="135" y="758"/>
                  <a:pt x="137" y="765"/>
                  <a:pt x="137" y="766"/>
                </a:cubicBezTo>
                <a:cubicBezTo>
                  <a:pt x="136" y="766"/>
                  <a:pt x="136" y="766"/>
                  <a:pt x="136" y="767"/>
                </a:cubicBezTo>
                <a:cubicBezTo>
                  <a:pt x="135" y="781"/>
                  <a:pt x="135" y="781"/>
                  <a:pt x="135" y="781"/>
                </a:cubicBezTo>
                <a:cubicBezTo>
                  <a:pt x="135" y="784"/>
                  <a:pt x="135" y="786"/>
                  <a:pt x="135" y="789"/>
                </a:cubicBezTo>
                <a:cubicBezTo>
                  <a:pt x="135" y="791"/>
                  <a:pt x="135" y="791"/>
                  <a:pt x="135" y="792"/>
                </a:cubicBezTo>
                <a:cubicBezTo>
                  <a:pt x="135" y="792"/>
                  <a:pt x="134" y="794"/>
                  <a:pt x="135" y="794"/>
                </a:cubicBezTo>
                <a:cubicBezTo>
                  <a:pt x="136" y="792"/>
                  <a:pt x="134" y="797"/>
                  <a:pt x="134" y="795"/>
                </a:cubicBezTo>
                <a:cubicBezTo>
                  <a:pt x="135" y="797"/>
                  <a:pt x="135" y="799"/>
                  <a:pt x="134" y="801"/>
                </a:cubicBezTo>
                <a:cubicBezTo>
                  <a:pt x="136" y="801"/>
                  <a:pt x="135" y="804"/>
                  <a:pt x="135" y="806"/>
                </a:cubicBezTo>
                <a:cubicBezTo>
                  <a:pt x="135" y="807"/>
                  <a:pt x="136" y="807"/>
                  <a:pt x="136" y="808"/>
                </a:cubicBezTo>
                <a:cubicBezTo>
                  <a:pt x="136" y="809"/>
                  <a:pt x="135" y="809"/>
                  <a:pt x="135" y="810"/>
                </a:cubicBezTo>
                <a:cubicBezTo>
                  <a:pt x="135" y="809"/>
                  <a:pt x="136" y="810"/>
                  <a:pt x="136" y="810"/>
                </a:cubicBezTo>
                <a:cubicBezTo>
                  <a:pt x="136" y="813"/>
                  <a:pt x="133" y="814"/>
                  <a:pt x="135" y="815"/>
                </a:cubicBezTo>
                <a:cubicBezTo>
                  <a:pt x="137" y="813"/>
                  <a:pt x="137" y="810"/>
                  <a:pt x="136" y="807"/>
                </a:cubicBezTo>
                <a:cubicBezTo>
                  <a:pt x="136" y="804"/>
                  <a:pt x="137" y="801"/>
                  <a:pt x="136" y="799"/>
                </a:cubicBezTo>
                <a:cubicBezTo>
                  <a:pt x="139" y="800"/>
                  <a:pt x="137" y="795"/>
                  <a:pt x="138" y="795"/>
                </a:cubicBezTo>
                <a:cubicBezTo>
                  <a:pt x="138" y="799"/>
                  <a:pt x="139" y="802"/>
                  <a:pt x="140" y="805"/>
                </a:cubicBezTo>
                <a:cubicBezTo>
                  <a:pt x="139" y="806"/>
                  <a:pt x="138" y="806"/>
                  <a:pt x="138" y="808"/>
                </a:cubicBezTo>
                <a:cubicBezTo>
                  <a:pt x="138" y="809"/>
                  <a:pt x="140" y="808"/>
                  <a:pt x="140" y="810"/>
                </a:cubicBezTo>
                <a:cubicBezTo>
                  <a:pt x="138" y="814"/>
                  <a:pt x="138" y="814"/>
                  <a:pt x="138" y="817"/>
                </a:cubicBezTo>
                <a:cubicBezTo>
                  <a:pt x="137" y="818"/>
                  <a:pt x="137" y="817"/>
                  <a:pt x="136" y="817"/>
                </a:cubicBezTo>
                <a:cubicBezTo>
                  <a:pt x="136" y="818"/>
                  <a:pt x="136" y="819"/>
                  <a:pt x="136" y="820"/>
                </a:cubicBezTo>
                <a:cubicBezTo>
                  <a:pt x="136" y="822"/>
                  <a:pt x="136" y="824"/>
                  <a:pt x="136" y="826"/>
                </a:cubicBezTo>
                <a:cubicBezTo>
                  <a:pt x="135" y="827"/>
                  <a:pt x="134" y="828"/>
                  <a:pt x="135" y="829"/>
                </a:cubicBezTo>
                <a:cubicBezTo>
                  <a:pt x="135" y="829"/>
                  <a:pt x="136" y="829"/>
                  <a:pt x="137" y="828"/>
                </a:cubicBezTo>
                <a:cubicBezTo>
                  <a:pt x="137" y="828"/>
                  <a:pt x="137" y="827"/>
                  <a:pt x="138" y="827"/>
                </a:cubicBezTo>
                <a:cubicBezTo>
                  <a:pt x="138" y="828"/>
                  <a:pt x="138" y="829"/>
                  <a:pt x="138" y="830"/>
                </a:cubicBezTo>
                <a:cubicBezTo>
                  <a:pt x="138" y="831"/>
                  <a:pt x="139" y="832"/>
                  <a:pt x="138" y="833"/>
                </a:cubicBezTo>
                <a:cubicBezTo>
                  <a:pt x="137" y="834"/>
                  <a:pt x="137" y="834"/>
                  <a:pt x="137" y="834"/>
                </a:cubicBezTo>
                <a:cubicBezTo>
                  <a:pt x="136" y="835"/>
                  <a:pt x="136" y="835"/>
                  <a:pt x="136" y="836"/>
                </a:cubicBezTo>
                <a:cubicBezTo>
                  <a:pt x="137" y="836"/>
                  <a:pt x="138" y="836"/>
                  <a:pt x="138" y="836"/>
                </a:cubicBezTo>
                <a:cubicBezTo>
                  <a:pt x="139" y="836"/>
                  <a:pt x="140" y="837"/>
                  <a:pt x="140" y="838"/>
                </a:cubicBezTo>
                <a:cubicBezTo>
                  <a:pt x="140" y="839"/>
                  <a:pt x="140" y="839"/>
                  <a:pt x="139" y="840"/>
                </a:cubicBezTo>
                <a:cubicBezTo>
                  <a:pt x="139" y="840"/>
                  <a:pt x="138" y="839"/>
                  <a:pt x="137" y="839"/>
                </a:cubicBezTo>
                <a:cubicBezTo>
                  <a:pt x="137" y="840"/>
                  <a:pt x="137" y="840"/>
                  <a:pt x="137" y="841"/>
                </a:cubicBezTo>
                <a:cubicBezTo>
                  <a:pt x="137" y="841"/>
                  <a:pt x="138" y="842"/>
                  <a:pt x="138" y="842"/>
                </a:cubicBezTo>
                <a:cubicBezTo>
                  <a:pt x="139" y="844"/>
                  <a:pt x="137" y="846"/>
                  <a:pt x="137" y="848"/>
                </a:cubicBezTo>
                <a:cubicBezTo>
                  <a:pt x="137" y="848"/>
                  <a:pt x="138" y="849"/>
                  <a:pt x="138" y="849"/>
                </a:cubicBezTo>
                <a:cubicBezTo>
                  <a:pt x="138" y="850"/>
                  <a:pt x="137" y="851"/>
                  <a:pt x="138" y="852"/>
                </a:cubicBezTo>
                <a:cubicBezTo>
                  <a:pt x="138" y="853"/>
                  <a:pt x="136" y="853"/>
                  <a:pt x="137" y="854"/>
                </a:cubicBezTo>
                <a:cubicBezTo>
                  <a:pt x="138" y="854"/>
                  <a:pt x="137" y="855"/>
                  <a:pt x="138" y="856"/>
                </a:cubicBezTo>
                <a:cubicBezTo>
                  <a:pt x="138" y="857"/>
                  <a:pt x="139" y="857"/>
                  <a:pt x="139" y="858"/>
                </a:cubicBezTo>
                <a:cubicBezTo>
                  <a:pt x="140" y="859"/>
                  <a:pt x="138" y="861"/>
                  <a:pt x="140" y="861"/>
                </a:cubicBezTo>
                <a:cubicBezTo>
                  <a:pt x="143" y="860"/>
                  <a:pt x="139" y="856"/>
                  <a:pt x="142" y="854"/>
                </a:cubicBezTo>
                <a:cubicBezTo>
                  <a:pt x="143" y="855"/>
                  <a:pt x="143" y="857"/>
                  <a:pt x="143" y="859"/>
                </a:cubicBezTo>
                <a:cubicBezTo>
                  <a:pt x="144" y="860"/>
                  <a:pt x="145" y="862"/>
                  <a:pt x="146" y="864"/>
                </a:cubicBezTo>
                <a:cubicBezTo>
                  <a:pt x="145" y="867"/>
                  <a:pt x="146" y="869"/>
                  <a:pt x="146" y="872"/>
                </a:cubicBezTo>
                <a:cubicBezTo>
                  <a:pt x="147" y="873"/>
                  <a:pt x="147" y="875"/>
                  <a:pt x="148" y="876"/>
                </a:cubicBezTo>
                <a:cubicBezTo>
                  <a:pt x="148" y="876"/>
                  <a:pt x="148" y="877"/>
                  <a:pt x="148" y="878"/>
                </a:cubicBezTo>
                <a:cubicBezTo>
                  <a:pt x="148" y="879"/>
                  <a:pt x="149" y="881"/>
                  <a:pt x="149" y="883"/>
                </a:cubicBezTo>
                <a:cubicBezTo>
                  <a:pt x="150" y="884"/>
                  <a:pt x="149" y="885"/>
                  <a:pt x="148" y="887"/>
                </a:cubicBezTo>
                <a:cubicBezTo>
                  <a:pt x="150" y="887"/>
                  <a:pt x="150" y="889"/>
                  <a:pt x="150" y="891"/>
                </a:cubicBezTo>
                <a:cubicBezTo>
                  <a:pt x="150" y="892"/>
                  <a:pt x="151" y="893"/>
                  <a:pt x="151" y="894"/>
                </a:cubicBezTo>
                <a:cubicBezTo>
                  <a:pt x="151" y="894"/>
                  <a:pt x="151" y="894"/>
                  <a:pt x="152" y="894"/>
                </a:cubicBezTo>
                <a:cubicBezTo>
                  <a:pt x="152" y="896"/>
                  <a:pt x="152" y="898"/>
                  <a:pt x="153" y="899"/>
                </a:cubicBezTo>
                <a:cubicBezTo>
                  <a:pt x="153" y="899"/>
                  <a:pt x="153" y="901"/>
                  <a:pt x="153" y="901"/>
                </a:cubicBezTo>
                <a:cubicBezTo>
                  <a:pt x="153" y="902"/>
                  <a:pt x="153" y="902"/>
                  <a:pt x="153" y="903"/>
                </a:cubicBezTo>
                <a:cubicBezTo>
                  <a:pt x="153" y="903"/>
                  <a:pt x="152" y="903"/>
                  <a:pt x="151" y="903"/>
                </a:cubicBezTo>
                <a:cubicBezTo>
                  <a:pt x="151" y="904"/>
                  <a:pt x="152" y="904"/>
                  <a:pt x="152" y="905"/>
                </a:cubicBezTo>
                <a:cubicBezTo>
                  <a:pt x="152" y="906"/>
                  <a:pt x="152" y="907"/>
                  <a:pt x="152" y="908"/>
                </a:cubicBezTo>
                <a:cubicBezTo>
                  <a:pt x="152" y="908"/>
                  <a:pt x="152" y="909"/>
                  <a:pt x="153" y="910"/>
                </a:cubicBezTo>
                <a:cubicBezTo>
                  <a:pt x="153" y="910"/>
                  <a:pt x="153" y="911"/>
                  <a:pt x="154" y="912"/>
                </a:cubicBezTo>
                <a:cubicBezTo>
                  <a:pt x="154" y="913"/>
                  <a:pt x="154" y="913"/>
                  <a:pt x="155" y="914"/>
                </a:cubicBezTo>
                <a:cubicBezTo>
                  <a:pt x="155" y="915"/>
                  <a:pt x="155" y="916"/>
                  <a:pt x="156" y="917"/>
                </a:cubicBezTo>
                <a:cubicBezTo>
                  <a:pt x="154" y="916"/>
                  <a:pt x="153" y="913"/>
                  <a:pt x="152" y="910"/>
                </a:cubicBezTo>
                <a:cubicBezTo>
                  <a:pt x="152" y="909"/>
                  <a:pt x="151" y="909"/>
                  <a:pt x="151" y="908"/>
                </a:cubicBezTo>
                <a:cubicBezTo>
                  <a:pt x="151" y="907"/>
                  <a:pt x="150" y="907"/>
                  <a:pt x="150" y="907"/>
                </a:cubicBezTo>
                <a:cubicBezTo>
                  <a:pt x="150" y="906"/>
                  <a:pt x="151" y="905"/>
                  <a:pt x="150" y="904"/>
                </a:cubicBezTo>
                <a:cubicBezTo>
                  <a:pt x="150" y="903"/>
                  <a:pt x="149" y="904"/>
                  <a:pt x="148" y="903"/>
                </a:cubicBezTo>
                <a:cubicBezTo>
                  <a:pt x="148" y="904"/>
                  <a:pt x="148" y="905"/>
                  <a:pt x="149" y="906"/>
                </a:cubicBezTo>
                <a:cubicBezTo>
                  <a:pt x="149" y="906"/>
                  <a:pt x="150" y="907"/>
                  <a:pt x="150" y="908"/>
                </a:cubicBezTo>
                <a:cubicBezTo>
                  <a:pt x="149" y="910"/>
                  <a:pt x="152" y="914"/>
                  <a:pt x="152" y="916"/>
                </a:cubicBezTo>
                <a:cubicBezTo>
                  <a:pt x="153" y="921"/>
                  <a:pt x="156" y="931"/>
                  <a:pt x="157" y="932"/>
                </a:cubicBezTo>
                <a:cubicBezTo>
                  <a:pt x="157" y="933"/>
                  <a:pt x="158" y="934"/>
                  <a:pt x="158" y="935"/>
                </a:cubicBezTo>
                <a:cubicBezTo>
                  <a:pt x="159" y="935"/>
                  <a:pt x="160" y="933"/>
                  <a:pt x="160" y="935"/>
                </a:cubicBezTo>
                <a:cubicBezTo>
                  <a:pt x="160" y="936"/>
                  <a:pt x="161" y="935"/>
                  <a:pt x="161" y="936"/>
                </a:cubicBezTo>
                <a:cubicBezTo>
                  <a:pt x="161" y="938"/>
                  <a:pt x="159" y="937"/>
                  <a:pt x="159" y="940"/>
                </a:cubicBezTo>
                <a:cubicBezTo>
                  <a:pt x="161" y="941"/>
                  <a:pt x="162" y="942"/>
                  <a:pt x="163" y="944"/>
                </a:cubicBezTo>
                <a:cubicBezTo>
                  <a:pt x="163" y="946"/>
                  <a:pt x="164" y="947"/>
                  <a:pt x="164" y="947"/>
                </a:cubicBezTo>
                <a:cubicBezTo>
                  <a:pt x="164" y="947"/>
                  <a:pt x="165" y="949"/>
                  <a:pt x="165" y="949"/>
                </a:cubicBezTo>
                <a:cubicBezTo>
                  <a:pt x="165" y="951"/>
                  <a:pt x="165" y="951"/>
                  <a:pt x="165" y="952"/>
                </a:cubicBezTo>
                <a:cubicBezTo>
                  <a:pt x="167" y="955"/>
                  <a:pt x="170" y="956"/>
                  <a:pt x="169" y="961"/>
                </a:cubicBezTo>
                <a:cubicBezTo>
                  <a:pt x="171" y="962"/>
                  <a:pt x="171" y="964"/>
                  <a:pt x="171" y="966"/>
                </a:cubicBezTo>
                <a:cubicBezTo>
                  <a:pt x="171" y="966"/>
                  <a:pt x="172" y="966"/>
                  <a:pt x="172" y="966"/>
                </a:cubicBezTo>
                <a:cubicBezTo>
                  <a:pt x="173" y="968"/>
                  <a:pt x="176" y="973"/>
                  <a:pt x="174" y="973"/>
                </a:cubicBezTo>
                <a:cubicBezTo>
                  <a:pt x="175" y="973"/>
                  <a:pt x="178" y="977"/>
                  <a:pt x="178" y="978"/>
                </a:cubicBezTo>
                <a:cubicBezTo>
                  <a:pt x="178" y="979"/>
                  <a:pt x="179" y="979"/>
                  <a:pt x="179" y="981"/>
                </a:cubicBezTo>
                <a:cubicBezTo>
                  <a:pt x="181" y="982"/>
                  <a:pt x="181" y="984"/>
                  <a:pt x="184" y="985"/>
                </a:cubicBezTo>
                <a:cubicBezTo>
                  <a:pt x="184" y="984"/>
                  <a:pt x="184" y="983"/>
                  <a:pt x="183" y="983"/>
                </a:cubicBezTo>
                <a:cubicBezTo>
                  <a:pt x="183" y="983"/>
                  <a:pt x="182" y="984"/>
                  <a:pt x="182" y="983"/>
                </a:cubicBezTo>
                <a:cubicBezTo>
                  <a:pt x="182" y="983"/>
                  <a:pt x="182" y="983"/>
                  <a:pt x="182" y="982"/>
                </a:cubicBezTo>
                <a:cubicBezTo>
                  <a:pt x="182" y="982"/>
                  <a:pt x="182" y="982"/>
                  <a:pt x="181" y="982"/>
                </a:cubicBezTo>
                <a:cubicBezTo>
                  <a:pt x="181" y="980"/>
                  <a:pt x="181" y="979"/>
                  <a:pt x="180" y="978"/>
                </a:cubicBezTo>
                <a:cubicBezTo>
                  <a:pt x="179" y="977"/>
                  <a:pt x="177" y="975"/>
                  <a:pt x="178" y="973"/>
                </a:cubicBezTo>
                <a:cubicBezTo>
                  <a:pt x="180" y="975"/>
                  <a:pt x="182" y="977"/>
                  <a:pt x="182" y="980"/>
                </a:cubicBezTo>
                <a:cubicBezTo>
                  <a:pt x="183" y="981"/>
                  <a:pt x="183" y="982"/>
                  <a:pt x="182" y="982"/>
                </a:cubicBezTo>
                <a:cubicBezTo>
                  <a:pt x="183" y="983"/>
                  <a:pt x="183" y="983"/>
                  <a:pt x="183" y="983"/>
                </a:cubicBezTo>
                <a:cubicBezTo>
                  <a:pt x="184" y="983"/>
                  <a:pt x="184" y="982"/>
                  <a:pt x="185" y="983"/>
                </a:cubicBezTo>
                <a:cubicBezTo>
                  <a:pt x="185" y="983"/>
                  <a:pt x="184" y="984"/>
                  <a:pt x="184" y="984"/>
                </a:cubicBezTo>
                <a:cubicBezTo>
                  <a:pt x="184" y="984"/>
                  <a:pt x="185" y="984"/>
                  <a:pt x="185" y="984"/>
                </a:cubicBezTo>
                <a:cubicBezTo>
                  <a:pt x="185" y="984"/>
                  <a:pt x="185" y="985"/>
                  <a:pt x="185" y="985"/>
                </a:cubicBezTo>
                <a:cubicBezTo>
                  <a:pt x="185" y="986"/>
                  <a:pt x="186" y="987"/>
                  <a:pt x="186" y="988"/>
                </a:cubicBezTo>
                <a:cubicBezTo>
                  <a:pt x="187" y="988"/>
                  <a:pt x="187" y="989"/>
                  <a:pt x="188" y="990"/>
                </a:cubicBezTo>
                <a:cubicBezTo>
                  <a:pt x="188" y="991"/>
                  <a:pt x="188" y="993"/>
                  <a:pt x="188" y="994"/>
                </a:cubicBezTo>
                <a:cubicBezTo>
                  <a:pt x="188" y="994"/>
                  <a:pt x="189" y="994"/>
                  <a:pt x="189" y="995"/>
                </a:cubicBezTo>
                <a:cubicBezTo>
                  <a:pt x="189" y="995"/>
                  <a:pt x="189" y="996"/>
                  <a:pt x="189" y="996"/>
                </a:cubicBezTo>
                <a:cubicBezTo>
                  <a:pt x="189" y="996"/>
                  <a:pt x="190" y="996"/>
                  <a:pt x="190" y="997"/>
                </a:cubicBezTo>
                <a:cubicBezTo>
                  <a:pt x="190" y="997"/>
                  <a:pt x="190" y="998"/>
                  <a:pt x="190" y="998"/>
                </a:cubicBezTo>
                <a:cubicBezTo>
                  <a:pt x="190" y="998"/>
                  <a:pt x="191" y="999"/>
                  <a:pt x="191" y="999"/>
                </a:cubicBezTo>
                <a:cubicBezTo>
                  <a:pt x="191" y="999"/>
                  <a:pt x="191" y="1000"/>
                  <a:pt x="191" y="1000"/>
                </a:cubicBezTo>
                <a:cubicBezTo>
                  <a:pt x="191" y="1001"/>
                  <a:pt x="192" y="1002"/>
                  <a:pt x="191" y="1003"/>
                </a:cubicBezTo>
                <a:cubicBezTo>
                  <a:pt x="193" y="1004"/>
                  <a:pt x="195" y="1008"/>
                  <a:pt x="196" y="1009"/>
                </a:cubicBezTo>
                <a:cubicBezTo>
                  <a:pt x="197" y="1011"/>
                  <a:pt x="199" y="1011"/>
                  <a:pt x="200" y="1013"/>
                </a:cubicBezTo>
                <a:cubicBezTo>
                  <a:pt x="201" y="1013"/>
                  <a:pt x="200" y="1014"/>
                  <a:pt x="201" y="1015"/>
                </a:cubicBezTo>
                <a:cubicBezTo>
                  <a:pt x="201" y="1015"/>
                  <a:pt x="201" y="1016"/>
                  <a:pt x="202" y="1016"/>
                </a:cubicBezTo>
                <a:cubicBezTo>
                  <a:pt x="203" y="1018"/>
                  <a:pt x="205" y="1019"/>
                  <a:pt x="206" y="1020"/>
                </a:cubicBezTo>
                <a:cubicBezTo>
                  <a:pt x="206" y="1022"/>
                  <a:pt x="207" y="1023"/>
                  <a:pt x="208" y="1023"/>
                </a:cubicBezTo>
                <a:cubicBezTo>
                  <a:pt x="208" y="1023"/>
                  <a:pt x="207" y="1024"/>
                  <a:pt x="208" y="1025"/>
                </a:cubicBezTo>
                <a:cubicBezTo>
                  <a:pt x="208" y="1025"/>
                  <a:pt x="208" y="1025"/>
                  <a:pt x="209" y="1026"/>
                </a:cubicBezTo>
                <a:cubicBezTo>
                  <a:pt x="210" y="1028"/>
                  <a:pt x="210" y="1029"/>
                  <a:pt x="212" y="1030"/>
                </a:cubicBezTo>
                <a:cubicBezTo>
                  <a:pt x="212" y="1031"/>
                  <a:pt x="214" y="1031"/>
                  <a:pt x="216" y="1031"/>
                </a:cubicBezTo>
                <a:cubicBezTo>
                  <a:pt x="216" y="1034"/>
                  <a:pt x="217" y="1031"/>
                  <a:pt x="217" y="1034"/>
                </a:cubicBezTo>
                <a:cubicBezTo>
                  <a:pt x="219" y="1035"/>
                  <a:pt x="220" y="1037"/>
                  <a:pt x="221" y="1038"/>
                </a:cubicBezTo>
                <a:cubicBezTo>
                  <a:pt x="221" y="1039"/>
                  <a:pt x="222" y="1039"/>
                  <a:pt x="222" y="1040"/>
                </a:cubicBezTo>
                <a:cubicBezTo>
                  <a:pt x="223" y="1043"/>
                  <a:pt x="224" y="1045"/>
                  <a:pt x="227" y="1046"/>
                </a:cubicBezTo>
                <a:cubicBezTo>
                  <a:pt x="227" y="1048"/>
                  <a:pt x="228" y="1049"/>
                  <a:pt x="229" y="1051"/>
                </a:cubicBezTo>
                <a:cubicBezTo>
                  <a:pt x="232" y="1052"/>
                  <a:pt x="237" y="1056"/>
                  <a:pt x="238" y="1060"/>
                </a:cubicBezTo>
                <a:cubicBezTo>
                  <a:pt x="240" y="1060"/>
                  <a:pt x="241" y="1062"/>
                  <a:pt x="242" y="1064"/>
                </a:cubicBezTo>
                <a:cubicBezTo>
                  <a:pt x="245" y="1064"/>
                  <a:pt x="244" y="1066"/>
                  <a:pt x="246" y="1067"/>
                </a:cubicBezTo>
                <a:cubicBezTo>
                  <a:pt x="246" y="1069"/>
                  <a:pt x="248" y="1069"/>
                  <a:pt x="247" y="1071"/>
                </a:cubicBezTo>
                <a:cubicBezTo>
                  <a:pt x="250" y="1071"/>
                  <a:pt x="253" y="1073"/>
                  <a:pt x="253" y="1074"/>
                </a:cubicBezTo>
                <a:cubicBezTo>
                  <a:pt x="253" y="1075"/>
                  <a:pt x="254" y="1074"/>
                  <a:pt x="254" y="1074"/>
                </a:cubicBezTo>
                <a:cubicBezTo>
                  <a:pt x="255" y="1075"/>
                  <a:pt x="256" y="1076"/>
                  <a:pt x="255" y="1077"/>
                </a:cubicBezTo>
                <a:cubicBezTo>
                  <a:pt x="257" y="1077"/>
                  <a:pt x="257" y="1079"/>
                  <a:pt x="259" y="1079"/>
                </a:cubicBezTo>
                <a:cubicBezTo>
                  <a:pt x="259" y="1080"/>
                  <a:pt x="261" y="1080"/>
                  <a:pt x="262" y="1082"/>
                </a:cubicBezTo>
                <a:cubicBezTo>
                  <a:pt x="264" y="1082"/>
                  <a:pt x="265" y="1086"/>
                  <a:pt x="266" y="1086"/>
                </a:cubicBezTo>
                <a:cubicBezTo>
                  <a:pt x="267" y="1086"/>
                  <a:pt x="267" y="1087"/>
                  <a:pt x="268" y="1087"/>
                </a:cubicBezTo>
                <a:cubicBezTo>
                  <a:pt x="269" y="1087"/>
                  <a:pt x="268" y="1088"/>
                  <a:pt x="268" y="1088"/>
                </a:cubicBezTo>
                <a:cubicBezTo>
                  <a:pt x="270" y="1090"/>
                  <a:pt x="271" y="1090"/>
                  <a:pt x="274" y="1090"/>
                </a:cubicBezTo>
                <a:cubicBezTo>
                  <a:pt x="274" y="1092"/>
                  <a:pt x="275" y="1092"/>
                  <a:pt x="276" y="1092"/>
                </a:cubicBezTo>
                <a:cubicBezTo>
                  <a:pt x="276" y="1092"/>
                  <a:pt x="276" y="1094"/>
                  <a:pt x="276" y="1094"/>
                </a:cubicBezTo>
                <a:cubicBezTo>
                  <a:pt x="277" y="1094"/>
                  <a:pt x="277" y="1094"/>
                  <a:pt x="277" y="1094"/>
                </a:cubicBezTo>
                <a:cubicBezTo>
                  <a:pt x="278" y="1094"/>
                  <a:pt x="278" y="1095"/>
                  <a:pt x="278" y="1095"/>
                </a:cubicBezTo>
                <a:cubicBezTo>
                  <a:pt x="279" y="1095"/>
                  <a:pt x="279" y="1095"/>
                  <a:pt x="280" y="1095"/>
                </a:cubicBezTo>
                <a:cubicBezTo>
                  <a:pt x="280" y="1095"/>
                  <a:pt x="279" y="1096"/>
                  <a:pt x="280" y="1096"/>
                </a:cubicBezTo>
                <a:cubicBezTo>
                  <a:pt x="280" y="1096"/>
                  <a:pt x="280" y="1096"/>
                  <a:pt x="281" y="1096"/>
                </a:cubicBezTo>
                <a:cubicBezTo>
                  <a:pt x="281" y="1096"/>
                  <a:pt x="281" y="1097"/>
                  <a:pt x="282" y="1098"/>
                </a:cubicBezTo>
                <a:cubicBezTo>
                  <a:pt x="283" y="1099"/>
                  <a:pt x="285" y="1100"/>
                  <a:pt x="286" y="1100"/>
                </a:cubicBezTo>
                <a:cubicBezTo>
                  <a:pt x="287" y="1101"/>
                  <a:pt x="288" y="1101"/>
                  <a:pt x="289" y="1102"/>
                </a:cubicBezTo>
                <a:cubicBezTo>
                  <a:pt x="290" y="1102"/>
                  <a:pt x="290" y="1103"/>
                  <a:pt x="291" y="1103"/>
                </a:cubicBezTo>
                <a:cubicBezTo>
                  <a:pt x="295" y="1105"/>
                  <a:pt x="298" y="1107"/>
                  <a:pt x="301" y="1108"/>
                </a:cubicBezTo>
                <a:cubicBezTo>
                  <a:pt x="306" y="1111"/>
                  <a:pt x="311" y="1113"/>
                  <a:pt x="316" y="1116"/>
                </a:cubicBezTo>
                <a:cubicBezTo>
                  <a:pt x="318" y="1116"/>
                  <a:pt x="319" y="1117"/>
                  <a:pt x="321" y="1118"/>
                </a:cubicBezTo>
                <a:cubicBezTo>
                  <a:pt x="321" y="1118"/>
                  <a:pt x="323" y="1119"/>
                  <a:pt x="323" y="1119"/>
                </a:cubicBezTo>
                <a:cubicBezTo>
                  <a:pt x="322" y="1117"/>
                  <a:pt x="319" y="1116"/>
                  <a:pt x="319" y="1115"/>
                </a:cubicBezTo>
                <a:cubicBezTo>
                  <a:pt x="318" y="1115"/>
                  <a:pt x="318" y="1114"/>
                  <a:pt x="318" y="1113"/>
                </a:cubicBezTo>
                <a:cubicBezTo>
                  <a:pt x="317" y="1113"/>
                  <a:pt x="316" y="1113"/>
                  <a:pt x="316" y="1112"/>
                </a:cubicBezTo>
                <a:cubicBezTo>
                  <a:pt x="313" y="1111"/>
                  <a:pt x="310" y="1109"/>
                  <a:pt x="307" y="1107"/>
                </a:cubicBezTo>
                <a:cubicBezTo>
                  <a:pt x="305" y="1105"/>
                  <a:pt x="303" y="1104"/>
                  <a:pt x="301" y="1102"/>
                </a:cubicBezTo>
                <a:cubicBezTo>
                  <a:pt x="300" y="1102"/>
                  <a:pt x="300" y="1101"/>
                  <a:pt x="300" y="1100"/>
                </a:cubicBezTo>
                <a:cubicBezTo>
                  <a:pt x="299" y="1100"/>
                  <a:pt x="297" y="1101"/>
                  <a:pt x="296" y="1100"/>
                </a:cubicBezTo>
                <a:cubicBezTo>
                  <a:pt x="296" y="1098"/>
                  <a:pt x="296" y="1097"/>
                  <a:pt x="295" y="1096"/>
                </a:cubicBezTo>
                <a:cubicBezTo>
                  <a:pt x="295" y="1096"/>
                  <a:pt x="294" y="1096"/>
                  <a:pt x="294" y="1096"/>
                </a:cubicBezTo>
                <a:cubicBezTo>
                  <a:pt x="294" y="1096"/>
                  <a:pt x="288" y="1090"/>
                  <a:pt x="288" y="1090"/>
                </a:cubicBezTo>
                <a:cubicBezTo>
                  <a:pt x="288" y="1090"/>
                  <a:pt x="287" y="1090"/>
                  <a:pt x="286" y="1089"/>
                </a:cubicBezTo>
                <a:cubicBezTo>
                  <a:pt x="286" y="1089"/>
                  <a:pt x="285" y="1087"/>
                  <a:pt x="284" y="1087"/>
                </a:cubicBezTo>
                <a:cubicBezTo>
                  <a:pt x="284" y="1087"/>
                  <a:pt x="284" y="1086"/>
                  <a:pt x="284" y="1086"/>
                </a:cubicBezTo>
                <a:cubicBezTo>
                  <a:pt x="284" y="1086"/>
                  <a:pt x="285" y="1086"/>
                  <a:pt x="285" y="1086"/>
                </a:cubicBezTo>
                <a:cubicBezTo>
                  <a:pt x="285" y="1087"/>
                  <a:pt x="286" y="1087"/>
                  <a:pt x="286" y="1088"/>
                </a:cubicBezTo>
                <a:cubicBezTo>
                  <a:pt x="286" y="1088"/>
                  <a:pt x="287" y="1089"/>
                  <a:pt x="287" y="1089"/>
                </a:cubicBezTo>
                <a:cubicBezTo>
                  <a:pt x="287" y="1089"/>
                  <a:pt x="288" y="1089"/>
                  <a:pt x="288" y="1090"/>
                </a:cubicBezTo>
                <a:cubicBezTo>
                  <a:pt x="288" y="1090"/>
                  <a:pt x="289" y="1090"/>
                  <a:pt x="289" y="1090"/>
                </a:cubicBezTo>
                <a:cubicBezTo>
                  <a:pt x="289" y="1090"/>
                  <a:pt x="291" y="1090"/>
                  <a:pt x="291" y="1091"/>
                </a:cubicBezTo>
                <a:cubicBezTo>
                  <a:pt x="292" y="1092"/>
                  <a:pt x="293" y="1094"/>
                  <a:pt x="294" y="1095"/>
                </a:cubicBezTo>
                <a:cubicBezTo>
                  <a:pt x="295" y="1096"/>
                  <a:pt x="296" y="1096"/>
                  <a:pt x="296" y="1097"/>
                </a:cubicBezTo>
                <a:cubicBezTo>
                  <a:pt x="297" y="1097"/>
                  <a:pt x="297" y="1098"/>
                  <a:pt x="297" y="1098"/>
                </a:cubicBezTo>
                <a:cubicBezTo>
                  <a:pt x="297" y="1099"/>
                  <a:pt x="297" y="1099"/>
                  <a:pt x="298" y="1099"/>
                </a:cubicBezTo>
                <a:cubicBezTo>
                  <a:pt x="298" y="1099"/>
                  <a:pt x="299" y="1099"/>
                  <a:pt x="299" y="1099"/>
                </a:cubicBezTo>
                <a:cubicBezTo>
                  <a:pt x="300" y="1098"/>
                  <a:pt x="300" y="1098"/>
                  <a:pt x="301" y="1098"/>
                </a:cubicBezTo>
                <a:cubicBezTo>
                  <a:pt x="301" y="1098"/>
                  <a:pt x="301" y="1099"/>
                  <a:pt x="302" y="1100"/>
                </a:cubicBezTo>
                <a:cubicBezTo>
                  <a:pt x="302" y="1100"/>
                  <a:pt x="301" y="1101"/>
                  <a:pt x="302" y="1102"/>
                </a:cubicBezTo>
                <a:cubicBezTo>
                  <a:pt x="303" y="1102"/>
                  <a:pt x="303" y="1102"/>
                  <a:pt x="304" y="1102"/>
                </a:cubicBezTo>
                <a:cubicBezTo>
                  <a:pt x="304" y="1102"/>
                  <a:pt x="305" y="1102"/>
                  <a:pt x="305" y="1102"/>
                </a:cubicBezTo>
                <a:cubicBezTo>
                  <a:pt x="306" y="1103"/>
                  <a:pt x="309" y="1104"/>
                  <a:pt x="310" y="1105"/>
                </a:cubicBezTo>
                <a:cubicBezTo>
                  <a:pt x="310" y="1106"/>
                  <a:pt x="310" y="1106"/>
                  <a:pt x="310" y="1107"/>
                </a:cubicBezTo>
                <a:cubicBezTo>
                  <a:pt x="310" y="1107"/>
                  <a:pt x="311" y="1107"/>
                  <a:pt x="312" y="1107"/>
                </a:cubicBezTo>
                <a:cubicBezTo>
                  <a:pt x="312" y="1107"/>
                  <a:pt x="313" y="1107"/>
                  <a:pt x="313" y="1107"/>
                </a:cubicBezTo>
                <a:cubicBezTo>
                  <a:pt x="313" y="1108"/>
                  <a:pt x="314" y="1108"/>
                  <a:pt x="314" y="1109"/>
                </a:cubicBezTo>
                <a:cubicBezTo>
                  <a:pt x="314" y="1109"/>
                  <a:pt x="315" y="1110"/>
                  <a:pt x="315" y="1110"/>
                </a:cubicBezTo>
                <a:cubicBezTo>
                  <a:pt x="316" y="1110"/>
                  <a:pt x="316" y="1111"/>
                  <a:pt x="317" y="1111"/>
                </a:cubicBezTo>
                <a:cubicBezTo>
                  <a:pt x="317" y="1111"/>
                  <a:pt x="318" y="1111"/>
                  <a:pt x="318" y="1111"/>
                </a:cubicBezTo>
                <a:cubicBezTo>
                  <a:pt x="318" y="1111"/>
                  <a:pt x="318" y="1111"/>
                  <a:pt x="318" y="1111"/>
                </a:cubicBezTo>
                <a:cubicBezTo>
                  <a:pt x="319" y="1111"/>
                  <a:pt x="318" y="1111"/>
                  <a:pt x="319" y="1111"/>
                </a:cubicBezTo>
                <a:cubicBezTo>
                  <a:pt x="319" y="1111"/>
                  <a:pt x="319" y="1111"/>
                  <a:pt x="319" y="1112"/>
                </a:cubicBezTo>
                <a:cubicBezTo>
                  <a:pt x="319" y="1112"/>
                  <a:pt x="319" y="1112"/>
                  <a:pt x="320" y="1112"/>
                </a:cubicBezTo>
                <a:cubicBezTo>
                  <a:pt x="320" y="1112"/>
                  <a:pt x="320" y="1112"/>
                  <a:pt x="320" y="1113"/>
                </a:cubicBezTo>
                <a:cubicBezTo>
                  <a:pt x="320" y="1114"/>
                  <a:pt x="320" y="1115"/>
                  <a:pt x="321" y="1115"/>
                </a:cubicBezTo>
                <a:cubicBezTo>
                  <a:pt x="321" y="1115"/>
                  <a:pt x="322" y="1116"/>
                  <a:pt x="322" y="1116"/>
                </a:cubicBezTo>
                <a:cubicBezTo>
                  <a:pt x="322" y="1117"/>
                  <a:pt x="323" y="1118"/>
                  <a:pt x="323" y="1119"/>
                </a:cubicBezTo>
                <a:cubicBezTo>
                  <a:pt x="323" y="1119"/>
                  <a:pt x="323" y="1119"/>
                  <a:pt x="324" y="1120"/>
                </a:cubicBezTo>
                <a:cubicBezTo>
                  <a:pt x="324" y="1120"/>
                  <a:pt x="324" y="1120"/>
                  <a:pt x="325" y="1120"/>
                </a:cubicBezTo>
                <a:cubicBezTo>
                  <a:pt x="325" y="1120"/>
                  <a:pt x="326" y="1120"/>
                  <a:pt x="326" y="1121"/>
                </a:cubicBezTo>
                <a:cubicBezTo>
                  <a:pt x="326" y="1121"/>
                  <a:pt x="326" y="1121"/>
                  <a:pt x="327" y="1121"/>
                </a:cubicBezTo>
                <a:cubicBezTo>
                  <a:pt x="327" y="1121"/>
                  <a:pt x="327" y="1121"/>
                  <a:pt x="327" y="1121"/>
                </a:cubicBezTo>
                <a:cubicBezTo>
                  <a:pt x="328" y="1121"/>
                  <a:pt x="328" y="1121"/>
                  <a:pt x="328" y="1121"/>
                </a:cubicBezTo>
                <a:cubicBezTo>
                  <a:pt x="328" y="1122"/>
                  <a:pt x="330" y="1123"/>
                  <a:pt x="331" y="1123"/>
                </a:cubicBezTo>
                <a:cubicBezTo>
                  <a:pt x="331" y="1124"/>
                  <a:pt x="331" y="1124"/>
                  <a:pt x="331" y="1125"/>
                </a:cubicBezTo>
                <a:cubicBezTo>
                  <a:pt x="331" y="1125"/>
                  <a:pt x="333" y="1124"/>
                  <a:pt x="333" y="1124"/>
                </a:cubicBezTo>
                <a:cubicBezTo>
                  <a:pt x="333" y="1123"/>
                  <a:pt x="334" y="1123"/>
                  <a:pt x="333" y="1124"/>
                </a:cubicBezTo>
                <a:cubicBezTo>
                  <a:pt x="333" y="1124"/>
                  <a:pt x="332" y="1126"/>
                  <a:pt x="332" y="1126"/>
                </a:cubicBezTo>
                <a:cubicBezTo>
                  <a:pt x="333" y="1127"/>
                  <a:pt x="334" y="1127"/>
                  <a:pt x="334" y="1127"/>
                </a:cubicBezTo>
                <a:cubicBezTo>
                  <a:pt x="334" y="1127"/>
                  <a:pt x="335" y="1128"/>
                  <a:pt x="335" y="1128"/>
                </a:cubicBezTo>
                <a:cubicBezTo>
                  <a:pt x="335" y="1128"/>
                  <a:pt x="336" y="1128"/>
                  <a:pt x="337" y="1129"/>
                </a:cubicBezTo>
                <a:cubicBezTo>
                  <a:pt x="337" y="1129"/>
                  <a:pt x="336" y="1130"/>
                  <a:pt x="337" y="1131"/>
                </a:cubicBezTo>
                <a:cubicBezTo>
                  <a:pt x="337" y="1131"/>
                  <a:pt x="338" y="1132"/>
                  <a:pt x="338" y="1132"/>
                </a:cubicBezTo>
                <a:cubicBezTo>
                  <a:pt x="339" y="1133"/>
                  <a:pt x="339" y="1132"/>
                  <a:pt x="340" y="1132"/>
                </a:cubicBezTo>
                <a:cubicBezTo>
                  <a:pt x="340" y="1133"/>
                  <a:pt x="340" y="1134"/>
                  <a:pt x="340" y="1134"/>
                </a:cubicBezTo>
                <a:cubicBezTo>
                  <a:pt x="341" y="1134"/>
                  <a:pt x="342" y="1134"/>
                  <a:pt x="343" y="1134"/>
                </a:cubicBezTo>
                <a:cubicBezTo>
                  <a:pt x="343" y="1135"/>
                  <a:pt x="343" y="1134"/>
                  <a:pt x="343" y="1134"/>
                </a:cubicBezTo>
                <a:cubicBezTo>
                  <a:pt x="343" y="1134"/>
                  <a:pt x="344" y="1134"/>
                  <a:pt x="344" y="1135"/>
                </a:cubicBezTo>
                <a:cubicBezTo>
                  <a:pt x="344" y="1135"/>
                  <a:pt x="344" y="1135"/>
                  <a:pt x="345" y="1136"/>
                </a:cubicBezTo>
                <a:cubicBezTo>
                  <a:pt x="345" y="1136"/>
                  <a:pt x="345" y="1136"/>
                  <a:pt x="345" y="1137"/>
                </a:cubicBezTo>
                <a:cubicBezTo>
                  <a:pt x="345" y="1137"/>
                  <a:pt x="347" y="1137"/>
                  <a:pt x="347" y="1137"/>
                </a:cubicBezTo>
                <a:cubicBezTo>
                  <a:pt x="348" y="1138"/>
                  <a:pt x="348" y="1138"/>
                  <a:pt x="348" y="1139"/>
                </a:cubicBezTo>
                <a:cubicBezTo>
                  <a:pt x="349" y="1139"/>
                  <a:pt x="349" y="1140"/>
                  <a:pt x="350" y="1140"/>
                </a:cubicBezTo>
                <a:cubicBezTo>
                  <a:pt x="350" y="1140"/>
                  <a:pt x="351" y="1140"/>
                  <a:pt x="351" y="1141"/>
                </a:cubicBezTo>
                <a:cubicBezTo>
                  <a:pt x="351" y="1141"/>
                  <a:pt x="351" y="1141"/>
                  <a:pt x="352" y="1141"/>
                </a:cubicBezTo>
                <a:cubicBezTo>
                  <a:pt x="352" y="1141"/>
                  <a:pt x="352" y="1141"/>
                  <a:pt x="352" y="1141"/>
                </a:cubicBezTo>
                <a:cubicBezTo>
                  <a:pt x="353" y="1142"/>
                  <a:pt x="354" y="1142"/>
                  <a:pt x="355" y="1143"/>
                </a:cubicBezTo>
                <a:cubicBezTo>
                  <a:pt x="355" y="1143"/>
                  <a:pt x="355" y="1143"/>
                  <a:pt x="355" y="1143"/>
                </a:cubicBezTo>
                <a:cubicBezTo>
                  <a:pt x="355" y="1143"/>
                  <a:pt x="355" y="1143"/>
                  <a:pt x="355" y="1143"/>
                </a:cubicBezTo>
                <a:cubicBezTo>
                  <a:pt x="357" y="1144"/>
                  <a:pt x="358" y="1144"/>
                  <a:pt x="359" y="1145"/>
                </a:cubicBezTo>
                <a:cubicBezTo>
                  <a:pt x="360" y="1146"/>
                  <a:pt x="361" y="1145"/>
                  <a:pt x="361" y="1147"/>
                </a:cubicBezTo>
                <a:cubicBezTo>
                  <a:pt x="361" y="1147"/>
                  <a:pt x="362" y="1147"/>
                  <a:pt x="362" y="1147"/>
                </a:cubicBezTo>
                <a:cubicBezTo>
                  <a:pt x="362" y="1147"/>
                  <a:pt x="363" y="1147"/>
                  <a:pt x="363" y="1147"/>
                </a:cubicBezTo>
                <a:cubicBezTo>
                  <a:pt x="363" y="1147"/>
                  <a:pt x="364" y="1147"/>
                  <a:pt x="364" y="1147"/>
                </a:cubicBezTo>
                <a:cubicBezTo>
                  <a:pt x="364" y="1147"/>
                  <a:pt x="365" y="1147"/>
                  <a:pt x="365" y="1147"/>
                </a:cubicBezTo>
                <a:cubicBezTo>
                  <a:pt x="365" y="1148"/>
                  <a:pt x="365" y="1148"/>
                  <a:pt x="365" y="1149"/>
                </a:cubicBezTo>
                <a:cubicBezTo>
                  <a:pt x="366" y="1149"/>
                  <a:pt x="366" y="1149"/>
                  <a:pt x="366" y="1150"/>
                </a:cubicBezTo>
                <a:cubicBezTo>
                  <a:pt x="367" y="1150"/>
                  <a:pt x="368" y="1150"/>
                  <a:pt x="369" y="1151"/>
                </a:cubicBezTo>
                <a:cubicBezTo>
                  <a:pt x="370" y="1151"/>
                  <a:pt x="372" y="1151"/>
                  <a:pt x="373" y="1152"/>
                </a:cubicBezTo>
                <a:cubicBezTo>
                  <a:pt x="373" y="1152"/>
                  <a:pt x="374" y="1153"/>
                  <a:pt x="374" y="1153"/>
                </a:cubicBezTo>
                <a:cubicBezTo>
                  <a:pt x="373" y="1154"/>
                  <a:pt x="376" y="1155"/>
                  <a:pt x="376" y="1155"/>
                </a:cubicBezTo>
                <a:cubicBezTo>
                  <a:pt x="377" y="1155"/>
                  <a:pt x="378" y="1156"/>
                  <a:pt x="378" y="1156"/>
                </a:cubicBezTo>
                <a:cubicBezTo>
                  <a:pt x="379" y="1156"/>
                  <a:pt x="379" y="1156"/>
                  <a:pt x="380" y="1156"/>
                </a:cubicBezTo>
                <a:cubicBezTo>
                  <a:pt x="380" y="1155"/>
                  <a:pt x="381" y="1156"/>
                  <a:pt x="381" y="1156"/>
                </a:cubicBezTo>
                <a:cubicBezTo>
                  <a:pt x="382" y="1157"/>
                  <a:pt x="382" y="1157"/>
                  <a:pt x="383" y="1158"/>
                </a:cubicBezTo>
                <a:cubicBezTo>
                  <a:pt x="383" y="1158"/>
                  <a:pt x="383" y="1159"/>
                  <a:pt x="384" y="1160"/>
                </a:cubicBezTo>
                <a:cubicBezTo>
                  <a:pt x="385" y="1161"/>
                  <a:pt x="388" y="1159"/>
                  <a:pt x="389" y="1161"/>
                </a:cubicBezTo>
                <a:cubicBezTo>
                  <a:pt x="389" y="1162"/>
                  <a:pt x="389" y="1163"/>
                  <a:pt x="390" y="1163"/>
                </a:cubicBezTo>
                <a:cubicBezTo>
                  <a:pt x="390" y="1163"/>
                  <a:pt x="391" y="1163"/>
                  <a:pt x="392" y="1162"/>
                </a:cubicBezTo>
                <a:cubicBezTo>
                  <a:pt x="392" y="1162"/>
                  <a:pt x="392" y="1163"/>
                  <a:pt x="393" y="1163"/>
                </a:cubicBezTo>
                <a:cubicBezTo>
                  <a:pt x="394" y="1163"/>
                  <a:pt x="395" y="1163"/>
                  <a:pt x="395" y="1164"/>
                </a:cubicBezTo>
                <a:cubicBezTo>
                  <a:pt x="398" y="1164"/>
                  <a:pt x="399" y="1166"/>
                  <a:pt x="400" y="1167"/>
                </a:cubicBezTo>
                <a:cubicBezTo>
                  <a:pt x="401" y="1166"/>
                  <a:pt x="401" y="1166"/>
                  <a:pt x="402" y="1166"/>
                </a:cubicBezTo>
                <a:cubicBezTo>
                  <a:pt x="403" y="1167"/>
                  <a:pt x="406" y="1167"/>
                  <a:pt x="407" y="1168"/>
                </a:cubicBezTo>
                <a:cubicBezTo>
                  <a:pt x="408" y="1169"/>
                  <a:pt x="408" y="1169"/>
                  <a:pt x="409" y="1169"/>
                </a:cubicBezTo>
                <a:cubicBezTo>
                  <a:pt x="409" y="1169"/>
                  <a:pt x="409" y="1169"/>
                  <a:pt x="410" y="1170"/>
                </a:cubicBezTo>
                <a:cubicBezTo>
                  <a:pt x="410" y="1170"/>
                  <a:pt x="410" y="1170"/>
                  <a:pt x="411" y="1170"/>
                </a:cubicBezTo>
                <a:cubicBezTo>
                  <a:pt x="411" y="1170"/>
                  <a:pt x="411" y="1170"/>
                  <a:pt x="412" y="1170"/>
                </a:cubicBezTo>
                <a:cubicBezTo>
                  <a:pt x="412" y="1170"/>
                  <a:pt x="413" y="1170"/>
                  <a:pt x="413" y="1170"/>
                </a:cubicBezTo>
                <a:cubicBezTo>
                  <a:pt x="414" y="1170"/>
                  <a:pt x="414" y="1171"/>
                  <a:pt x="415" y="1171"/>
                </a:cubicBezTo>
                <a:cubicBezTo>
                  <a:pt x="415" y="1172"/>
                  <a:pt x="416" y="1172"/>
                  <a:pt x="417" y="1172"/>
                </a:cubicBezTo>
                <a:cubicBezTo>
                  <a:pt x="418" y="1172"/>
                  <a:pt x="418" y="1172"/>
                  <a:pt x="419" y="1172"/>
                </a:cubicBezTo>
                <a:cubicBezTo>
                  <a:pt x="419" y="1172"/>
                  <a:pt x="419" y="1172"/>
                  <a:pt x="419" y="1172"/>
                </a:cubicBezTo>
                <a:cubicBezTo>
                  <a:pt x="419" y="1173"/>
                  <a:pt x="420" y="1173"/>
                  <a:pt x="420" y="1173"/>
                </a:cubicBezTo>
                <a:cubicBezTo>
                  <a:pt x="421" y="1173"/>
                  <a:pt x="421" y="1173"/>
                  <a:pt x="422" y="1173"/>
                </a:cubicBezTo>
                <a:cubicBezTo>
                  <a:pt x="423" y="1174"/>
                  <a:pt x="423" y="1174"/>
                  <a:pt x="423" y="1174"/>
                </a:cubicBezTo>
                <a:cubicBezTo>
                  <a:pt x="424" y="1174"/>
                  <a:pt x="424" y="1174"/>
                  <a:pt x="424" y="1174"/>
                </a:cubicBezTo>
                <a:cubicBezTo>
                  <a:pt x="424" y="1174"/>
                  <a:pt x="425" y="1174"/>
                  <a:pt x="425" y="1174"/>
                </a:cubicBezTo>
                <a:cubicBezTo>
                  <a:pt x="426" y="1174"/>
                  <a:pt x="427" y="1175"/>
                  <a:pt x="428" y="1175"/>
                </a:cubicBezTo>
                <a:cubicBezTo>
                  <a:pt x="429" y="1175"/>
                  <a:pt x="429" y="1175"/>
                  <a:pt x="430" y="1175"/>
                </a:cubicBezTo>
                <a:cubicBezTo>
                  <a:pt x="430" y="1175"/>
                  <a:pt x="431" y="1176"/>
                  <a:pt x="431" y="1176"/>
                </a:cubicBezTo>
                <a:cubicBezTo>
                  <a:pt x="432" y="1177"/>
                  <a:pt x="433" y="1178"/>
                  <a:pt x="434" y="1178"/>
                </a:cubicBezTo>
                <a:cubicBezTo>
                  <a:pt x="435" y="1178"/>
                  <a:pt x="435" y="1176"/>
                  <a:pt x="436" y="1176"/>
                </a:cubicBezTo>
                <a:cubicBezTo>
                  <a:pt x="436" y="1176"/>
                  <a:pt x="436" y="1177"/>
                  <a:pt x="436" y="1177"/>
                </a:cubicBezTo>
                <a:cubicBezTo>
                  <a:pt x="437" y="1177"/>
                  <a:pt x="437" y="1177"/>
                  <a:pt x="437" y="1177"/>
                </a:cubicBezTo>
                <a:cubicBezTo>
                  <a:pt x="437" y="1177"/>
                  <a:pt x="437" y="1177"/>
                  <a:pt x="437" y="1177"/>
                </a:cubicBezTo>
                <a:cubicBezTo>
                  <a:pt x="438" y="1178"/>
                  <a:pt x="438" y="1178"/>
                  <a:pt x="439" y="1178"/>
                </a:cubicBezTo>
                <a:cubicBezTo>
                  <a:pt x="439" y="1178"/>
                  <a:pt x="439" y="1178"/>
                  <a:pt x="440" y="1178"/>
                </a:cubicBezTo>
                <a:cubicBezTo>
                  <a:pt x="440" y="1178"/>
                  <a:pt x="440" y="1179"/>
                  <a:pt x="440" y="1179"/>
                </a:cubicBezTo>
                <a:cubicBezTo>
                  <a:pt x="440" y="1179"/>
                  <a:pt x="441" y="1179"/>
                  <a:pt x="441" y="1179"/>
                </a:cubicBezTo>
                <a:cubicBezTo>
                  <a:pt x="441" y="1179"/>
                  <a:pt x="442" y="1179"/>
                  <a:pt x="442" y="1178"/>
                </a:cubicBezTo>
                <a:cubicBezTo>
                  <a:pt x="442" y="1178"/>
                  <a:pt x="442" y="1178"/>
                  <a:pt x="443" y="1179"/>
                </a:cubicBezTo>
                <a:cubicBezTo>
                  <a:pt x="443" y="1179"/>
                  <a:pt x="443" y="1179"/>
                  <a:pt x="444" y="1179"/>
                </a:cubicBezTo>
                <a:cubicBezTo>
                  <a:pt x="444" y="1179"/>
                  <a:pt x="444" y="1179"/>
                  <a:pt x="444" y="1180"/>
                </a:cubicBezTo>
                <a:cubicBezTo>
                  <a:pt x="444" y="1180"/>
                  <a:pt x="444" y="1180"/>
                  <a:pt x="445" y="1180"/>
                </a:cubicBezTo>
                <a:cubicBezTo>
                  <a:pt x="447" y="1181"/>
                  <a:pt x="449" y="1182"/>
                  <a:pt x="451" y="1183"/>
                </a:cubicBezTo>
                <a:cubicBezTo>
                  <a:pt x="451" y="1183"/>
                  <a:pt x="451" y="1183"/>
                  <a:pt x="451" y="1183"/>
                </a:cubicBezTo>
                <a:cubicBezTo>
                  <a:pt x="451" y="1184"/>
                  <a:pt x="452" y="1183"/>
                  <a:pt x="453" y="1183"/>
                </a:cubicBezTo>
                <a:cubicBezTo>
                  <a:pt x="454" y="1184"/>
                  <a:pt x="454" y="1184"/>
                  <a:pt x="455" y="1185"/>
                </a:cubicBezTo>
                <a:cubicBezTo>
                  <a:pt x="455" y="1185"/>
                  <a:pt x="456" y="1185"/>
                  <a:pt x="457" y="1185"/>
                </a:cubicBezTo>
                <a:cubicBezTo>
                  <a:pt x="457" y="1185"/>
                  <a:pt x="457" y="1186"/>
                  <a:pt x="457" y="1186"/>
                </a:cubicBezTo>
                <a:cubicBezTo>
                  <a:pt x="457" y="1186"/>
                  <a:pt x="458" y="1185"/>
                  <a:pt x="458" y="1186"/>
                </a:cubicBezTo>
                <a:cubicBezTo>
                  <a:pt x="458" y="1186"/>
                  <a:pt x="458" y="1186"/>
                  <a:pt x="458" y="1186"/>
                </a:cubicBezTo>
                <a:cubicBezTo>
                  <a:pt x="459" y="1186"/>
                  <a:pt x="460" y="1186"/>
                  <a:pt x="460" y="1186"/>
                </a:cubicBezTo>
                <a:cubicBezTo>
                  <a:pt x="461" y="1187"/>
                  <a:pt x="461" y="1187"/>
                  <a:pt x="462" y="1188"/>
                </a:cubicBezTo>
                <a:cubicBezTo>
                  <a:pt x="463" y="1189"/>
                  <a:pt x="465" y="1189"/>
                  <a:pt x="465" y="1190"/>
                </a:cubicBezTo>
                <a:cubicBezTo>
                  <a:pt x="467" y="1189"/>
                  <a:pt x="468" y="1190"/>
                  <a:pt x="470" y="1191"/>
                </a:cubicBezTo>
                <a:cubicBezTo>
                  <a:pt x="470" y="1191"/>
                  <a:pt x="471" y="1192"/>
                  <a:pt x="471" y="1192"/>
                </a:cubicBezTo>
                <a:cubicBezTo>
                  <a:pt x="472" y="1193"/>
                  <a:pt x="474" y="1192"/>
                  <a:pt x="474" y="1193"/>
                </a:cubicBezTo>
                <a:cubicBezTo>
                  <a:pt x="475" y="1193"/>
                  <a:pt x="476" y="1193"/>
                  <a:pt x="476" y="1194"/>
                </a:cubicBezTo>
                <a:cubicBezTo>
                  <a:pt x="478" y="1195"/>
                  <a:pt x="481" y="1196"/>
                  <a:pt x="483" y="1197"/>
                </a:cubicBezTo>
                <a:cubicBezTo>
                  <a:pt x="484" y="1198"/>
                  <a:pt x="486" y="1197"/>
                  <a:pt x="486" y="1196"/>
                </a:cubicBezTo>
                <a:cubicBezTo>
                  <a:pt x="485" y="1196"/>
                  <a:pt x="485" y="1196"/>
                  <a:pt x="484" y="1196"/>
                </a:cubicBezTo>
                <a:cubicBezTo>
                  <a:pt x="485" y="1194"/>
                  <a:pt x="483" y="1195"/>
                  <a:pt x="482" y="1194"/>
                </a:cubicBezTo>
                <a:close/>
                <a:moveTo>
                  <a:pt x="376" y="620"/>
                </a:moveTo>
                <a:cubicBezTo>
                  <a:pt x="375" y="621"/>
                  <a:pt x="373" y="622"/>
                  <a:pt x="372" y="623"/>
                </a:cubicBezTo>
                <a:cubicBezTo>
                  <a:pt x="371" y="623"/>
                  <a:pt x="371" y="622"/>
                  <a:pt x="369" y="623"/>
                </a:cubicBezTo>
                <a:cubicBezTo>
                  <a:pt x="368" y="622"/>
                  <a:pt x="368" y="624"/>
                  <a:pt x="367" y="624"/>
                </a:cubicBezTo>
                <a:cubicBezTo>
                  <a:pt x="367" y="624"/>
                  <a:pt x="366" y="624"/>
                  <a:pt x="365" y="625"/>
                </a:cubicBezTo>
                <a:cubicBezTo>
                  <a:pt x="364" y="625"/>
                  <a:pt x="364" y="624"/>
                  <a:pt x="362" y="624"/>
                </a:cubicBezTo>
                <a:cubicBezTo>
                  <a:pt x="361" y="625"/>
                  <a:pt x="361" y="627"/>
                  <a:pt x="360" y="628"/>
                </a:cubicBezTo>
                <a:cubicBezTo>
                  <a:pt x="358" y="627"/>
                  <a:pt x="358" y="629"/>
                  <a:pt x="356" y="628"/>
                </a:cubicBezTo>
                <a:cubicBezTo>
                  <a:pt x="356" y="629"/>
                  <a:pt x="355" y="629"/>
                  <a:pt x="355" y="630"/>
                </a:cubicBezTo>
                <a:cubicBezTo>
                  <a:pt x="353" y="630"/>
                  <a:pt x="353" y="631"/>
                  <a:pt x="352" y="631"/>
                </a:cubicBezTo>
                <a:cubicBezTo>
                  <a:pt x="352" y="629"/>
                  <a:pt x="354" y="630"/>
                  <a:pt x="354" y="628"/>
                </a:cubicBezTo>
                <a:cubicBezTo>
                  <a:pt x="355" y="627"/>
                  <a:pt x="353" y="627"/>
                  <a:pt x="353" y="627"/>
                </a:cubicBezTo>
                <a:cubicBezTo>
                  <a:pt x="354" y="623"/>
                  <a:pt x="355" y="621"/>
                  <a:pt x="357" y="619"/>
                </a:cubicBezTo>
                <a:cubicBezTo>
                  <a:pt x="359" y="619"/>
                  <a:pt x="359" y="620"/>
                  <a:pt x="360" y="620"/>
                </a:cubicBezTo>
                <a:cubicBezTo>
                  <a:pt x="361" y="619"/>
                  <a:pt x="362" y="618"/>
                  <a:pt x="363" y="617"/>
                </a:cubicBezTo>
                <a:cubicBezTo>
                  <a:pt x="364" y="616"/>
                  <a:pt x="365" y="616"/>
                  <a:pt x="366" y="616"/>
                </a:cubicBezTo>
                <a:cubicBezTo>
                  <a:pt x="368" y="615"/>
                  <a:pt x="366" y="618"/>
                  <a:pt x="365" y="618"/>
                </a:cubicBezTo>
                <a:cubicBezTo>
                  <a:pt x="365" y="619"/>
                  <a:pt x="364" y="620"/>
                  <a:pt x="363" y="621"/>
                </a:cubicBezTo>
                <a:cubicBezTo>
                  <a:pt x="362" y="622"/>
                  <a:pt x="363" y="620"/>
                  <a:pt x="362" y="620"/>
                </a:cubicBezTo>
                <a:cubicBezTo>
                  <a:pt x="362" y="620"/>
                  <a:pt x="361" y="621"/>
                  <a:pt x="361" y="621"/>
                </a:cubicBezTo>
                <a:cubicBezTo>
                  <a:pt x="360" y="621"/>
                  <a:pt x="359" y="621"/>
                  <a:pt x="360" y="623"/>
                </a:cubicBezTo>
                <a:cubicBezTo>
                  <a:pt x="358" y="622"/>
                  <a:pt x="358" y="624"/>
                  <a:pt x="356" y="623"/>
                </a:cubicBezTo>
                <a:cubicBezTo>
                  <a:pt x="356" y="625"/>
                  <a:pt x="356" y="624"/>
                  <a:pt x="356" y="626"/>
                </a:cubicBezTo>
                <a:cubicBezTo>
                  <a:pt x="358" y="626"/>
                  <a:pt x="359" y="624"/>
                  <a:pt x="361" y="624"/>
                </a:cubicBezTo>
                <a:cubicBezTo>
                  <a:pt x="362" y="623"/>
                  <a:pt x="364" y="623"/>
                  <a:pt x="366" y="623"/>
                </a:cubicBezTo>
                <a:cubicBezTo>
                  <a:pt x="367" y="622"/>
                  <a:pt x="366" y="622"/>
                  <a:pt x="368" y="622"/>
                </a:cubicBezTo>
                <a:cubicBezTo>
                  <a:pt x="369" y="621"/>
                  <a:pt x="370" y="620"/>
                  <a:pt x="371" y="619"/>
                </a:cubicBezTo>
                <a:cubicBezTo>
                  <a:pt x="374" y="619"/>
                  <a:pt x="374" y="619"/>
                  <a:pt x="374" y="619"/>
                </a:cubicBezTo>
                <a:cubicBezTo>
                  <a:pt x="377" y="619"/>
                  <a:pt x="378" y="617"/>
                  <a:pt x="381" y="617"/>
                </a:cubicBezTo>
                <a:cubicBezTo>
                  <a:pt x="381" y="620"/>
                  <a:pt x="378" y="619"/>
                  <a:pt x="376" y="620"/>
                </a:cubicBezTo>
                <a:close/>
                <a:moveTo>
                  <a:pt x="371" y="616"/>
                </a:moveTo>
                <a:cubicBezTo>
                  <a:pt x="371" y="614"/>
                  <a:pt x="371" y="614"/>
                  <a:pt x="371" y="614"/>
                </a:cubicBezTo>
                <a:cubicBezTo>
                  <a:pt x="373" y="614"/>
                  <a:pt x="373" y="614"/>
                  <a:pt x="373" y="614"/>
                </a:cubicBezTo>
                <a:cubicBezTo>
                  <a:pt x="373" y="615"/>
                  <a:pt x="372" y="615"/>
                  <a:pt x="372" y="616"/>
                </a:cubicBezTo>
                <a:lnTo>
                  <a:pt x="371" y="616"/>
                </a:lnTo>
                <a:close/>
                <a:moveTo>
                  <a:pt x="375" y="613"/>
                </a:moveTo>
                <a:cubicBezTo>
                  <a:pt x="376" y="612"/>
                  <a:pt x="376" y="613"/>
                  <a:pt x="376" y="613"/>
                </a:cubicBezTo>
                <a:cubicBezTo>
                  <a:pt x="377" y="613"/>
                  <a:pt x="377" y="612"/>
                  <a:pt x="378" y="611"/>
                </a:cubicBezTo>
                <a:cubicBezTo>
                  <a:pt x="379" y="611"/>
                  <a:pt x="380" y="612"/>
                  <a:pt x="380" y="613"/>
                </a:cubicBezTo>
                <a:cubicBezTo>
                  <a:pt x="379" y="613"/>
                  <a:pt x="379" y="614"/>
                  <a:pt x="378" y="614"/>
                </a:cubicBezTo>
                <a:cubicBezTo>
                  <a:pt x="377" y="614"/>
                  <a:pt x="376" y="615"/>
                  <a:pt x="375" y="615"/>
                </a:cubicBezTo>
                <a:cubicBezTo>
                  <a:pt x="374" y="614"/>
                  <a:pt x="374" y="614"/>
                  <a:pt x="375" y="613"/>
                </a:cubicBezTo>
                <a:close/>
                <a:moveTo>
                  <a:pt x="407" y="614"/>
                </a:moveTo>
                <a:cubicBezTo>
                  <a:pt x="406" y="615"/>
                  <a:pt x="406" y="616"/>
                  <a:pt x="405" y="616"/>
                </a:cubicBezTo>
                <a:cubicBezTo>
                  <a:pt x="403" y="616"/>
                  <a:pt x="403" y="614"/>
                  <a:pt x="401" y="615"/>
                </a:cubicBezTo>
                <a:cubicBezTo>
                  <a:pt x="400" y="615"/>
                  <a:pt x="398" y="615"/>
                  <a:pt x="399" y="618"/>
                </a:cubicBezTo>
                <a:cubicBezTo>
                  <a:pt x="397" y="617"/>
                  <a:pt x="396" y="618"/>
                  <a:pt x="394" y="616"/>
                </a:cubicBezTo>
                <a:cubicBezTo>
                  <a:pt x="394" y="616"/>
                  <a:pt x="393" y="617"/>
                  <a:pt x="393" y="617"/>
                </a:cubicBezTo>
                <a:cubicBezTo>
                  <a:pt x="392" y="618"/>
                  <a:pt x="392" y="617"/>
                  <a:pt x="391" y="617"/>
                </a:cubicBezTo>
                <a:cubicBezTo>
                  <a:pt x="390" y="617"/>
                  <a:pt x="390" y="618"/>
                  <a:pt x="389" y="618"/>
                </a:cubicBezTo>
                <a:cubicBezTo>
                  <a:pt x="388" y="618"/>
                  <a:pt x="388" y="618"/>
                  <a:pt x="387" y="619"/>
                </a:cubicBezTo>
                <a:cubicBezTo>
                  <a:pt x="386" y="619"/>
                  <a:pt x="385" y="619"/>
                  <a:pt x="383" y="618"/>
                </a:cubicBezTo>
                <a:cubicBezTo>
                  <a:pt x="383" y="617"/>
                  <a:pt x="384" y="617"/>
                  <a:pt x="385" y="617"/>
                </a:cubicBezTo>
                <a:cubicBezTo>
                  <a:pt x="385" y="617"/>
                  <a:pt x="385" y="616"/>
                  <a:pt x="385" y="615"/>
                </a:cubicBezTo>
                <a:cubicBezTo>
                  <a:pt x="385" y="615"/>
                  <a:pt x="386" y="616"/>
                  <a:pt x="387" y="616"/>
                </a:cubicBezTo>
                <a:cubicBezTo>
                  <a:pt x="387" y="615"/>
                  <a:pt x="388" y="614"/>
                  <a:pt x="389" y="614"/>
                </a:cubicBezTo>
                <a:cubicBezTo>
                  <a:pt x="390" y="614"/>
                  <a:pt x="390" y="616"/>
                  <a:pt x="390" y="616"/>
                </a:cubicBezTo>
                <a:cubicBezTo>
                  <a:pt x="390" y="616"/>
                  <a:pt x="392" y="614"/>
                  <a:pt x="394" y="615"/>
                </a:cubicBezTo>
                <a:cubicBezTo>
                  <a:pt x="395" y="615"/>
                  <a:pt x="395" y="614"/>
                  <a:pt x="395" y="613"/>
                </a:cubicBezTo>
                <a:cubicBezTo>
                  <a:pt x="395" y="612"/>
                  <a:pt x="396" y="612"/>
                  <a:pt x="396" y="611"/>
                </a:cubicBezTo>
                <a:cubicBezTo>
                  <a:pt x="399" y="611"/>
                  <a:pt x="403" y="613"/>
                  <a:pt x="405" y="611"/>
                </a:cubicBezTo>
                <a:cubicBezTo>
                  <a:pt x="406" y="611"/>
                  <a:pt x="407" y="612"/>
                  <a:pt x="409" y="611"/>
                </a:cubicBezTo>
                <a:cubicBezTo>
                  <a:pt x="410" y="611"/>
                  <a:pt x="410" y="610"/>
                  <a:pt x="411" y="609"/>
                </a:cubicBezTo>
                <a:cubicBezTo>
                  <a:pt x="413" y="609"/>
                  <a:pt x="413" y="609"/>
                  <a:pt x="413" y="609"/>
                </a:cubicBezTo>
                <a:cubicBezTo>
                  <a:pt x="412" y="610"/>
                  <a:pt x="409" y="613"/>
                  <a:pt x="407" y="614"/>
                </a:cubicBezTo>
                <a:close/>
                <a:moveTo>
                  <a:pt x="387" y="609"/>
                </a:moveTo>
                <a:cubicBezTo>
                  <a:pt x="389" y="610"/>
                  <a:pt x="387" y="613"/>
                  <a:pt x="385" y="613"/>
                </a:cubicBezTo>
                <a:cubicBezTo>
                  <a:pt x="385" y="610"/>
                  <a:pt x="387" y="611"/>
                  <a:pt x="387" y="609"/>
                </a:cubicBezTo>
                <a:close/>
                <a:moveTo>
                  <a:pt x="389" y="611"/>
                </a:moveTo>
                <a:cubicBezTo>
                  <a:pt x="389" y="611"/>
                  <a:pt x="390" y="610"/>
                  <a:pt x="390" y="609"/>
                </a:cubicBezTo>
                <a:cubicBezTo>
                  <a:pt x="391" y="609"/>
                  <a:pt x="391" y="609"/>
                  <a:pt x="391" y="609"/>
                </a:cubicBezTo>
                <a:cubicBezTo>
                  <a:pt x="391" y="611"/>
                  <a:pt x="391" y="612"/>
                  <a:pt x="389" y="611"/>
                </a:cubicBezTo>
                <a:close/>
                <a:moveTo>
                  <a:pt x="438" y="630"/>
                </a:moveTo>
                <a:cubicBezTo>
                  <a:pt x="437" y="629"/>
                  <a:pt x="437" y="631"/>
                  <a:pt x="436" y="631"/>
                </a:cubicBezTo>
                <a:cubicBezTo>
                  <a:pt x="435" y="631"/>
                  <a:pt x="435" y="630"/>
                  <a:pt x="435" y="629"/>
                </a:cubicBezTo>
                <a:cubicBezTo>
                  <a:pt x="434" y="629"/>
                  <a:pt x="433" y="630"/>
                  <a:pt x="432" y="629"/>
                </a:cubicBezTo>
                <a:cubicBezTo>
                  <a:pt x="432" y="629"/>
                  <a:pt x="431" y="627"/>
                  <a:pt x="431" y="627"/>
                </a:cubicBezTo>
                <a:cubicBezTo>
                  <a:pt x="430" y="627"/>
                  <a:pt x="430" y="627"/>
                  <a:pt x="429" y="627"/>
                </a:cubicBezTo>
                <a:cubicBezTo>
                  <a:pt x="429" y="627"/>
                  <a:pt x="429" y="626"/>
                  <a:pt x="429" y="626"/>
                </a:cubicBezTo>
                <a:cubicBezTo>
                  <a:pt x="428" y="626"/>
                  <a:pt x="427" y="626"/>
                  <a:pt x="426" y="626"/>
                </a:cubicBezTo>
                <a:cubicBezTo>
                  <a:pt x="426" y="624"/>
                  <a:pt x="427" y="624"/>
                  <a:pt x="428" y="624"/>
                </a:cubicBezTo>
                <a:cubicBezTo>
                  <a:pt x="429" y="623"/>
                  <a:pt x="430" y="622"/>
                  <a:pt x="432" y="624"/>
                </a:cubicBezTo>
                <a:cubicBezTo>
                  <a:pt x="433" y="624"/>
                  <a:pt x="432" y="625"/>
                  <a:pt x="433" y="625"/>
                </a:cubicBezTo>
                <a:cubicBezTo>
                  <a:pt x="434" y="625"/>
                  <a:pt x="435" y="626"/>
                  <a:pt x="436" y="627"/>
                </a:cubicBezTo>
                <a:cubicBezTo>
                  <a:pt x="436" y="627"/>
                  <a:pt x="438" y="628"/>
                  <a:pt x="438" y="630"/>
                </a:cubicBezTo>
                <a:close/>
                <a:moveTo>
                  <a:pt x="457" y="539"/>
                </a:moveTo>
                <a:cubicBezTo>
                  <a:pt x="457" y="541"/>
                  <a:pt x="457" y="541"/>
                  <a:pt x="457" y="541"/>
                </a:cubicBezTo>
                <a:cubicBezTo>
                  <a:pt x="455" y="541"/>
                  <a:pt x="454" y="541"/>
                  <a:pt x="454" y="538"/>
                </a:cubicBezTo>
                <a:cubicBezTo>
                  <a:pt x="455" y="539"/>
                  <a:pt x="456" y="538"/>
                  <a:pt x="457" y="539"/>
                </a:cubicBezTo>
                <a:close/>
                <a:moveTo>
                  <a:pt x="381" y="545"/>
                </a:moveTo>
                <a:cubicBezTo>
                  <a:pt x="383" y="545"/>
                  <a:pt x="383" y="548"/>
                  <a:pt x="383" y="550"/>
                </a:cubicBezTo>
                <a:cubicBezTo>
                  <a:pt x="381" y="550"/>
                  <a:pt x="381" y="551"/>
                  <a:pt x="380" y="551"/>
                </a:cubicBezTo>
                <a:cubicBezTo>
                  <a:pt x="380" y="550"/>
                  <a:pt x="379" y="550"/>
                  <a:pt x="379" y="549"/>
                </a:cubicBezTo>
                <a:cubicBezTo>
                  <a:pt x="379" y="547"/>
                  <a:pt x="381" y="547"/>
                  <a:pt x="381" y="545"/>
                </a:cubicBezTo>
                <a:close/>
                <a:moveTo>
                  <a:pt x="365" y="557"/>
                </a:moveTo>
                <a:cubicBezTo>
                  <a:pt x="366" y="556"/>
                  <a:pt x="368" y="556"/>
                  <a:pt x="368" y="555"/>
                </a:cubicBezTo>
                <a:cubicBezTo>
                  <a:pt x="368" y="553"/>
                  <a:pt x="368" y="552"/>
                  <a:pt x="369" y="550"/>
                </a:cubicBezTo>
                <a:cubicBezTo>
                  <a:pt x="372" y="551"/>
                  <a:pt x="374" y="549"/>
                  <a:pt x="376" y="548"/>
                </a:cubicBezTo>
                <a:cubicBezTo>
                  <a:pt x="377" y="547"/>
                  <a:pt x="376" y="550"/>
                  <a:pt x="378" y="550"/>
                </a:cubicBezTo>
                <a:cubicBezTo>
                  <a:pt x="378" y="552"/>
                  <a:pt x="376" y="552"/>
                  <a:pt x="376" y="554"/>
                </a:cubicBezTo>
                <a:cubicBezTo>
                  <a:pt x="375" y="554"/>
                  <a:pt x="375" y="553"/>
                  <a:pt x="373" y="553"/>
                </a:cubicBezTo>
                <a:cubicBezTo>
                  <a:pt x="371" y="552"/>
                  <a:pt x="371" y="554"/>
                  <a:pt x="369" y="554"/>
                </a:cubicBezTo>
                <a:cubicBezTo>
                  <a:pt x="369" y="556"/>
                  <a:pt x="371" y="555"/>
                  <a:pt x="370" y="557"/>
                </a:cubicBezTo>
                <a:cubicBezTo>
                  <a:pt x="370" y="557"/>
                  <a:pt x="369" y="557"/>
                  <a:pt x="369" y="557"/>
                </a:cubicBezTo>
                <a:cubicBezTo>
                  <a:pt x="368" y="557"/>
                  <a:pt x="369" y="559"/>
                  <a:pt x="368" y="559"/>
                </a:cubicBezTo>
                <a:cubicBezTo>
                  <a:pt x="367" y="560"/>
                  <a:pt x="366" y="559"/>
                  <a:pt x="365" y="559"/>
                </a:cubicBezTo>
                <a:lnTo>
                  <a:pt x="365" y="557"/>
                </a:lnTo>
                <a:close/>
                <a:moveTo>
                  <a:pt x="339" y="573"/>
                </a:moveTo>
                <a:cubicBezTo>
                  <a:pt x="340" y="573"/>
                  <a:pt x="340" y="573"/>
                  <a:pt x="341" y="572"/>
                </a:cubicBezTo>
                <a:cubicBezTo>
                  <a:pt x="342" y="572"/>
                  <a:pt x="343" y="572"/>
                  <a:pt x="344" y="573"/>
                </a:cubicBezTo>
                <a:cubicBezTo>
                  <a:pt x="344" y="572"/>
                  <a:pt x="344" y="571"/>
                  <a:pt x="344" y="571"/>
                </a:cubicBezTo>
                <a:cubicBezTo>
                  <a:pt x="344" y="569"/>
                  <a:pt x="346" y="571"/>
                  <a:pt x="346" y="569"/>
                </a:cubicBezTo>
                <a:cubicBezTo>
                  <a:pt x="347" y="568"/>
                  <a:pt x="347" y="568"/>
                  <a:pt x="349" y="568"/>
                </a:cubicBezTo>
                <a:cubicBezTo>
                  <a:pt x="348" y="565"/>
                  <a:pt x="352" y="566"/>
                  <a:pt x="351" y="563"/>
                </a:cubicBezTo>
                <a:cubicBezTo>
                  <a:pt x="353" y="563"/>
                  <a:pt x="354" y="563"/>
                  <a:pt x="355" y="563"/>
                </a:cubicBezTo>
                <a:cubicBezTo>
                  <a:pt x="356" y="562"/>
                  <a:pt x="356" y="561"/>
                  <a:pt x="358" y="562"/>
                </a:cubicBezTo>
                <a:cubicBezTo>
                  <a:pt x="358" y="561"/>
                  <a:pt x="358" y="560"/>
                  <a:pt x="358" y="560"/>
                </a:cubicBezTo>
                <a:cubicBezTo>
                  <a:pt x="359" y="560"/>
                  <a:pt x="359" y="559"/>
                  <a:pt x="360" y="559"/>
                </a:cubicBezTo>
                <a:cubicBezTo>
                  <a:pt x="365" y="559"/>
                  <a:pt x="365" y="559"/>
                  <a:pt x="365" y="559"/>
                </a:cubicBezTo>
                <a:cubicBezTo>
                  <a:pt x="365" y="562"/>
                  <a:pt x="362" y="562"/>
                  <a:pt x="360" y="563"/>
                </a:cubicBezTo>
                <a:cubicBezTo>
                  <a:pt x="359" y="563"/>
                  <a:pt x="359" y="564"/>
                  <a:pt x="359" y="564"/>
                </a:cubicBezTo>
                <a:cubicBezTo>
                  <a:pt x="358" y="564"/>
                  <a:pt x="358" y="565"/>
                  <a:pt x="358" y="565"/>
                </a:cubicBezTo>
                <a:cubicBezTo>
                  <a:pt x="357" y="565"/>
                  <a:pt x="357" y="564"/>
                  <a:pt x="356" y="564"/>
                </a:cubicBezTo>
                <a:cubicBezTo>
                  <a:pt x="355" y="564"/>
                  <a:pt x="355" y="566"/>
                  <a:pt x="355" y="566"/>
                </a:cubicBezTo>
                <a:cubicBezTo>
                  <a:pt x="355" y="566"/>
                  <a:pt x="354" y="565"/>
                  <a:pt x="354" y="565"/>
                </a:cubicBezTo>
                <a:cubicBezTo>
                  <a:pt x="353" y="566"/>
                  <a:pt x="353" y="567"/>
                  <a:pt x="353" y="567"/>
                </a:cubicBezTo>
                <a:cubicBezTo>
                  <a:pt x="352" y="568"/>
                  <a:pt x="352" y="567"/>
                  <a:pt x="351" y="567"/>
                </a:cubicBezTo>
                <a:cubicBezTo>
                  <a:pt x="350" y="567"/>
                  <a:pt x="351" y="569"/>
                  <a:pt x="351" y="570"/>
                </a:cubicBezTo>
                <a:cubicBezTo>
                  <a:pt x="349" y="571"/>
                  <a:pt x="347" y="572"/>
                  <a:pt x="346" y="574"/>
                </a:cubicBezTo>
                <a:cubicBezTo>
                  <a:pt x="345" y="574"/>
                  <a:pt x="345" y="573"/>
                  <a:pt x="345" y="573"/>
                </a:cubicBezTo>
                <a:cubicBezTo>
                  <a:pt x="344" y="574"/>
                  <a:pt x="344" y="575"/>
                  <a:pt x="343" y="576"/>
                </a:cubicBezTo>
                <a:cubicBezTo>
                  <a:pt x="341" y="574"/>
                  <a:pt x="339" y="578"/>
                  <a:pt x="337" y="579"/>
                </a:cubicBezTo>
                <a:cubicBezTo>
                  <a:pt x="335" y="579"/>
                  <a:pt x="335" y="578"/>
                  <a:pt x="335" y="576"/>
                </a:cubicBezTo>
                <a:cubicBezTo>
                  <a:pt x="337" y="576"/>
                  <a:pt x="338" y="575"/>
                  <a:pt x="339" y="573"/>
                </a:cubicBezTo>
                <a:close/>
                <a:moveTo>
                  <a:pt x="326" y="583"/>
                </a:moveTo>
                <a:cubicBezTo>
                  <a:pt x="326" y="583"/>
                  <a:pt x="327" y="583"/>
                  <a:pt x="327" y="583"/>
                </a:cubicBezTo>
                <a:cubicBezTo>
                  <a:pt x="328" y="583"/>
                  <a:pt x="328" y="582"/>
                  <a:pt x="328" y="582"/>
                </a:cubicBezTo>
                <a:cubicBezTo>
                  <a:pt x="329" y="581"/>
                  <a:pt x="330" y="581"/>
                  <a:pt x="331" y="580"/>
                </a:cubicBezTo>
                <a:cubicBezTo>
                  <a:pt x="331" y="580"/>
                  <a:pt x="330" y="580"/>
                  <a:pt x="331" y="580"/>
                </a:cubicBezTo>
                <a:cubicBezTo>
                  <a:pt x="332" y="580"/>
                  <a:pt x="332" y="579"/>
                  <a:pt x="332" y="578"/>
                </a:cubicBezTo>
                <a:cubicBezTo>
                  <a:pt x="334" y="578"/>
                  <a:pt x="334" y="578"/>
                  <a:pt x="334" y="578"/>
                </a:cubicBezTo>
                <a:cubicBezTo>
                  <a:pt x="334" y="580"/>
                  <a:pt x="335" y="580"/>
                  <a:pt x="334" y="581"/>
                </a:cubicBezTo>
                <a:cubicBezTo>
                  <a:pt x="334" y="582"/>
                  <a:pt x="333" y="582"/>
                  <a:pt x="332" y="582"/>
                </a:cubicBezTo>
                <a:cubicBezTo>
                  <a:pt x="332" y="583"/>
                  <a:pt x="331" y="584"/>
                  <a:pt x="331" y="584"/>
                </a:cubicBezTo>
                <a:cubicBezTo>
                  <a:pt x="330" y="585"/>
                  <a:pt x="330" y="584"/>
                  <a:pt x="329" y="584"/>
                </a:cubicBezTo>
                <a:cubicBezTo>
                  <a:pt x="329" y="585"/>
                  <a:pt x="328" y="587"/>
                  <a:pt x="326" y="586"/>
                </a:cubicBezTo>
                <a:cubicBezTo>
                  <a:pt x="326" y="585"/>
                  <a:pt x="325" y="585"/>
                  <a:pt x="326" y="583"/>
                </a:cubicBezTo>
                <a:close/>
                <a:moveTo>
                  <a:pt x="309" y="597"/>
                </a:moveTo>
                <a:cubicBezTo>
                  <a:pt x="311" y="595"/>
                  <a:pt x="311" y="593"/>
                  <a:pt x="313" y="591"/>
                </a:cubicBezTo>
                <a:cubicBezTo>
                  <a:pt x="314" y="591"/>
                  <a:pt x="316" y="590"/>
                  <a:pt x="316" y="591"/>
                </a:cubicBezTo>
                <a:cubicBezTo>
                  <a:pt x="317" y="591"/>
                  <a:pt x="318" y="588"/>
                  <a:pt x="319" y="588"/>
                </a:cubicBezTo>
                <a:cubicBezTo>
                  <a:pt x="320" y="587"/>
                  <a:pt x="321" y="587"/>
                  <a:pt x="322" y="587"/>
                </a:cubicBezTo>
                <a:cubicBezTo>
                  <a:pt x="322" y="585"/>
                  <a:pt x="323" y="586"/>
                  <a:pt x="323" y="584"/>
                </a:cubicBezTo>
                <a:cubicBezTo>
                  <a:pt x="325" y="584"/>
                  <a:pt x="325" y="585"/>
                  <a:pt x="326" y="585"/>
                </a:cubicBezTo>
                <a:cubicBezTo>
                  <a:pt x="326" y="587"/>
                  <a:pt x="325" y="587"/>
                  <a:pt x="325" y="589"/>
                </a:cubicBezTo>
                <a:cubicBezTo>
                  <a:pt x="325" y="589"/>
                  <a:pt x="324" y="589"/>
                  <a:pt x="323" y="589"/>
                </a:cubicBezTo>
                <a:cubicBezTo>
                  <a:pt x="322" y="589"/>
                  <a:pt x="322" y="590"/>
                  <a:pt x="322" y="591"/>
                </a:cubicBezTo>
                <a:cubicBezTo>
                  <a:pt x="321" y="592"/>
                  <a:pt x="318" y="592"/>
                  <a:pt x="317" y="594"/>
                </a:cubicBezTo>
                <a:cubicBezTo>
                  <a:pt x="316" y="594"/>
                  <a:pt x="316" y="594"/>
                  <a:pt x="316" y="594"/>
                </a:cubicBezTo>
                <a:cubicBezTo>
                  <a:pt x="314" y="594"/>
                  <a:pt x="313" y="595"/>
                  <a:pt x="313" y="597"/>
                </a:cubicBezTo>
                <a:cubicBezTo>
                  <a:pt x="312" y="597"/>
                  <a:pt x="312" y="599"/>
                  <a:pt x="310" y="598"/>
                </a:cubicBezTo>
                <a:cubicBezTo>
                  <a:pt x="309" y="599"/>
                  <a:pt x="309" y="601"/>
                  <a:pt x="307" y="600"/>
                </a:cubicBezTo>
                <a:cubicBezTo>
                  <a:pt x="307" y="600"/>
                  <a:pt x="306" y="600"/>
                  <a:pt x="306" y="600"/>
                </a:cubicBezTo>
                <a:cubicBezTo>
                  <a:pt x="306" y="597"/>
                  <a:pt x="308" y="595"/>
                  <a:pt x="309" y="597"/>
                </a:cubicBezTo>
                <a:close/>
                <a:moveTo>
                  <a:pt x="299" y="632"/>
                </a:moveTo>
                <a:cubicBezTo>
                  <a:pt x="299" y="630"/>
                  <a:pt x="299" y="630"/>
                  <a:pt x="300" y="629"/>
                </a:cubicBezTo>
                <a:cubicBezTo>
                  <a:pt x="300" y="629"/>
                  <a:pt x="300" y="628"/>
                  <a:pt x="300" y="628"/>
                </a:cubicBezTo>
                <a:cubicBezTo>
                  <a:pt x="301" y="628"/>
                  <a:pt x="301" y="628"/>
                  <a:pt x="302" y="627"/>
                </a:cubicBezTo>
                <a:cubicBezTo>
                  <a:pt x="302" y="627"/>
                  <a:pt x="302" y="626"/>
                  <a:pt x="302" y="626"/>
                </a:cubicBezTo>
                <a:cubicBezTo>
                  <a:pt x="302" y="625"/>
                  <a:pt x="303" y="626"/>
                  <a:pt x="303" y="625"/>
                </a:cubicBezTo>
                <a:cubicBezTo>
                  <a:pt x="304" y="625"/>
                  <a:pt x="304" y="624"/>
                  <a:pt x="304" y="624"/>
                </a:cubicBezTo>
                <a:cubicBezTo>
                  <a:pt x="305" y="624"/>
                  <a:pt x="306" y="624"/>
                  <a:pt x="307" y="623"/>
                </a:cubicBezTo>
                <a:cubicBezTo>
                  <a:pt x="308" y="622"/>
                  <a:pt x="307" y="621"/>
                  <a:pt x="307" y="620"/>
                </a:cubicBezTo>
                <a:cubicBezTo>
                  <a:pt x="308" y="620"/>
                  <a:pt x="309" y="621"/>
                  <a:pt x="309" y="621"/>
                </a:cubicBezTo>
                <a:cubicBezTo>
                  <a:pt x="311" y="621"/>
                  <a:pt x="310" y="617"/>
                  <a:pt x="313" y="618"/>
                </a:cubicBezTo>
                <a:cubicBezTo>
                  <a:pt x="313" y="615"/>
                  <a:pt x="315" y="614"/>
                  <a:pt x="317" y="615"/>
                </a:cubicBezTo>
                <a:cubicBezTo>
                  <a:pt x="318" y="616"/>
                  <a:pt x="316" y="617"/>
                  <a:pt x="316" y="617"/>
                </a:cubicBezTo>
                <a:cubicBezTo>
                  <a:pt x="316" y="618"/>
                  <a:pt x="316" y="619"/>
                  <a:pt x="316" y="619"/>
                </a:cubicBezTo>
                <a:cubicBezTo>
                  <a:pt x="315" y="619"/>
                  <a:pt x="315" y="619"/>
                  <a:pt x="314" y="619"/>
                </a:cubicBezTo>
                <a:cubicBezTo>
                  <a:pt x="314" y="620"/>
                  <a:pt x="314" y="620"/>
                  <a:pt x="314" y="621"/>
                </a:cubicBezTo>
                <a:cubicBezTo>
                  <a:pt x="314" y="622"/>
                  <a:pt x="317" y="621"/>
                  <a:pt x="317" y="623"/>
                </a:cubicBezTo>
                <a:cubicBezTo>
                  <a:pt x="316" y="622"/>
                  <a:pt x="315" y="624"/>
                  <a:pt x="314" y="624"/>
                </a:cubicBezTo>
                <a:cubicBezTo>
                  <a:pt x="314" y="624"/>
                  <a:pt x="314" y="624"/>
                  <a:pt x="314" y="625"/>
                </a:cubicBezTo>
                <a:cubicBezTo>
                  <a:pt x="313" y="625"/>
                  <a:pt x="313" y="624"/>
                  <a:pt x="312" y="624"/>
                </a:cubicBezTo>
                <a:cubicBezTo>
                  <a:pt x="311" y="624"/>
                  <a:pt x="311" y="625"/>
                  <a:pt x="310" y="625"/>
                </a:cubicBezTo>
                <a:cubicBezTo>
                  <a:pt x="310" y="627"/>
                  <a:pt x="309" y="627"/>
                  <a:pt x="309" y="628"/>
                </a:cubicBezTo>
                <a:cubicBezTo>
                  <a:pt x="309" y="629"/>
                  <a:pt x="308" y="629"/>
                  <a:pt x="308" y="628"/>
                </a:cubicBezTo>
                <a:cubicBezTo>
                  <a:pt x="307" y="628"/>
                  <a:pt x="308" y="629"/>
                  <a:pt x="307" y="630"/>
                </a:cubicBezTo>
                <a:cubicBezTo>
                  <a:pt x="306" y="630"/>
                  <a:pt x="305" y="630"/>
                  <a:pt x="305" y="629"/>
                </a:cubicBezTo>
                <a:cubicBezTo>
                  <a:pt x="304" y="630"/>
                  <a:pt x="305" y="630"/>
                  <a:pt x="305" y="631"/>
                </a:cubicBezTo>
                <a:cubicBezTo>
                  <a:pt x="304" y="631"/>
                  <a:pt x="305" y="630"/>
                  <a:pt x="304" y="630"/>
                </a:cubicBezTo>
                <a:cubicBezTo>
                  <a:pt x="303" y="630"/>
                  <a:pt x="303" y="632"/>
                  <a:pt x="303" y="633"/>
                </a:cubicBezTo>
                <a:cubicBezTo>
                  <a:pt x="303" y="633"/>
                  <a:pt x="303" y="634"/>
                  <a:pt x="303" y="634"/>
                </a:cubicBezTo>
                <a:cubicBezTo>
                  <a:pt x="301" y="634"/>
                  <a:pt x="300" y="631"/>
                  <a:pt x="299" y="634"/>
                </a:cubicBezTo>
                <a:cubicBezTo>
                  <a:pt x="299" y="634"/>
                  <a:pt x="299" y="633"/>
                  <a:pt x="298" y="633"/>
                </a:cubicBezTo>
                <a:cubicBezTo>
                  <a:pt x="298" y="632"/>
                  <a:pt x="298" y="632"/>
                  <a:pt x="299" y="632"/>
                </a:cubicBezTo>
                <a:close/>
                <a:moveTo>
                  <a:pt x="286" y="617"/>
                </a:moveTo>
                <a:cubicBezTo>
                  <a:pt x="288" y="617"/>
                  <a:pt x="289" y="620"/>
                  <a:pt x="286" y="620"/>
                </a:cubicBezTo>
                <a:cubicBezTo>
                  <a:pt x="286" y="619"/>
                  <a:pt x="285" y="618"/>
                  <a:pt x="286" y="617"/>
                </a:cubicBezTo>
                <a:close/>
                <a:moveTo>
                  <a:pt x="273" y="630"/>
                </a:moveTo>
                <a:cubicBezTo>
                  <a:pt x="275" y="629"/>
                  <a:pt x="276" y="627"/>
                  <a:pt x="278" y="626"/>
                </a:cubicBezTo>
                <a:cubicBezTo>
                  <a:pt x="279" y="626"/>
                  <a:pt x="278" y="625"/>
                  <a:pt x="279" y="624"/>
                </a:cubicBezTo>
                <a:cubicBezTo>
                  <a:pt x="279" y="623"/>
                  <a:pt x="281" y="624"/>
                  <a:pt x="281" y="621"/>
                </a:cubicBezTo>
                <a:cubicBezTo>
                  <a:pt x="283" y="621"/>
                  <a:pt x="284" y="621"/>
                  <a:pt x="284" y="622"/>
                </a:cubicBezTo>
                <a:cubicBezTo>
                  <a:pt x="284" y="624"/>
                  <a:pt x="281" y="623"/>
                  <a:pt x="282" y="626"/>
                </a:cubicBezTo>
                <a:cubicBezTo>
                  <a:pt x="280" y="626"/>
                  <a:pt x="280" y="626"/>
                  <a:pt x="280" y="626"/>
                </a:cubicBezTo>
                <a:cubicBezTo>
                  <a:pt x="279" y="627"/>
                  <a:pt x="279" y="628"/>
                  <a:pt x="279" y="629"/>
                </a:cubicBezTo>
                <a:cubicBezTo>
                  <a:pt x="279" y="630"/>
                  <a:pt x="278" y="629"/>
                  <a:pt x="277" y="630"/>
                </a:cubicBezTo>
                <a:cubicBezTo>
                  <a:pt x="277" y="630"/>
                  <a:pt x="277" y="632"/>
                  <a:pt x="275" y="631"/>
                </a:cubicBezTo>
                <a:cubicBezTo>
                  <a:pt x="275" y="634"/>
                  <a:pt x="275" y="636"/>
                  <a:pt x="273" y="637"/>
                </a:cubicBezTo>
                <a:cubicBezTo>
                  <a:pt x="272" y="637"/>
                  <a:pt x="272" y="636"/>
                  <a:pt x="271" y="636"/>
                </a:cubicBezTo>
                <a:cubicBezTo>
                  <a:pt x="271" y="632"/>
                  <a:pt x="273" y="633"/>
                  <a:pt x="273" y="630"/>
                </a:cubicBezTo>
                <a:close/>
                <a:moveTo>
                  <a:pt x="265" y="641"/>
                </a:moveTo>
                <a:cubicBezTo>
                  <a:pt x="267" y="641"/>
                  <a:pt x="269" y="639"/>
                  <a:pt x="270" y="637"/>
                </a:cubicBezTo>
                <a:cubicBezTo>
                  <a:pt x="272" y="637"/>
                  <a:pt x="272" y="639"/>
                  <a:pt x="272" y="640"/>
                </a:cubicBezTo>
                <a:cubicBezTo>
                  <a:pt x="271" y="642"/>
                  <a:pt x="270" y="643"/>
                  <a:pt x="267" y="642"/>
                </a:cubicBezTo>
                <a:cubicBezTo>
                  <a:pt x="266" y="642"/>
                  <a:pt x="266" y="644"/>
                  <a:pt x="265" y="644"/>
                </a:cubicBezTo>
                <a:cubicBezTo>
                  <a:pt x="263" y="644"/>
                  <a:pt x="265" y="643"/>
                  <a:pt x="265" y="641"/>
                </a:cubicBezTo>
                <a:close/>
                <a:moveTo>
                  <a:pt x="262" y="649"/>
                </a:moveTo>
                <a:cubicBezTo>
                  <a:pt x="263" y="649"/>
                  <a:pt x="263" y="652"/>
                  <a:pt x="261" y="651"/>
                </a:cubicBezTo>
                <a:cubicBezTo>
                  <a:pt x="261" y="650"/>
                  <a:pt x="261" y="650"/>
                  <a:pt x="262" y="649"/>
                </a:cubicBezTo>
                <a:close/>
                <a:moveTo>
                  <a:pt x="259" y="655"/>
                </a:moveTo>
                <a:cubicBezTo>
                  <a:pt x="259" y="657"/>
                  <a:pt x="258" y="658"/>
                  <a:pt x="256" y="658"/>
                </a:cubicBezTo>
                <a:cubicBezTo>
                  <a:pt x="256" y="656"/>
                  <a:pt x="259" y="655"/>
                  <a:pt x="259" y="655"/>
                </a:cubicBezTo>
                <a:close/>
                <a:moveTo>
                  <a:pt x="253" y="662"/>
                </a:moveTo>
                <a:cubicBezTo>
                  <a:pt x="253" y="662"/>
                  <a:pt x="255" y="662"/>
                  <a:pt x="254" y="660"/>
                </a:cubicBezTo>
                <a:cubicBezTo>
                  <a:pt x="256" y="660"/>
                  <a:pt x="256" y="660"/>
                  <a:pt x="256" y="660"/>
                </a:cubicBezTo>
                <a:cubicBezTo>
                  <a:pt x="256" y="663"/>
                  <a:pt x="253" y="663"/>
                  <a:pt x="252" y="664"/>
                </a:cubicBezTo>
                <a:cubicBezTo>
                  <a:pt x="252" y="665"/>
                  <a:pt x="253" y="669"/>
                  <a:pt x="251" y="668"/>
                </a:cubicBezTo>
                <a:cubicBezTo>
                  <a:pt x="251" y="666"/>
                  <a:pt x="252" y="664"/>
                  <a:pt x="253" y="663"/>
                </a:cubicBezTo>
                <a:cubicBezTo>
                  <a:pt x="253" y="663"/>
                  <a:pt x="253" y="662"/>
                  <a:pt x="253" y="662"/>
                </a:cubicBezTo>
                <a:close/>
                <a:moveTo>
                  <a:pt x="370" y="594"/>
                </a:moveTo>
                <a:cubicBezTo>
                  <a:pt x="370" y="594"/>
                  <a:pt x="446" y="570"/>
                  <a:pt x="489" y="629"/>
                </a:cubicBezTo>
                <a:cubicBezTo>
                  <a:pt x="489" y="629"/>
                  <a:pt x="503" y="650"/>
                  <a:pt x="498" y="681"/>
                </a:cubicBezTo>
                <a:cubicBezTo>
                  <a:pt x="498" y="681"/>
                  <a:pt x="504" y="639"/>
                  <a:pt x="450" y="608"/>
                </a:cubicBezTo>
                <a:cubicBezTo>
                  <a:pt x="427" y="595"/>
                  <a:pt x="398" y="594"/>
                  <a:pt x="374" y="602"/>
                </a:cubicBezTo>
                <a:cubicBezTo>
                  <a:pt x="353" y="608"/>
                  <a:pt x="334" y="616"/>
                  <a:pt x="318" y="630"/>
                </a:cubicBezTo>
                <a:cubicBezTo>
                  <a:pt x="300" y="645"/>
                  <a:pt x="286" y="665"/>
                  <a:pt x="274" y="685"/>
                </a:cubicBezTo>
                <a:cubicBezTo>
                  <a:pt x="270" y="693"/>
                  <a:pt x="266" y="701"/>
                  <a:pt x="262" y="710"/>
                </a:cubicBezTo>
                <a:cubicBezTo>
                  <a:pt x="257" y="719"/>
                  <a:pt x="251" y="729"/>
                  <a:pt x="248" y="739"/>
                </a:cubicBezTo>
                <a:cubicBezTo>
                  <a:pt x="248" y="739"/>
                  <a:pt x="274" y="626"/>
                  <a:pt x="370" y="594"/>
                </a:cubicBezTo>
                <a:close/>
                <a:moveTo>
                  <a:pt x="248" y="674"/>
                </a:moveTo>
                <a:cubicBezTo>
                  <a:pt x="248" y="673"/>
                  <a:pt x="248" y="672"/>
                  <a:pt x="248" y="671"/>
                </a:cubicBezTo>
                <a:cubicBezTo>
                  <a:pt x="249" y="671"/>
                  <a:pt x="250" y="671"/>
                  <a:pt x="249" y="668"/>
                </a:cubicBezTo>
                <a:cubicBezTo>
                  <a:pt x="251" y="668"/>
                  <a:pt x="250" y="671"/>
                  <a:pt x="250" y="672"/>
                </a:cubicBezTo>
                <a:cubicBezTo>
                  <a:pt x="249" y="672"/>
                  <a:pt x="248" y="674"/>
                  <a:pt x="248" y="676"/>
                </a:cubicBezTo>
                <a:cubicBezTo>
                  <a:pt x="248" y="676"/>
                  <a:pt x="247" y="676"/>
                  <a:pt x="247" y="675"/>
                </a:cubicBezTo>
                <a:cubicBezTo>
                  <a:pt x="247" y="674"/>
                  <a:pt x="248" y="674"/>
                  <a:pt x="248" y="674"/>
                </a:cubicBezTo>
                <a:close/>
                <a:moveTo>
                  <a:pt x="206" y="754"/>
                </a:moveTo>
                <a:cubicBezTo>
                  <a:pt x="207" y="754"/>
                  <a:pt x="208" y="759"/>
                  <a:pt x="207" y="760"/>
                </a:cubicBezTo>
                <a:cubicBezTo>
                  <a:pt x="206" y="761"/>
                  <a:pt x="206" y="755"/>
                  <a:pt x="206" y="754"/>
                </a:cubicBezTo>
                <a:close/>
                <a:moveTo>
                  <a:pt x="203" y="789"/>
                </a:moveTo>
                <a:cubicBezTo>
                  <a:pt x="203" y="790"/>
                  <a:pt x="203" y="792"/>
                  <a:pt x="202" y="793"/>
                </a:cubicBezTo>
                <a:cubicBezTo>
                  <a:pt x="200" y="793"/>
                  <a:pt x="201" y="788"/>
                  <a:pt x="203" y="789"/>
                </a:cubicBezTo>
                <a:close/>
                <a:moveTo>
                  <a:pt x="202" y="807"/>
                </a:moveTo>
                <a:cubicBezTo>
                  <a:pt x="200" y="807"/>
                  <a:pt x="203" y="796"/>
                  <a:pt x="203" y="796"/>
                </a:cubicBezTo>
                <a:cubicBezTo>
                  <a:pt x="205" y="796"/>
                  <a:pt x="204" y="806"/>
                  <a:pt x="202" y="807"/>
                </a:cubicBezTo>
                <a:close/>
                <a:moveTo>
                  <a:pt x="204" y="817"/>
                </a:moveTo>
                <a:cubicBezTo>
                  <a:pt x="202" y="817"/>
                  <a:pt x="203" y="815"/>
                  <a:pt x="203" y="813"/>
                </a:cubicBezTo>
                <a:cubicBezTo>
                  <a:pt x="203" y="812"/>
                  <a:pt x="203" y="810"/>
                  <a:pt x="203" y="809"/>
                </a:cubicBezTo>
                <a:cubicBezTo>
                  <a:pt x="204" y="809"/>
                  <a:pt x="204" y="809"/>
                  <a:pt x="205" y="810"/>
                </a:cubicBezTo>
                <a:cubicBezTo>
                  <a:pt x="205" y="811"/>
                  <a:pt x="204" y="811"/>
                  <a:pt x="204" y="812"/>
                </a:cubicBezTo>
                <a:cubicBezTo>
                  <a:pt x="204" y="814"/>
                  <a:pt x="205" y="816"/>
                  <a:pt x="204" y="817"/>
                </a:cubicBezTo>
                <a:close/>
                <a:moveTo>
                  <a:pt x="207" y="770"/>
                </a:moveTo>
                <a:cubicBezTo>
                  <a:pt x="208" y="773"/>
                  <a:pt x="207" y="776"/>
                  <a:pt x="205" y="777"/>
                </a:cubicBezTo>
                <a:cubicBezTo>
                  <a:pt x="205" y="780"/>
                  <a:pt x="204" y="781"/>
                  <a:pt x="204" y="783"/>
                </a:cubicBezTo>
                <a:cubicBezTo>
                  <a:pt x="202" y="783"/>
                  <a:pt x="203" y="782"/>
                  <a:pt x="203" y="781"/>
                </a:cubicBezTo>
                <a:cubicBezTo>
                  <a:pt x="203" y="780"/>
                  <a:pt x="203" y="780"/>
                  <a:pt x="204" y="779"/>
                </a:cubicBezTo>
                <a:cubicBezTo>
                  <a:pt x="204" y="777"/>
                  <a:pt x="203" y="775"/>
                  <a:pt x="205" y="775"/>
                </a:cubicBezTo>
                <a:cubicBezTo>
                  <a:pt x="205" y="774"/>
                  <a:pt x="204" y="773"/>
                  <a:pt x="204" y="771"/>
                </a:cubicBezTo>
                <a:cubicBezTo>
                  <a:pt x="204" y="769"/>
                  <a:pt x="206" y="770"/>
                  <a:pt x="206" y="768"/>
                </a:cubicBezTo>
                <a:cubicBezTo>
                  <a:pt x="206" y="765"/>
                  <a:pt x="207" y="764"/>
                  <a:pt x="208" y="762"/>
                </a:cubicBezTo>
                <a:cubicBezTo>
                  <a:pt x="209" y="762"/>
                  <a:pt x="209" y="762"/>
                  <a:pt x="209" y="763"/>
                </a:cubicBezTo>
                <a:cubicBezTo>
                  <a:pt x="209" y="766"/>
                  <a:pt x="208" y="767"/>
                  <a:pt x="207" y="770"/>
                </a:cubicBezTo>
                <a:close/>
                <a:moveTo>
                  <a:pt x="209" y="760"/>
                </a:moveTo>
                <a:cubicBezTo>
                  <a:pt x="210" y="755"/>
                  <a:pt x="210" y="755"/>
                  <a:pt x="210" y="755"/>
                </a:cubicBezTo>
                <a:cubicBezTo>
                  <a:pt x="211" y="754"/>
                  <a:pt x="211" y="761"/>
                  <a:pt x="209" y="760"/>
                </a:cubicBezTo>
                <a:close/>
                <a:moveTo>
                  <a:pt x="210" y="748"/>
                </a:moveTo>
                <a:cubicBezTo>
                  <a:pt x="209" y="748"/>
                  <a:pt x="209" y="747"/>
                  <a:pt x="208" y="746"/>
                </a:cubicBezTo>
                <a:cubicBezTo>
                  <a:pt x="208" y="745"/>
                  <a:pt x="210" y="745"/>
                  <a:pt x="210" y="744"/>
                </a:cubicBezTo>
                <a:cubicBezTo>
                  <a:pt x="210" y="742"/>
                  <a:pt x="209" y="742"/>
                  <a:pt x="210" y="740"/>
                </a:cubicBezTo>
                <a:cubicBezTo>
                  <a:pt x="210" y="741"/>
                  <a:pt x="211" y="740"/>
                  <a:pt x="211" y="741"/>
                </a:cubicBezTo>
                <a:cubicBezTo>
                  <a:pt x="211" y="741"/>
                  <a:pt x="210" y="743"/>
                  <a:pt x="212" y="743"/>
                </a:cubicBezTo>
                <a:cubicBezTo>
                  <a:pt x="212" y="745"/>
                  <a:pt x="209" y="745"/>
                  <a:pt x="210" y="748"/>
                </a:cubicBezTo>
                <a:close/>
                <a:moveTo>
                  <a:pt x="433" y="411"/>
                </a:moveTo>
                <a:cubicBezTo>
                  <a:pt x="434" y="411"/>
                  <a:pt x="434" y="410"/>
                  <a:pt x="434" y="410"/>
                </a:cubicBezTo>
                <a:cubicBezTo>
                  <a:pt x="435" y="410"/>
                  <a:pt x="436" y="410"/>
                  <a:pt x="437" y="410"/>
                </a:cubicBezTo>
                <a:cubicBezTo>
                  <a:pt x="438" y="409"/>
                  <a:pt x="438" y="408"/>
                  <a:pt x="439" y="408"/>
                </a:cubicBezTo>
                <a:cubicBezTo>
                  <a:pt x="440" y="407"/>
                  <a:pt x="442" y="407"/>
                  <a:pt x="443" y="407"/>
                </a:cubicBezTo>
                <a:cubicBezTo>
                  <a:pt x="444" y="407"/>
                  <a:pt x="444" y="407"/>
                  <a:pt x="444" y="407"/>
                </a:cubicBezTo>
                <a:cubicBezTo>
                  <a:pt x="444" y="407"/>
                  <a:pt x="445" y="406"/>
                  <a:pt x="445" y="407"/>
                </a:cubicBezTo>
                <a:cubicBezTo>
                  <a:pt x="446" y="406"/>
                  <a:pt x="447" y="405"/>
                  <a:pt x="448" y="405"/>
                </a:cubicBezTo>
                <a:cubicBezTo>
                  <a:pt x="448" y="405"/>
                  <a:pt x="449" y="405"/>
                  <a:pt x="449" y="405"/>
                </a:cubicBezTo>
                <a:cubicBezTo>
                  <a:pt x="450" y="405"/>
                  <a:pt x="450" y="405"/>
                  <a:pt x="450" y="405"/>
                </a:cubicBezTo>
                <a:cubicBezTo>
                  <a:pt x="451" y="405"/>
                  <a:pt x="451" y="405"/>
                  <a:pt x="452" y="405"/>
                </a:cubicBezTo>
                <a:cubicBezTo>
                  <a:pt x="452" y="405"/>
                  <a:pt x="453" y="405"/>
                  <a:pt x="453" y="404"/>
                </a:cubicBezTo>
                <a:cubicBezTo>
                  <a:pt x="453" y="404"/>
                  <a:pt x="453" y="404"/>
                  <a:pt x="453" y="404"/>
                </a:cubicBezTo>
                <a:cubicBezTo>
                  <a:pt x="454" y="403"/>
                  <a:pt x="453" y="401"/>
                  <a:pt x="454" y="400"/>
                </a:cubicBezTo>
                <a:cubicBezTo>
                  <a:pt x="455" y="400"/>
                  <a:pt x="455" y="400"/>
                  <a:pt x="456" y="401"/>
                </a:cubicBezTo>
                <a:cubicBezTo>
                  <a:pt x="458" y="399"/>
                  <a:pt x="460" y="397"/>
                  <a:pt x="463" y="395"/>
                </a:cubicBezTo>
                <a:cubicBezTo>
                  <a:pt x="463" y="395"/>
                  <a:pt x="463" y="395"/>
                  <a:pt x="463" y="394"/>
                </a:cubicBezTo>
                <a:cubicBezTo>
                  <a:pt x="463" y="394"/>
                  <a:pt x="464" y="395"/>
                  <a:pt x="464" y="395"/>
                </a:cubicBezTo>
                <a:cubicBezTo>
                  <a:pt x="467" y="393"/>
                  <a:pt x="471" y="390"/>
                  <a:pt x="476" y="387"/>
                </a:cubicBezTo>
                <a:cubicBezTo>
                  <a:pt x="476" y="386"/>
                  <a:pt x="476" y="386"/>
                  <a:pt x="477" y="385"/>
                </a:cubicBezTo>
                <a:cubicBezTo>
                  <a:pt x="479" y="388"/>
                  <a:pt x="479" y="382"/>
                  <a:pt x="481" y="383"/>
                </a:cubicBezTo>
                <a:cubicBezTo>
                  <a:pt x="481" y="383"/>
                  <a:pt x="481" y="384"/>
                  <a:pt x="481" y="384"/>
                </a:cubicBezTo>
                <a:cubicBezTo>
                  <a:pt x="483" y="383"/>
                  <a:pt x="486" y="382"/>
                  <a:pt x="488" y="380"/>
                </a:cubicBezTo>
                <a:cubicBezTo>
                  <a:pt x="492" y="377"/>
                  <a:pt x="670" y="300"/>
                  <a:pt x="642" y="197"/>
                </a:cubicBezTo>
                <a:cubicBezTo>
                  <a:pt x="639" y="184"/>
                  <a:pt x="619" y="148"/>
                  <a:pt x="601" y="139"/>
                </a:cubicBezTo>
                <a:cubicBezTo>
                  <a:pt x="620" y="148"/>
                  <a:pt x="645" y="173"/>
                  <a:pt x="653" y="203"/>
                </a:cubicBezTo>
                <a:cubicBezTo>
                  <a:pt x="668" y="252"/>
                  <a:pt x="630" y="292"/>
                  <a:pt x="605" y="314"/>
                </a:cubicBezTo>
                <a:cubicBezTo>
                  <a:pt x="581" y="334"/>
                  <a:pt x="537" y="361"/>
                  <a:pt x="509" y="375"/>
                </a:cubicBezTo>
                <a:cubicBezTo>
                  <a:pt x="494" y="383"/>
                  <a:pt x="487" y="387"/>
                  <a:pt x="479" y="391"/>
                </a:cubicBezTo>
                <a:cubicBezTo>
                  <a:pt x="478" y="393"/>
                  <a:pt x="476" y="394"/>
                  <a:pt x="475" y="396"/>
                </a:cubicBezTo>
                <a:cubicBezTo>
                  <a:pt x="474" y="396"/>
                  <a:pt x="473" y="396"/>
                  <a:pt x="472" y="395"/>
                </a:cubicBezTo>
                <a:cubicBezTo>
                  <a:pt x="470" y="397"/>
                  <a:pt x="467" y="398"/>
                  <a:pt x="464" y="399"/>
                </a:cubicBezTo>
                <a:cubicBezTo>
                  <a:pt x="465" y="400"/>
                  <a:pt x="465" y="400"/>
                  <a:pt x="464" y="401"/>
                </a:cubicBezTo>
                <a:cubicBezTo>
                  <a:pt x="463" y="400"/>
                  <a:pt x="462" y="401"/>
                  <a:pt x="462" y="402"/>
                </a:cubicBezTo>
                <a:cubicBezTo>
                  <a:pt x="462" y="402"/>
                  <a:pt x="461" y="401"/>
                  <a:pt x="461" y="401"/>
                </a:cubicBezTo>
                <a:cubicBezTo>
                  <a:pt x="460" y="402"/>
                  <a:pt x="460" y="402"/>
                  <a:pt x="459" y="403"/>
                </a:cubicBezTo>
                <a:cubicBezTo>
                  <a:pt x="459" y="403"/>
                  <a:pt x="458" y="403"/>
                  <a:pt x="458" y="403"/>
                </a:cubicBezTo>
                <a:cubicBezTo>
                  <a:pt x="457" y="403"/>
                  <a:pt x="457" y="404"/>
                  <a:pt x="456" y="404"/>
                </a:cubicBezTo>
                <a:cubicBezTo>
                  <a:pt x="456" y="405"/>
                  <a:pt x="455" y="404"/>
                  <a:pt x="455" y="404"/>
                </a:cubicBezTo>
                <a:cubicBezTo>
                  <a:pt x="454" y="405"/>
                  <a:pt x="454" y="405"/>
                  <a:pt x="454" y="405"/>
                </a:cubicBezTo>
                <a:cubicBezTo>
                  <a:pt x="454" y="405"/>
                  <a:pt x="453" y="406"/>
                  <a:pt x="453" y="406"/>
                </a:cubicBezTo>
                <a:cubicBezTo>
                  <a:pt x="453" y="406"/>
                  <a:pt x="452" y="406"/>
                  <a:pt x="452" y="406"/>
                </a:cubicBezTo>
                <a:cubicBezTo>
                  <a:pt x="451" y="407"/>
                  <a:pt x="449" y="408"/>
                  <a:pt x="448" y="408"/>
                </a:cubicBezTo>
                <a:cubicBezTo>
                  <a:pt x="448" y="408"/>
                  <a:pt x="447" y="409"/>
                  <a:pt x="447" y="409"/>
                </a:cubicBezTo>
                <a:cubicBezTo>
                  <a:pt x="446" y="408"/>
                  <a:pt x="446" y="408"/>
                  <a:pt x="445" y="408"/>
                </a:cubicBezTo>
                <a:cubicBezTo>
                  <a:pt x="445" y="408"/>
                  <a:pt x="444" y="408"/>
                  <a:pt x="444" y="408"/>
                </a:cubicBezTo>
                <a:cubicBezTo>
                  <a:pt x="442" y="408"/>
                  <a:pt x="444" y="410"/>
                  <a:pt x="443" y="410"/>
                </a:cubicBezTo>
                <a:cubicBezTo>
                  <a:pt x="442" y="411"/>
                  <a:pt x="440" y="412"/>
                  <a:pt x="438" y="410"/>
                </a:cubicBezTo>
                <a:cubicBezTo>
                  <a:pt x="437" y="411"/>
                  <a:pt x="434" y="412"/>
                  <a:pt x="433" y="412"/>
                </a:cubicBezTo>
                <a:cubicBezTo>
                  <a:pt x="433" y="412"/>
                  <a:pt x="433" y="412"/>
                  <a:pt x="433" y="412"/>
                </a:cubicBezTo>
                <a:cubicBezTo>
                  <a:pt x="433" y="412"/>
                  <a:pt x="433" y="412"/>
                  <a:pt x="433" y="412"/>
                </a:cubicBezTo>
                <a:cubicBezTo>
                  <a:pt x="431" y="410"/>
                  <a:pt x="431" y="410"/>
                  <a:pt x="431" y="410"/>
                </a:cubicBezTo>
                <a:cubicBezTo>
                  <a:pt x="431" y="410"/>
                  <a:pt x="433" y="411"/>
                  <a:pt x="433" y="411"/>
                </a:cubicBezTo>
                <a:close/>
                <a:moveTo>
                  <a:pt x="426" y="438"/>
                </a:moveTo>
                <a:cubicBezTo>
                  <a:pt x="426" y="438"/>
                  <a:pt x="427" y="438"/>
                  <a:pt x="427" y="438"/>
                </a:cubicBezTo>
                <a:cubicBezTo>
                  <a:pt x="428" y="438"/>
                  <a:pt x="429" y="437"/>
                  <a:pt x="430" y="436"/>
                </a:cubicBezTo>
                <a:cubicBezTo>
                  <a:pt x="430" y="436"/>
                  <a:pt x="430" y="437"/>
                  <a:pt x="430" y="437"/>
                </a:cubicBezTo>
                <a:cubicBezTo>
                  <a:pt x="431" y="436"/>
                  <a:pt x="431" y="436"/>
                  <a:pt x="431" y="436"/>
                </a:cubicBezTo>
                <a:cubicBezTo>
                  <a:pt x="431" y="436"/>
                  <a:pt x="432" y="436"/>
                  <a:pt x="432" y="436"/>
                </a:cubicBezTo>
                <a:cubicBezTo>
                  <a:pt x="432" y="436"/>
                  <a:pt x="433" y="435"/>
                  <a:pt x="433" y="435"/>
                </a:cubicBezTo>
                <a:cubicBezTo>
                  <a:pt x="434" y="435"/>
                  <a:pt x="435" y="435"/>
                  <a:pt x="435" y="435"/>
                </a:cubicBezTo>
                <a:cubicBezTo>
                  <a:pt x="436" y="435"/>
                  <a:pt x="437" y="433"/>
                  <a:pt x="438" y="435"/>
                </a:cubicBezTo>
                <a:cubicBezTo>
                  <a:pt x="437" y="436"/>
                  <a:pt x="436" y="437"/>
                  <a:pt x="436" y="437"/>
                </a:cubicBezTo>
                <a:cubicBezTo>
                  <a:pt x="436" y="437"/>
                  <a:pt x="435" y="436"/>
                  <a:pt x="435" y="436"/>
                </a:cubicBezTo>
                <a:cubicBezTo>
                  <a:pt x="435" y="436"/>
                  <a:pt x="435" y="437"/>
                  <a:pt x="435" y="437"/>
                </a:cubicBezTo>
                <a:cubicBezTo>
                  <a:pt x="434" y="437"/>
                  <a:pt x="433" y="436"/>
                  <a:pt x="432" y="438"/>
                </a:cubicBezTo>
                <a:cubicBezTo>
                  <a:pt x="431" y="439"/>
                  <a:pt x="431" y="440"/>
                  <a:pt x="429" y="440"/>
                </a:cubicBezTo>
                <a:cubicBezTo>
                  <a:pt x="429" y="440"/>
                  <a:pt x="429" y="439"/>
                  <a:pt x="428" y="439"/>
                </a:cubicBezTo>
                <a:cubicBezTo>
                  <a:pt x="428" y="439"/>
                  <a:pt x="426" y="441"/>
                  <a:pt x="426" y="439"/>
                </a:cubicBezTo>
                <a:cubicBezTo>
                  <a:pt x="426" y="439"/>
                  <a:pt x="426" y="438"/>
                  <a:pt x="426" y="438"/>
                </a:cubicBezTo>
                <a:close/>
                <a:moveTo>
                  <a:pt x="424" y="439"/>
                </a:moveTo>
                <a:cubicBezTo>
                  <a:pt x="425" y="440"/>
                  <a:pt x="425" y="442"/>
                  <a:pt x="427" y="443"/>
                </a:cubicBezTo>
                <a:cubicBezTo>
                  <a:pt x="426" y="445"/>
                  <a:pt x="425" y="441"/>
                  <a:pt x="424" y="442"/>
                </a:cubicBezTo>
                <a:cubicBezTo>
                  <a:pt x="422" y="442"/>
                  <a:pt x="420" y="442"/>
                  <a:pt x="418" y="443"/>
                </a:cubicBezTo>
                <a:cubicBezTo>
                  <a:pt x="417" y="439"/>
                  <a:pt x="422" y="440"/>
                  <a:pt x="424" y="439"/>
                </a:cubicBezTo>
                <a:close/>
                <a:moveTo>
                  <a:pt x="423" y="419"/>
                </a:moveTo>
                <a:cubicBezTo>
                  <a:pt x="423" y="420"/>
                  <a:pt x="422" y="420"/>
                  <a:pt x="423" y="421"/>
                </a:cubicBezTo>
                <a:cubicBezTo>
                  <a:pt x="423" y="422"/>
                  <a:pt x="421" y="421"/>
                  <a:pt x="420" y="422"/>
                </a:cubicBezTo>
                <a:cubicBezTo>
                  <a:pt x="418" y="422"/>
                  <a:pt x="417" y="425"/>
                  <a:pt x="415" y="423"/>
                </a:cubicBezTo>
                <a:cubicBezTo>
                  <a:pt x="418" y="422"/>
                  <a:pt x="420" y="418"/>
                  <a:pt x="423" y="419"/>
                </a:cubicBezTo>
                <a:close/>
                <a:moveTo>
                  <a:pt x="384" y="411"/>
                </a:moveTo>
                <a:cubicBezTo>
                  <a:pt x="386" y="411"/>
                  <a:pt x="387" y="412"/>
                  <a:pt x="388" y="410"/>
                </a:cubicBezTo>
                <a:cubicBezTo>
                  <a:pt x="389" y="411"/>
                  <a:pt x="389" y="412"/>
                  <a:pt x="389" y="413"/>
                </a:cubicBezTo>
                <a:cubicBezTo>
                  <a:pt x="387" y="412"/>
                  <a:pt x="386" y="414"/>
                  <a:pt x="385" y="414"/>
                </a:cubicBezTo>
                <a:cubicBezTo>
                  <a:pt x="384" y="414"/>
                  <a:pt x="384" y="412"/>
                  <a:pt x="384" y="411"/>
                </a:cubicBezTo>
                <a:close/>
                <a:moveTo>
                  <a:pt x="374" y="441"/>
                </a:moveTo>
                <a:cubicBezTo>
                  <a:pt x="379" y="441"/>
                  <a:pt x="379" y="441"/>
                  <a:pt x="379" y="441"/>
                </a:cubicBezTo>
                <a:cubicBezTo>
                  <a:pt x="378" y="442"/>
                  <a:pt x="371" y="446"/>
                  <a:pt x="370" y="446"/>
                </a:cubicBezTo>
                <a:cubicBezTo>
                  <a:pt x="370" y="445"/>
                  <a:pt x="373" y="442"/>
                  <a:pt x="374" y="441"/>
                </a:cubicBezTo>
                <a:close/>
                <a:moveTo>
                  <a:pt x="358" y="490"/>
                </a:moveTo>
                <a:cubicBezTo>
                  <a:pt x="357" y="491"/>
                  <a:pt x="356" y="489"/>
                  <a:pt x="354" y="490"/>
                </a:cubicBezTo>
                <a:cubicBezTo>
                  <a:pt x="353" y="492"/>
                  <a:pt x="352" y="494"/>
                  <a:pt x="349" y="491"/>
                </a:cubicBezTo>
                <a:cubicBezTo>
                  <a:pt x="351" y="489"/>
                  <a:pt x="352" y="489"/>
                  <a:pt x="354" y="489"/>
                </a:cubicBezTo>
                <a:cubicBezTo>
                  <a:pt x="355" y="488"/>
                  <a:pt x="357" y="486"/>
                  <a:pt x="358" y="486"/>
                </a:cubicBezTo>
                <a:cubicBezTo>
                  <a:pt x="359" y="487"/>
                  <a:pt x="359" y="488"/>
                  <a:pt x="358" y="490"/>
                </a:cubicBezTo>
                <a:close/>
                <a:moveTo>
                  <a:pt x="365" y="470"/>
                </a:moveTo>
                <a:cubicBezTo>
                  <a:pt x="365" y="473"/>
                  <a:pt x="362" y="472"/>
                  <a:pt x="361" y="472"/>
                </a:cubicBezTo>
                <a:cubicBezTo>
                  <a:pt x="361" y="469"/>
                  <a:pt x="364" y="472"/>
                  <a:pt x="365" y="470"/>
                </a:cubicBezTo>
                <a:close/>
                <a:moveTo>
                  <a:pt x="360" y="472"/>
                </a:moveTo>
                <a:cubicBezTo>
                  <a:pt x="361" y="473"/>
                  <a:pt x="361" y="474"/>
                  <a:pt x="361" y="474"/>
                </a:cubicBezTo>
                <a:cubicBezTo>
                  <a:pt x="360" y="474"/>
                  <a:pt x="359" y="475"/>
                  <a:pt x="358" y="475"/>
                </a:cubicBezTo>
                <a:cubicBezTo>
                  <a:pt x="357" y="474"/>
                  <a:pt x="359" y="473"/>
                  <a:pt x="360" y="472"/>
                </a:cubicBezTo>
                <a:close/>
                <a:moveTo>
                  <a:pt x="356" y="476"/>
                </a:moveTo>
                <a:cubicBezTo>
                  <a:pt x="358" y="478"/>
                  <a:pt x="354" y="478"/>
                  <a:pt x="353" y="479"/>
                </a:cubicBezTo>
                <a:cubicBezTo>
                  <a:pt x="351" y="480"/>
                  <a:pt x="350" y="482"/>
                  <a:pt x="349" y="482"/>
                </a:cubicBezTo>
                <a:cubicBezTo>
                  <a:pt x="348" y="478"/>
                  <a:pt x="354" y="477"/>
                  <a:pt x="356" y="476"/>
                </a:cubicBezTo>
                <a:close/>
                <a:moveTo>
                  <a:pt x="347" y="456"/>
                </a:moveTo>
                <a:cubicBezTo>
                  <a:pt x="352" y="453"/>
                  <a:pt x="346" y="459"/>
                  <a:pt x="345" y="459"/>
                </a:cubicBezTo>
                <a:cubicBezTo>
                  <a:pt x="345" y="458"/>
                  <a:pt x="345" y="457"/>
                  <a:pt x="347" y="456"/>
                </a:cubicBezTo>
                <a:close/>
                <a:moveTo>
                  <a:pt x="328" y="508"/>
                </a:moveTo>
                <a:cubicBezTo>
                  <a:pt x="327" y="507"/>
                  <a:pt x="326" y="508"/>
                  <a:pt x="325" y="506"/>
                </a:cubicBezTo>
                <a:cubicBezTo>
                  <a:pt x="326" y="504"/>
                  <a:pt x="327" y="507"/>
                  <a:pt x="328" y="506"/>
                </a:cubicBezTo>
                <a:cubicBezTo>
                  <a:pt x="329" y="505"/>
                  <a:pt x="328" y="505"/>
                  <a:pt x="327" y="505"/>
                </a:cubicBezTo>
                <a:cubicBezTo>
                  <a:pt x="327" y="504"/>
                  <a:pt x="330" y="500"/>
                  <a:pt x="332" y="500"/>
                </a:cubicBezTo>
                <a:cubicBezTo>
                  <a:pt x="333" y="503"/>
                  <a:pt x="330" y="505"/>
                  <a:pt x="328" y="508"/>
                </a:cubicBezTo>
                <a:close/>
                <a:moveTo>
                  <a:pt x="344" y="458"/>
                </a:moveTo>
                <a:cubicBezTo>
                  <a:pt x="344" y="460"/>
                  <a:pt x="338" y="466"/>
                  <a:pt x="337" y="466"/>
                </a:cubicBezTo>
                <a:cubicBezTo>
                  <a:pt x="336" y="465"/>
                  <a:pt x="343" y="458"/>
                  <a:pt x="344" y="458"/>
                </a:cubicBezTo>
                <a:close/>
                <a:moveTo>
                  <a:pt x="320" y="478"/>
                </a:moveTo>
                <a:cubicBezTo>
                  <a:pt x="320" y="477"/>
                  <a:pt x="321" y="478"/>
                  <a:pt x="322" y="477"/>
                </a:cubicBezTo>
                <a:cubicBezTo>
                  <a:pt x="323" y="477"/>
                  <a:pt x="325" y="475"/>
                  <a:pt x="326" y="473"/>
                </a:cubicBezTo>
                <a:cubicBezTo>
                  <a:pt x="326" y="473"/>
                  <a:pt x="326" y="473"/>
                  <a:pt x="326" y="473"/>
                </a:cubicBezTo>
                <a:cubicBezTo>
                  <a:pt x="327" y="472"/>
                  <a:pt x="328" y="472"/>
                  <a:pt x="329" y="472"/>
                </a:cubicBezTo>
                <a:cubicBezTo>
                  <a:pt x="330" y="471"/>
                  <a:pt x="331" y="470"/>
                  <a:pt x="332" y="469"/>
                </a:cubicBezTo>
                <a:cubicBezTo>
                  <a:pt x="332" y="469"/>
                  <a:pt x="332" y="470"/>
                  <a:pt x="333" y="469"/>
                </a:cubicBezTo>
                <a:cubicBezTo>
                  <a:pt x="334" y="468"/>
                  <a:pt x="336" y="468"/>
                  <a:pt x="338" y="467"/>
                </a:cubicBezTo>
                <a:cubicBezTo>
                  <a:pt x="339" y="469"/>
                  <a:pt x="335" y="472"/>
                  <a:pt x="334" y="473"/>
                </a:cubicBezTo>
                <a:cubicBezTo>
                  <a:pt x="333" y="472"/>
                  <a:pt x="334" y="471"/>
                  <a:pt x="335" y="470"/>
                </a:cubicBezTo>
                <a:cubicBezTo>
                  <a:pt x="333" y="469"/>
                  <a:pt x="332" y="472"/>
                  <a:pt x="332" y="473"/>
                </a:cubicBezTo>
                <a:cubicBezTo>
                  <a:pt x="331" y="475"/>
                  <a:pt x="330" y="473"/>
                  <a:pt x="329" y="473"/>
                </a:cubicBezTo>
                <a:cubicBezTo>
                  <a:pt x="329" y="475"/>
                  <a:pt x="327" y="475"/>
                  <a:pt x="326" y="476"/>
                </a:cubicBezTo>
                <a:cubicBezTo>
                  <a:pt x="325" y="477"/>
                  <a:pt x="325" y="478"/>
                  <a:pt x="324" y="478"/>
                </a:cubicBezTo>
                <a:cubicBezTo>
                  <a:pt x="323" y="479"/>
                  <a:pt x="323" y="479"/>
                  <a:pt x="322" y="480"/>
                </a:cubicBezTo>
                <a:cubicBezTo>
                  <a:pt x="321" y="480"/>
                  <a:pt x="321" y="481"/>
                  <a:pt x="320" y="481"/>
                </a:cubicBezTo>
                <a:cubicBezTo>
                  <a:pt x="319" y="480"/>
                  <a:pt x="319" y="479"/>
                  <a:pt x="320" y="478"/>
                </a:cubicBezTo>
                <a:close/>
                <a:moveTo>
                  <a:pt x="316" y="482"/>
                </a:moveTo>
                <a:cubicBezTo>
                  <a:pt x="317" y="484"/>
                  <a:pt x="317" y="484"/>
                  <a:pt x="317" y="484"/>
                </a:cubicBezTo>
                <a:cubicBezTo>
                  <a:pt x="316" y="485"/>
                  <a:pt x="317" y="486"/>
                  <a:pt x="316" y="487"/>
                </a:cubicBezTo>
                <a:cubicBezTo>
                  <a:pt x="315" y="484"/>
                  <a:pt x="315" y="484"/>
                  <a:pt x="313" y="486"/>
                </a:cubicBezTo>
                <a:cubicBezTo>
                  <a:pt x="312" y="485"/>
                  <a:pt x="315" y="483"/>
                  <a:pt x="316" y="482"/>
                </a:cubicBezTo>
                <a:close/>
                <a:moveTo>
                  <a:pt x="139" y="748"/>
                </a:moveTo>
                <a:cubicBezTo>
                  <a:pt x="139" y="749"/>
                  <a:pt x="140" y="751"/>
                  <a:pt x="139" y="753"/>
                </a:cubicBezTo>
                <a:cubicBezTo>
                  <a:pt x="138" y="754"/>
                  <a:pt x="139" y="753"/>
                  <a:pt x="139" y="752"/>
                </a:cubicBezTo>
                <a:cubicBezTo>
                  <a:pt x="139" y="750"/>
                  <a:pt x="138" y="747"/>
                  <a:pt x="139" y="745"/>
                </a:cubicBezTo>
                <a:cubicBezTo>
                  <a:pt x="141" y="746"/>
                  <a:pt x="139" y="747"/>
                  <a:pt x="139" y="748"/>
                </a:cubicBezTo>
                <a:close/>
                <a:moveTo>
                  <a:pt x="150" y="691"/>
                </a:moveTo>
                <a:cubicBezTo>
                  <a:pt x="149" y="691"/>
                  <a:pt x="148" y="690"/>
                  <a:pt x="148" y="691"/>
                </a:cubicBezTo>
                <a:cubicBezTo>
                  <a:pt x="148" y="691"/>
                  <a:pt x="147" y="693"/>
                  <a:pt x="148" y="693"/>
                </a:cubicBezTo>
                <a:cubicBezTo>
                  <a:pt x="147" y="692"/>
                  <a:pt x="147" y="692"/>
                  <a:pt x="147" y="692"/>
                </a:cubicBezTo>
                <a:cubicBezTo>
                  <a:pt x="147" y="691"/>
                  <a:pt x="147" y="691"/>
                  <a:pt x="147" y="690"/>
                </a:cubicBezTo>
                <a:cubicBezTo>
                  <a:pt x="147" y="689"/>
                  <a:pt x="147" y="688"/>
                  <a:pt x="148" y="688"/>
                </a:cubicBezTo>
                <a:cubicBezTo>
                  <a:pt x="148" y="688"/>
                  <a:pt x="148" y="688"/>
                  <a:pt x="148" y="688"/>
                </a:cubicBezTo>
                <a:cubicBezTo>
                  <a:pt x="149" y="688"/>
                  <a:pt x="149" y="688"/>
                  <a:pt x="149" y="688"/>
                </a:cubicBezTo>
                <a:cubicBezTo>
                  <a:pt x="150" y="688"/>
                  <a:pt x="149" y="689"/>
                  <a:pt x="149" y="689"/>
                </a:cubicBezTo>
                <a:cubicBezTo>
                  <a:pt x="149" y="689"/>
                  <a:pt x="150" y="689"/>
                  <a:pt x="150" y="690"/>
                </a:cubicBezTo>
                <a:cubicBezTo>
                  <a:pt x="150" y="690"/>
                  <a:pt x="150" y="690"/>
                  <a:pt x="150" y="690"/>
                </a:cubicBezTo>
                <a:cubicBezTo>
                  <a:pt x="150" y="690"/>
                  <a:pt x="150" y="691"/>
                  <a:pt x="150" y="691"/>
                </a:cubicBezTo>
                <a:close/>
                <a:moveTo>
                  <a:pt x="157" y="670"/>
                </a:moveTo>
                <a:cubicBezTo>
                  <a:pt x="156" y="670"/>
                  <a:pt x="156" y="668"/>
                  <a:pt x="157" y="667"/>
                </a:cubicBezTo>
                <a:cubicBezTo>
                  <a:pt x="154" y="667"/>
                  <a:pt x="155" y="670"/>
                  <a:pt x="156" y="671"/>
                </a:cubicBezTo>
                <a:cubicBezTo>
                  <a:pt x="156" y="673"/>
                  <a:pt x="154" y="672"/>
                  <a:pt x="153" y="672"/>
                </a:cubicBezTo>
                <a:cubicBezTo>
                  <a:pt x="154" y="674"/>
                  <a:pt x="153" y="675"/>
                  <a:pt x="152" y="677"/>
                </a:cubicBezTo>
                <a:cubicBezTo>
                  <a:pt x="152" y="678"/>
                  <a:pt x="152" y="679"/>
                  <a:pt x="152" y="680"/>
                </a:cubicBezTo>
                <a:cubicBezTo>
                  <a:pt x="152" y="681"/>
                  <a:pt x="151" y="681"/>
                  <a:pt x="151" y="682"/>
                </a:cubicBezTo>
                <a:cubicBezTo>
                  <a:pt x="151" y="683"/>
                  <a:pt x="151" y="684"/>
                  <a:pt x="150" y="684"/>
                </a:cubicBezTo>
                <a:cubicBezTo>
                  <a:pt x="149" y="684"/>
                  <a:pt x="149" y="683"/>
                  <a:pt x="149" y="682"/>
                </a:cubicBezTo>
                <a:cubicBezTo>
                  <a:pt x="148" y="681"/>
                  <a:pt x="149" y="681"/>
                  <a:pt x="150" y="680"/>
                </a:cubicBezTo>
                <a:cubicBezTo>
                  <a:pt x="150" y="679"/>
                  <a:pt x="151" y="676"/>
                  <a:pt x="151" y="675"/>
                </a:cubicBezTo>
                <a:cubicBezTo>
                  <a:pt x="151" y="674"/>
                  <a:pt x="150" y="675"/>
                  <a:pt x="151" y="674"/>
                </a:cubicBezTo>
                <a:cubicBezTo>
                  <a:pt x="151" y="673"/>
                  <a:pt x="152" y="672"/>
                  <a:pt x="152" y="671"/>
                </a:cubicBezTo>
                <a:cubicBezTo>
                  <a:pt x="153" y="670"/>
                  <a:pt x="153" y="669"/>
                  <a:pt x="153" y="668"/>
                </a:cubicBezTo>
                <a:cubicBezTo>
                  <a:pt x="153" y="668"/>
                  <a:pt x="154" y="668"/>
                  <a:pt x="154" y="667"/>
                </a:cubicBezTo>
                <a:cubicBezTo>
                  <a:pt x="154" y="666"/>
                  <a:pt x="156" y="664"/>
                  <a:pt x="157" y="662"/>
                </a:cubicBezTo>
                <a:cubicBezTo>
                  <a:pt x="159" y="664"/>
                  <a:pt x="158" y="668"/>
                  <a:pt x="157" y="670"/>
                </a:cubicBezTo>
                <a:close/>
                <a:moveTo>
                  <a:pt x="156" y="659"/>
                </a:moveTo>
                <a:cubicBezTo>
                  <a:pt x="155" y="659"/>
                  <a:pt x="156" y="652"/>
                  <a:pt x="157" y="652"/>
                </a:cubicBezTo>
                <a:cubicBezTo>
                  <a:pt x="163" y="658"/>
                  <a:pt x="156" y="659"/>
                  <a:pt x="156" y="659"/>
                </a:cubicBezTo>
                <a:close/>
                <a:moveTo>
                  <a:pt x="158" y="652"/>
                </a:moveTo>
                <a:cubicBezTo>
                  <a:pt x="157" y="651"/>
                  <a:pt x="159" y="645"/>
                  <a:pt x="162" y="644"/>
                </a:cubicBezTo>
                <a:cubicBezTo>
                  <a:pt x="163" y="645"/>
                  <a:pt x="160" y="651"/>
                  <a:pt x="158" y="652"/>
                </a:cubicBezTo>
                <a:close/>
                <a:moveTo>
                  <a:pt x="186" y="669"/>
                </a:moveTo>
                <a:cubicBezTo>
                  <a:pt x="186" y="671"/>
                  <a:pt x="184" y="670"/>
                  <a:pt x="183" y="671"/>
                </a:cubicBezTo>
                <a:cubicBezTo>
                  <a:pt x="183" y="674"/>
                  <a:pt x="183" y="676"/>
                  <a:pt x="180" y="675"/>
                </a:cubicBezTo>
                <a:cubicBezTo>
                  <a:pt x="180" y="673"/>
                  <a:pt x="181" y="672"/>
                  <a:pt x="183" y="671"/>
                </a:cubicBezTo>
                <a:cubicBezTo>
                  <a:pt x="183" y="669"/>
                  <a:pt x="183" y="667"/>
                  <a:pt x="184" y="666"/>
                </a:cubicBezTo>
                <a:cubicBezTo>
                  <a:pt x="186" y="667"/>
                  <a:pt x="186" y="668"/>
                  <a:pt x="186" y="669"/>
                </a:cubicBezTo>
                <a:close/>
                <a:moveTo>
                  <a:pt x="189" y="659"/>
                </a:moveTo>
                <a:cubicBezTo>
                  <a:pt x="187" y="659"/>
                  <a:pt x="187" y="657"/>
                  <a:pt x="188" y="655"/>
                </a:cubicBezTo>
                <a:cubicBezTo>
                  <a:pt x="189" y="656"/>
                  <a:pt x="189" y="657"/>
                  <a:pt x="189" y="659"/>
                </a:cubicBezTo>
                <a:close/>
                <a:moveTo>
                  <a:pt x="213" y="591"/>
                </a:moveTo>
                <a:cubicBezTo>
                  <a:pt x="212" y="592"/>
                  <a:pt x="210" y="593"/>
                  <a:pt x="209" y="595"/>
                </a:cubicBezTo>
                <a:cubicBezTo>
                  <a:pt x="207" y="592"/>
                  <a:pt x="212" y="591"/>
                  <a:pt x="212" y="589"/>
                </a:cubicBezTo>
                <a:cubicBezTo>
                  <a:pt x="214" y="589"/>
                  <a:pt x="215" y="590"/>
                  <a:pt x="217" y="590"/>
                </a:cubicBezTo>
                <a:cubicBezTo>
                  <a:pt x="217" y="593"/>
                  <a:pt x="214" y="590"/>
                  <a:pt x="213" y="591"/>
                </a:cubicBezTo>
                <a:close/>
                <a:moveTo>
                  <a:pt x="286" y="562"/>
                </a:moveTo>
                <a:cubicBezTo>
                  <a:pt x="285" y="563"/>
                  <a:pt x="277" y="566"/>
                  <a:pt x="283" y="561"/>
                </a:cubicBezTo>
                <a:cubicBezTo>
                  <a:pt x="284" y="559"/>
                  <a:pt x="288" y="558"/>
                  <a:pt x="286" y="562"/>
                </a:cubicBezTo>
                <a:close/>
                <a:moveTo>
                  <a:pt x="295" y="556"/>
                </a:moveTo>
                <a:cubicBezTo>
                  <a:pt x="293" y="554"/>
                  <a:pt x="293" y="556"/>
                  <a:pt x="290" y="555"/>
                </a:cubicBezTo>
                <a:cubicBezTo>
                  <a:pt x="291" y="553"/>
                  <a:pt x="293" y="552"/>
                  <a:pt x="296" y="551"/>
                </a:cubicBezTo>
                <a:cubicBezTo>
                  <a:pt x="296" y="549"/>
                  <a:pt x="295" y="547"/>
                  <a:pt x="297" y="546"/>
                </a:cubicBezTo>
                <a:cubicBezTo>
                  <a:pt x="299" y="546"/>
                  <a:pt x="297" y="548"/>
                  <a:pt x="298" y="549"/>
                </a:cubicBezTo>
                <a:cubicBezTo>
                  <a:pt x="296" y="551"/>
                  <a:pt x="297" y="554"/>
                  <a:pt x="295" y="556"/>
                </a:cubicBezTo>
                <a:close/>
                <a:moveTo>
                  <a:pt x="268" y="531"/>
                </a:moveTo>
                <a:cubicBezTo>
                  <a:pt x="270" y="532"/>
                  <a:pt x="271" y="531"/>
                  <a:pt x="272" y="531"/>
                </a:cubicBezTo>
                <a:cubicBezTo>
                  <a:pt x="274" y="529"/>
                  <a:pt x="274" y="528"/>
                  <a:pt x="276" y="527"/>
                </a:cubicBezTo>
                <a:cubicBezTo>
                  <a:pt x="275" y="527"/>
                  <a:pt x="275" y="526"/>
                  <a:pt x="274" y="526"/>
                </a:cubicBezTo>
                <a:cubicBezTo>
                  <a:pt x="273" y="526"/>
                  <a:pt x="271" y="526"/>
                  <a:pt x="271" y="525"/>
                </a:cubicBezTo>
                <a:cubicBezTo>
                  <a:pt x="271" y="525"/>
                  <a:pt x="271" y="524"/>
                  <a:pt x="272" y="524"/>
                </a:cubicBezTo>
                <a:cubicBezTo>
                  <a:pt x="272" y="523"/>
                  <a:pt x="269" y="519"/>
                  <a:pt x="269" y="518"/>
                </a:cubicBezTo>
                <a:cubicBezTo>
                  <a:pt x="270" y="518"/>
                  <a:pt x="273" y="520"/>
                  <a:pt x="274" y="519"/>
                </a:cubicBezTo>
                <a:cubicBezTo>
                  <a:pt x="274" y="519"/>
                  <a:pt x="275" y="519"/>
                  <a:pt x="275" y="518"/>
                </a:cubicBezTo>
                <a:cubicBezTo>
                  <a:pt x="275" y="518"/>
                  <a:pt x="276" y="518"/>
                  <a:pt x="276" y="518"/>
                </a:cubicBezTo>
                <a:cubicBezTo>
                  <a:pt x="277" y="518"/>
                  <a:pt x="277" y="516"/>
                  <a:pt x="277" y="516"/>
                </a:cubicBezTo>
                <a:cubicBezTo>
                  <a:pt x="279" y="514"/>
                  <a:pt x="281" y="513"/>
                  <a:pt x="282" y="512"/>
                </a:cubicBezTo>
                <a:cubicBezTo>
                  <a:pt x="283" y="512"/>
                  <a:pt x="284" y="511"/>
                  <a:pt x="285" y="510"/>
                </a:cubicBezTo>
                <a:cubicBezTo>
                  <a:pt x="285" y="510"/>
                  <a:pt x="286" y="510"/>
                  <a:pt x="287" y="509"/>
                </a:cubicBezTo>
                <a:cubicBezTo>
                  <a:pt x="288" y="508"/>
                  <a:pt x="289" y="507"/>
                  <a:pt x="290" y="506"/>
                </a:cubicBezTo>
                <a:cubicBezTo>
                  <a:pt x="291" y="506"/>
                  <a:pt x="291" y="505"/>
                  <a:pt x="292" y="505"/>
                </a:cubicBezTo>
                <a:cubicBezTo>
                  <a:pt x="292" y="505"/>
                  <a:pt x="293" y="505"/>
                  <a:pt x="293" y="505"/>
                </a:cubicBezTo>
                <a:cubicBezTo>
                  <a:pt x="294" y="504"/>
                  <a:pt x="295" y="503"/>
                  <a:pt x="296" y="503"/>
                </a:cubicBezTo>
                <a:cubicBezTo>
                  <a:pt x="296" y="502"/>
                  <a:pt x="296" y="502"/>
                  <a:pt x="297" y="502"/>
                </a:cubicBezTo>
                <a:cubicBezTo>
                  <a:pt x="297" y="502"/>
                  <a:pt x="297" y="501"/>
                  <a:pt x="298" y="501"/>
                </a:cubicBezTo>
                <a:cubicBezTo>
                  <a:pt x="298" y="501"/>
                  <a:pt x="298" y="501"/>
                  <a:pt x="299" y="501"/>
                </a:cubicBezTo>
                <a:cubicBezTo>
                  <a:pt x="299" y="500"/>
                  <a:pt x="299" y="499"/>
                  <a:pt x="300" y="499"/>
                </a:cubicBezTo>
                <a:cubicBezTo>
                  <a:pt x="300" y="499"/>
                  <a:pt x="300" y="499"/>
                  <a:pt x="301" y="499"/>
                </a:cubicBezTo>
                <a:cubicBezTo>
                  <a:pt x="302" y="498"/>
                  <a:pt x="304" y="497"/>
                  <a:pt x="305" y="495"/>
                </a:cubicBezTo>
                <a:cubicBezTo>
                  <a:pt x="305" y="495"/>
                  <a:pt x="306" y="494"/>
                  <a:pt x="306" y="494"/>
                </a:cubicBezTo>
                <a:cubicBezTo>
                  <a:pt x="307" y="494"/>
                  <a:pt x="308" y="494"/>
                  <a:pt x="309" y="494"/>
                </a:cubicBezTo>
                <a:cubicBezTo>
                  <a:pt x="310" y="495"/>
                  <a:pt x="310" y="495"/>
                  <a:pt x="310" y="495"/>
                </a:cubicBezTo>
                <a:cubicBezTo>
                  <a:pt x="309" y="498"/>
                  <a:pt x="307" y="498"/>
                  <a:pt x="305" y="499"/>
                </a:cubicBezTo>
                <a:cubicBezTo>
                  <a:pt x="305" y="499"/>
                  <a:pt x="304" y="501"/>
                  <a:pt x="303" y="502"/>
                </a:cubicBezTo>
                <a:cubicBezTo>
                  <a:pt x="303" y="502"/>
                  <a:pt x="303" y="501"/>
                  <a:pt x="302" y="502"/>
                </a:cubicBezTo>
                <a:cubicBezTo>
                  <a:pt x="302" y="502"/>
                  <a:pt x="301" y="503"/>
                  <a:pt x="300" y="503"/>
                </a:cubicBezTo>
                <a:cubicBezTo>
                  <a:pt x="299" y="503"/>
                  <a:pt x="298" y="506"/>
                  <a:pt x="296" y="507"/>
                </a:cubicBezTo>
                <a:cubicBezTo>
                  <a:pt x="295" y="508"/>
                  <a:pt x="294" y="509"/>
                  <a:pt x="293" y="510"/>
                </a:cubicBezTo>
                <a:cubicBezTo>
                  <a:pt x="291" y="510"/>
                  <a:pt x="290" y="513"/>
                  <a:pt x="287" y="510"/>
                </a:cubicBezTo>
                <a:cubicBezTo>
                  <a:pt x="285" y="513"/>
                  <a:pt x="285" y="515"/>
                  <a:pt x="283" y="518"/>
                </a:cubicBezTo>
                <a:cubicBezTo>
                  <a:pt x="283" y="518"/>
                  <a:pt x="282" y="518"/>
                  <a:pt x="281" y="519"/>
                </a:cubicBezTo>
                <a:cubicBezTo>
                  <a:pt x="281" y="519"/>
                  <a:pt x="281" y="518"/>
                  <a:pt x="280" y="519"/>
                </a:cubicBezTo>
                <a:cubicBezTo>
                  <a:pt x="280" y="519"/>
                  <a:pt x="280" y="520"/>
                  <a:pt x="279" y="520"/>
                </a:cubicBezTo>
                <a:cubicBezTo>
                  <a:pt x="278" y="520"/>
                  <a:pt x="276" y="520"/>
                  <a:pt x="275" y="521"/>
                </a:cubicBezTo>
                <a:cubicBezTo>
                  <a:pt x="273" y="523"/>
                  <a:pt x="276" y="522"/>
                  <a:pt x="276" y="523"/>
                </a:cubicBezTo>
                <a:cubicBezTo>
                  <a:pt x="275" y="524"/>
                  <a:pt x="276" y="526"/>
                  <a:pt x="276" y="526"/>
                </a:cubicBezTo>
                <a:cubicBezTo>
                  <a:pt x="276" y="526"/>
                  <a:pt x="277" y="525"/>
                  <a:pt x="278" y="525"/>
                </a:cubicBezTo>
                <a:cubicBezTo>
                  <a:pt x="279" y="526"/>
                  <a:pt x="277" y="529"/>
                  <a:pt x="276" y="530"/>
                </a:cubicBezTo>
                <a:cubicBezTo>
                  <a:pt x="276" y="530"/>
                  <a:pt x="275" y="530"/>
                  <a:pt x="274" y="531"/>
                </a:cubicBezTo>
                <a:cubicBezTo>
                  <a:pt x="271" y="533"/>
                  <a:pt x="269" y="537"/>
                  <a:pt x="266" y="539"/>
                </a:cubicBezTo>
                <a:cubicBezTo>
                  <a:pt x="266" y="539"/>
                  <a:pt x="266" y="540"/>
                  <a:pt x="266" y="540"/>
                </a:cubicBezTo>
                <a:cubicBezTo>
                  <a:pt x="265" y="540"/>
                  <a:pt x="265" y="540"/>
                  <a:pt x="264" y="540"/>
                </a:cubicBezTo>
                <a:cubicBezTo>
                  <a:pt x="263" y="542"/>
                  <a:pt x="261" y="543"/>
                  <a:pt x="259" y="545"/>
                </a:cubicBezTo>
                <a:cubicBezTo>
                  <a:pt x="258" y="546"/>
                  <a:pt x="256" y="547"/>
                  <a:pt x="254" y="546"/>
                </a:cubicBezTo>
                <a:cubicBezTo>
                  <a:pt x="255" y="544"/>
                  <a:pt x="255" y="543"/>
                  <a:pt x="257" y="543"/>
                </a:cubicBezTo>
                <a:cubicBezTo>
                  <a:pt x="258" y="543"/>
                  <a:pt x="259" y="543"/>
                  <a:pt x="258" y="542"/>
                </a:cubicBezTo>
                <a:cubicBezTo>
                  <a:pt x="258" y="540"/>
                  <a:pt x="258" y="541"/>
                  <a:pt x="261" y="539"/>
                </a:cubicBezTo>
                <a:cubicBezTo>
                  <a:pt x="261" y="539"/>
                  <a:pt x="261" y="538"/>
                  <a:pt x="262" y="538"/>
                </a:cubicBezTo>
                <a:cubicBezTo>
                  <a:pt x="262" y="537"/>
                  <a:pt x="263" y="537"/>
                  <a:pt x="264" y="535"/>
                </a:cubicBezTo>
                <a:cubicBezTo>
                  <a:pt x="265" y="534"/>
                  <a:pt x="267" y="533"/>
                  <a:pt x="268" y="531"/>
                </a:cubicBezTo>
                <a:close/>
                <a:moveTo>
                  <a:pt x="237" y="516"/>
                </a:moveTo>
                <a:cubicBezTo>
                  <a:pt x="237" y="517"/>
                  <a:pt x="238" y="518"/>
                  <a:pt x="238" y="520"/>
                </a:cubicBezTo>
                <a:cubicBezTo>
                  <a:pt x="237" y="521"/>
                  <a:pt x="236" y="522"/>
                  <a:pt x="234" y="521"/>
                </a:cubicBezTo>
                <a:cubicBezTo>
                  <a:pt x="235" y="519"/>
                  <a:pt x="236" y="517"/>
                  <a:pt x="237" y="516"/>
                </a:cubicBezTo>
                <a:close/>
                <a:moveTo>
                  <a:pt x="226" y="536"/>
                </a:moveTo>
                <a:cubicBezTo>
                  <a:pt x="226" y="535"/>
                  <a:pt x="226" y="534"/>
                  <a:pt x="225" y="534"/>
                </a:cubicBezTo>
                <a:cubicBezTo>
                  <a:pt x="225" y="533"/>
                  <a:pt x="226" y="533"/>
                  <a:pt x="226" y="533"/>
                </a:cubicBezTo>
                <a:cubicBezTo>
                  <a:pt x="225" y="532"/>
                  <a:pt x="226" y="532"/>
                  <a:pt x="226" y="531"/>
                </a:cubicBezTo>
                <a:cubicBezTo>
                  <a:pt x="226" y="530"/>
                  <a:pt x="226" y="530"/>
                  <a:pt x="226" y="529"/>
                </a:cubicBezTo>
                <a:cubicBezTo>
                  <a:pt x="227" y="528"/>
                  <a:pt x="225" y="526"/>
                  <a:pt x="227" y="525"/>
                </a:cubicBezTo>
                <a:cubicBezTo>
                  <a:pt x="227" y="524"/>
                  <a:pt x="229" y="524"/>
                  <a:pt x="229" y="522"/>
                </a:cubicBezTo>
                <a:cubicBezTo>
                  <a:pt x="231" y="523"/>
                  <a:pt x="233" y="526"/>
                  <a:pt x="232" y="528"/>
                </a:cubicBezTo>
                <a:cubicBezTo>
                  <a:pt x="231" y="528"/>
                  <a:pt x="230" y="528"/>
                  <a:pt x="228" y="529"/>
                </a:cubicBezTo>
                <a:cubicBezTo>
                  <a:pt x="228" y="531"/>
                  <a:pt x="227" y="531"/>
                  <a:pt x="226" y="532"/>
                </a:cubicBezTo>
                <a:cubicBezTo>
                  <a:pt x="225" y="534"/>
                  <a:pt x="228" y="534"/>
                  <a:pt x="227" y="535"/>
                </a:cubicBezTo>
                <a:cubicBezTo>
                  <a:pt x="227" y="536"/>
                  <a:pt x="226" y="536"/>
                  <a:pt x="226" y="536"/>
                </a:cubicBezTo>
                <a:cubicBezTo>
                  <a:pt x="227" y="538"/>
                  <a:pt x="224" y="538"/>
                  <a:pt x="224" y="539"/>
                </a:cubicBezTo>
                <a:cubicBezTo>
                  <a:pt x="222" y="538"/>
                  <a:pt x="224" y="536"/>
                  <a:pt x="226" y="536"/>
                </a:cubicBezTo>
                <a:close/>
                <a:moveTo>
                  <a:pt x="224" y="572"/>
                </a:moveTo>
                <a:cubicBezTo>
                  <a:pt x="225" y="571"/>
                  <a:pt x="227" y="570"/>
                  <a:pt x="228" y="568"/>
                </a:cubicBezTo>
                <a:cubicBezTo>
                  <a:pt x="229" y="568"/>
                  <a:pt x="230" y="568"/>
                  <a:pt x="231" y="567"/>
                </a:cubicBezTo>
                <a:cubicBezTo>
                  <a:pt x="233" y="566"/>
                  <a:pt x="234" y="564"/>
                  <a:pt x="235" y="563"/>
                </a:cubicBezTo>
                <a:cubicBezTo>
                  <a:pt x="234" y="563"/>
                  <a:pt x="234" y="562"/>
                  <a:pt x="233" y="562"/>
                </a:cubicBezTo>
                <a:cubicBezTo>
                  <a:pt x="232" y="562"/>
                  <a:pt x="230" y="563"/>
                  <a:pt x="230" y="561"/>
                </a:cubicBezTo>
                <a:cubicBezTo>
                  <a:pt x="230" y="561"/>
                  <a:pt x="230" y="560"/>
                  <a:pt x="231" y="560"/>
                </a:cubicBezTo>
                <a:cubicBezTo>
                  <a:pt x="231" y="559"/>
                  <a:pt x="227" y="555"/>
                  <a:pt x="228" y="555"/>
                </a:cubicBezTo>
                <a:cubicBezTo>
                  <a:pt x="228" y="554"/>
                  <a:pt x="231" y="556"/>
                  <a:pt x="232" y="556"/>
                </a:cubicBezTo>
                <a:cubicBezTo>
                  <a:pt x="233" y="555"/>
                  <a:pt x="233" y="555"/>
                  <a:pt x="234" y="554"/>
                </a:cubicBezTo>
                <a:cubicBezTo>
                  <a:pt x="234" y="554"/>
                  <a:pt x="234" y="554"/>
                  <a:pt x="234" y="554"/>
                </a:cubicBezTo>
                <a:cubicBezTo>
                  <a:pt x="235" y="554"/>
                  <a:pt x="235" y="552"/>
                  <a:pt x="236" y="552"/>
                </a:cubicBezTo>
                <a:cubicBezTo>
                  <a:pt x="237" y="550"/>
                  <a:pt x="239" y="549"/>
                  <a:pt x="240" y="548"/>
                </a:cubicBezTo>
                <a:cubicBezTo>
                  <a:pt x="241" y="547"/>
                  <a:pt x="242" y="546"/>
                  <a:pt x="242" y="546"/>
                </a:cubicBezTo>
                <a:cubicBezTo>
                  <a:pt x="243" y="545"/>
                  <a:pt x="244" y="545"/>
                  <a:pt x="245" y="545"/>
                </a:cubicBezTo>
                <a:cubicBezTo>
                  <a:pt x="246" y="544"/>
                  <a:pt x="246" y="542"/>
                  <a:pt x="247" y="541"/>
                </a:cubicBezTo>
                <a:cubicBezTo>
                  <a:pt x="248" y="541"/>
                  <a:pt x="249" y="540"/>
                  <a:pt x="249" y="540"/>
                </a:cubicBezTo>
                <a:cubicBezTo>
                  <a:pt x="250" y="540"/>
                  <a:pt x="251" y="540"/>
                  <a:pt x="251" y="540"/>
                </a:cubicBezTo>
                <a:cubicBezTo>
                  <a:pt x="252" y="539"/>
                  <a:pt x="252" y="538"/>
                  <a:pt x="253" y="537"/>
                </a:cubicBezTo>
                <a:cubicBezTo>
                  <a:pt x="254" y="537"/>
                  <a:pt x="254" y="537"/>
                  <a:pt x="254" y="537"/>
                </a:cubicBezTo>
                <a:cubicBezTo>
                  <a:pt x="254" y="536"/>
                  <a:pt x="254" y="536"/>
                  <a:pt x="255" y="535"/>
                </a:cubicBezTo>
                <a:cubicBezTo>
                  <a:pt x="255" y="535"/>
                  <a:pt x="255" y="536"/>
                  <a:pt x="256" y="535"/>
                </a:cubicBezTo>
                <a:cubicBezTo>
                  <a:pt x="256" y="535"/>
                  <a:pt x="256" y="534"/>
                  <a:pt x="257" y="533"/>
                </a:cubicBezTo>
                <a:cubicBezTo>
                  <a:pt x="257" y="533"/>
                  <a:pt x="258" y="533"/>
                  <a:pt x="258" y="533"/>
                </a:cubicBezTo>
                <a:cubicBezTo>
                  <a:pt x="259" y="532"/>
                  <a:pt x="261" y="531"/>
                  <a:pt x="262" y="529"/>
                </a:cubicBezTo>
                <a:cubicBezTo>
                  <a:pt x="262" y="529"/>
                  <a:pt x="262" y="528"/>
                  <a:pt x="263" y="528"/>
                </a:cubicBezTo>
                <a:cubicBezTo>
                  <a:pt x="264" y="528"/>
                  <a:pt x="265" y="528"/>
                  <a:pt x="266" y="528"/>
                </a:cubicBezTo>
                <a:cubicBezTo>
                  <a:pt x="266" y="528"/>
                  <a:pt x="266" y="529"/>
                  <a:pt x="266" y="529"/>
                </a:cubicBezTo>
                <a:cubicBezTo>
                  <a:pt x="266" y="531"/>
                  <a:pt x="264" y="531"/>
                  <a:pt x="262" y="533"/>
                </a:cubicBezTo>
                <a:cubicBezTo>
                  <a:pt x="262" y="533"/>
                  <a:pt x="261" y="535"/>
                  <a:pt x="260" y="536"/>
                </a:cubicBezTo>
                <a:cubicBezTo>
                  <a:pt x="260" y="536"/>
                  <a:pt x="260" y="535"/>
                  <a:pt x="260" y="536"/>
                </a:cubicBezTo>
                <a:cubicBezTo>
                  <a:pt x="259" y="536"/>
                  <a:pt x="258" y="537"/>
                  <a:pt x="257" y="537"/>
                </a:cubicBezTo>
                <a:cubicBezTo>
                  <a:pt x="256" y="538"/>
                  <a:pt x="255" y="540"/>
                  <a:pt x="254" y="542"/>
                </a:cubicBezTo>
                <a:cubicBezTo>
                  <a:pt x="253" y="543"/>
                  <a:pt x="251" y="544"/>
                  <a:pt x="251" y="545"/>
                </a:cubicBezTo>
                <a:cubicBezTo>
                  <a:pt x="249" y="544"/>
                  <a:pt x="248" y="548"/>
                  <a:pt x="245" y="546"/>
                </a:cubicBezTo>
                <a:cubicBezTo>
                  <a:pt x="243" y="548"/>
                  <a:pt x="243" y="551"/>
                  <a:pt x="242" y="553"/>
                </a:cubicBezTo>
                <a:cubicBezTo>
                  <a:pt x="241" y="553"/>
                  <a:pt x="240" y="554"/>
                  <a:pt x="240" y="554"/>
                </a:cubicBezTo>
                <a:cubicBezTo>
                  <a:pt x="239" y="555"/>
                  <a:pt x="239" y="554"/>
                  <a:pt x="239" y="555"/>
                </a:cubicBezTo>
                <a:cubicBezTo>
                  <a:pt x="238" y="555"/>
                  <a:pt x="238" y="555"/>
                  <a:pt x="238" y="556"/>
                </a:cubicBezTo>
                <a:cubicBezTo>
                  <a:pt x="236" y="556"/>
                  <a:pt x="235" y="556"/>
                  <a:pt x="233" y="557"/>
                </a:cubicBezTo>
                <a:cubicBezTo>
                  <a:pt x="232" y="559"/>
                  <a:pt x="235" y="558"/>
                  <a:pt x="235" y="559"/>
                </a:cubicBezTo>
                <a:cubicBezTo>
                  <a:pt x="234" y="560"/>
                  <a:pt x="235" y="562"/>
                  <a:pt x="235" y="562"/>
                </a:cubicBezTo>
                <a:cubicBezTo>
                  <a:pt x="235" y="562"/>
                  <a:pt x="236" y="561"/>
                  <a:pt x="237" y="561"/>
                </a:cubicBezTo>
                <a:cubicBezTo>
                  <a:pt x="238" y="562"/>
                  <a:pt x="237" y="565"/>
                  <a:pt x="236" y="566"/>
                </a:cubicBezTo>
                <a:cubicBezTo>
                  <a:pt x="235" y="566"/>
                  <a:pt x="234" y="566"/>
                  <a:pt x="233" y="567"/>
                </a:cubicBezTo>
                <a:cubicBezTo>
                  <a:pt x="231" y="569"/>
                  <a:pt x="229" y="574"/>
                  <a:pt x="226" y="576"/>
                </a:cubicBezTo>
                <a:cubicBezTo>
                  <a:pt x="226" y="576"/>
                  <a:pt x="226" y="577"/>
                  <a:pt x="226" y="577"/>
                </a:cubicBezTo>
                <a:cubicBezTo>
                  <a:pt x="225" y="577"/>
                  <a:pt x="225" y="577"/>
                  <a:pt x="224" y="577"/>
                </a:cubicBezTo>
                <a:cubicBezTo>
                  <a:pt x="223" y="578"/>
                  <a:pt x="221" y="580"/>
                  <a:pt x="219" y="582"/>
                </a:cubicBezTo>
                <a:cubicBezTo>
                  <a:pt x="219" y="582"/>
                  <a:pt x="218" y="583"/>
                  <a:pt x="218" y="583"/>
                </a:cubicBezTo>
                <a:cubicBezTo>
                  <a:pt x="218" y="583"/>
                  <a:pt x="218" y="583"/>
                  <a:pt x="218" y="583"/>
                </a:cubicBezTo>
                <a:cubicBezTo>
                  <a:pt x="218" y="584"/>
                  <a:pt x="219" y="585"/>
                  <a:pt x="217" y="586"/>
                </a:cubicBezTo>
                <a:cubicBezTo>
                  <a:pt x="217" y="587"/>
                  <a:pt x="216" y="586"/>
                  <a:pt x="216" y="587"/>
                </a:cubicBezTo>
                <a:cubicBezTo>
                  <a:pt x="215" y="587"/>
                  <a:pt x="215" y="589"/>
                  <a:pt x="214" y="588"/>
                </a:cubicBezTo>
                <a:cubicBezTo>
                  <a:pt x="214" y="587"/>
                  <a:pt x="213" y="587"/>
                  <a:pt x="213" y="587"/>
                </a:cubicBezTo>
                <a:cubicBezTo>
                  <a:pt x="214" y="586"/>
                  <a:pt x="215" y="586"/>
                  <a:pt x="215" y="586"/>
                </a:cubicBezTo>
                <a:cubicBezTo>
                  <a:pt x="215" y="586"/>
                  <a:pt x="215" y="585"/>
                  <a:pt x="215" y="584"/>
                </a:cubicBezTo>
                <a:cubicBezTo>
                  <a:pt x="215" y="584"/>
                  <a:pt x="215" y="584"/>
                  <a:pt x="215" y="583"/>
                </a:cubicBezTo>
                <a:cubicBezTo>
                  <a:pt x="215" y="581"/>
                  <a:pt x="215" y="580"/>
                  <a:pt x="217" y="580"/>
                </a:cubicBezTo>
                <a:cubicBezTo>
                  <a:pt x="217" y="580"/>
                  <a:pt x="217" y="580"/>
                  <a:pt x="217" y="580"/>
                </a:cubicBezTo>
                <a:cubicBezTo>
                  <a:pt x="217" y="580"/>
                  <a:pt x="217" y="580"/>
                  <a:pt x="218" y="580"/>
                </a:cubicBezTo>
                <a:cubicBezTo>
                  <a:pt x="218" y="580"/>
                  <a:pt x="218" y="579"/>
                  <a:pt x="219" y="579"/>
                </a:cubicBezTo>
                <a:cubicBezTo>
                  <a:pt x="219" y="579"/>
                  <a:pt x="219" y="579"/>
                  <a:pt x="219" y="579"/>
                </a:cubicBezTo>
                <a:cubicBezTo>
                  <a:pt x="218" y="577"/>
                  <a:pt x="218" y="578"/>
                  <a:pt x="220" y="576"/>
                </a:cubicBezTo>
                <a:cubicBezTo>
                  <a:pt x="221" y="576"/>
                  <a:pt x="221" y="575"/>
                  <a:pt x="221" y="575"/>
                </a:cubicBezTo>
                <a:cubicBezTo>
                  <a:pt x="222" y="574"/>
                  <a:pt x="223" y="574"/>
                  <a:pt x="224" y="572"/>
                </a:cubicBezTo>
                <a:close/>
                <a:moveTo>
                  <a:pt x="210" y="561"/>
                </a:moveTo>
                <a:cubicBezTo>
                  <a:pt x="210" y="561"/>
                  <a:pt x="211" y="561"/>
                  <a:pt x="211" y="561"/>
                </a:cubicBezTo>
                <a:cubicBezTo>
                  <a:pt x="211" y="561"/>
                  <a:pt x="211" y="558"/>
                  <a:pt x="212" y="558"/>
                </a:cubicBezTo>
                <a:cubicBezTo>
                  <a:pt x="212" y="558"/>
                  <a:pt x="212" y="557"/>
                  <a:pt x="213" y="556"/>
                </a:cubicBezTo>
                <a:cubicBezTo>
                  <a:pt x="214" y="555"/>
                  <a:pt x="212" y="553"/>
                  <a:pt x="212" y="551"/>
                </a:cubicBezTo>
                <a:cubicBezTo>
                  <a:pt x="212" y="551"/>
                  <a:pt x="213" y="551"/>
                  <a:pt x="213" y="551"/>
                </a:cubicBezTo>
                <a:cubicBezTo>
                  <a:pt x="214" y="550"/>
                  <a:pt x="214" y="550"/>
                  <a:pt x="215" y="550"/>
                </a:cubicBezTo>
                <a:cubicBezTo>
                  <a:pt x="215" y="550"/>
                  <a:pt x="215" y="549"/>
                  <a:pt x="215" y="549"/>
                </a:cubicBezTo>
                <a:cubicBezTo>
                  <a:pt x="216" y="548"/>
                  <a:pt x="215" y="546"/>
                  <a:pt x="217" y="547"/>
                </a:cubicBezTo>
                <a:cubicBezTo>
                  <a:pt x="218" y="545"/>
                  <a:pt x="217" y="545"/>
                  <a:pt x="218" y="544"/>
                </a:cubicBezTo>
                <a:cubicBezTo>
                  <a:pt x="219" y="544"/>
                  <a:pt x="218" y="542"/>
                  <a:pt x="220" y="543"/>
                </a:cubicBezTo>
                <a:cubicBezTo>
                  <a:pt x="220" y="542"/>
                  <a:pt x="221" y="542"/>
                  <a:pt x="221" y="541"/>
                </a:cubicBezTo>
                <a:cubicBezTo>
                  <a:pt x="222" y="541"/>
                  <a:pt x="222" y="542"/>
                  <a:pt x="222" y="542"/>
                </a:cubicBezTo>
                <a:cubicBezTo>
                  <a:pt x="221" y="545"/>
                  <a:pt x="218" y="546"/>
                  <a:pt x="217" y="550"/>
                </a:cubicBezTo>
                <a:cubicBezTo>
                  <a:pt x="216" y="549"/>
                  <a:pt x="216" y="549"/>
                  <a:pt x="216" y="549"/>
                </a:cubicBezTo>
                <a:cubicBezTo>
                  <a:pt x="215" y="551"/>
                  <a:pt x="215" y="552"/>
                  <a:pt x="214" y="552"/>
                </a:cubicBezTo>
                <a:cubicBezTo>
                  <a:pt x="213" y="554"/>
                  <a:pt x="214" y="556"/>
                  <a:pt x="215" y="558"/>
                </a:cubicBezTo>
                <a:cubicBezTo>
                  <a:pt x="214" y="558"/>
                  <a:pt x="214" y="560"/>
                  <a:pt x="213" y="560"/>
                </a:cubicBezTo>
                <a:cubicBezTo>
                  <a:pt x="213" y="560"/>
                  <a:pt x="212" y="560"/>
                  <a:pt x="212" y="560"/>
                </a:cubicBezTo>
                <a:cubicBezTo>
                  <a:pt x="212" y="561"/>
                  <a:pt x="212" y="564"/>
                  <a:pt x="210" y="563"/>
                </a:cubicBezTo>
                <a:cubicBezTo>
                  <a:pt x="210" y="563"/>
                  <a:pt x="209" y="562"/>
                  <a:pt x="210" y="561"/>
                </a:cubicBezTo>
                <a:close/>
                <a:moveTo>
                  <a:pt x="208" y="564"/>
                </a:moveTo>
                <a:cubicBezTo>
                  <a:pt x="209" y="564"/>
                  <a:pt x="209" y="565"/>
                  <a:pt x="210" y="565"/>
                </a:cubicBezTo>
                <a:cubicBezTo>
                  <a:pt x="209" y="567"/>
                  <a:pt x="208" y="568"/>
                  <a:pt x="207" y="568"/>
                </a:cubicBezTo>
                <a:cubicBezTo>
                  <a:pt x="207" y="571"/>
                  <a:pt x="205" y="572"/>
                  <a:pt x="204" y="573"/>
                </a:cubicBezTo>
                <a:cubicBezTo>
                  <a:pt x="203" y="570"/>
                  <a:pt x="206" y="566"/>
                  <a:pt x="208" y="564"/>
                </a:cubicBezTo>
                <a:close/>
                <a:moveTo>
                  <a:pt x="202" y="572"/>
                </a:moveTo>
                <a:cubicBezTo>
                  <a:pt x="203" y="573"/>
                  <a:pt x="202" y="573"/>
                  <a:pt x="203" y="574"/>
                </a:cubicBezTo>
                <a:cubicBezTo>
                  <a:pt x="203" y="575"/>
                  <a:pt x="202" y="575"/>
                  <a:pt x="201" y="576"/>
                </a:cubicBezTo>
                <a:cubicBezTo>
                  <a:pt x="200" y="578"/>
                  <a:pt x="200" y="581"/>
                  <a:pt x="198" y="580"/>
                </a:cubicBezTo>
                <a:cubicBezTo>
                  <a:pt x="199" y="578"/>
                  <a:pt x="200" y="573"/>
                  <a:pt x="202" y="572"/>
                </a:cubicBezTo>
                <a:close/>
                <a:moveTo>
                  <a:pt x="169" y="632"/>
                </a:moveTo>
                <a:cubicBezTo>
                  <a:pt x="168" y="632"/>
                  <a:pt x="171" y="625"/>
                  <a:pt x="171" y="623"/>
                </a:cubicBezTo>
                <a:cubicBezTo>
                  <a:pt x="173" y="624"/>
                  <a:pt x="173" y="624"/>
                  <a:pt x="173" y="624"/>
                </a:cubicBezTo>
                <a:cubicBezTo>
                  <a:pt x="174" y="618"/>
                  <a:pt x="189" y="615"/>
                  <a:pt x="169" y="632"/>
                </a:cubicBezTo>
                <a:close/>
                <a:moveTo>
                  <a:pt x="180" y="655"/>
                </a:moveTo>
                <a:cubicBezTo>
                  <a:pt x="180" y="655"/>
                  <a:pt x="179" y="657"/>
                  <a:pt x="178" y="657"/>
                </a:cubicBezTo>
                <a:cubicBezTo>
                  <a:pt x="177" y="657"/>
                  <a:pt x="178" y="655"/>
                  <a:pt x="178" y="654"/>
                </a:cubicBezTo>
                <a:cubicBezTo>
                  <a:pt x="179" y="654"/>
                  <a:pt x="180" y="654"/>
                  <a:pt x="180" y="655"/>
                </a:cubicBezTo>
                <a:close/>
                <a:moveTo>
                  <a:pt x="181" y="649"/>
                </a:moveTo>
                <a:cubicBezTo>
                  <a:pt x="183" y="651"/>
                  <a:pt x="180" y="652"/>
                  <a:pt x="179" y="653"/>
                </a:cubicBezTo>
                <a:cubicBezTo>
                  <a:pt x="177" y="651"/>
                  <a:pt x="181" y="651"/>
                  <a:pt x="181" y="649"/>
                </a:cubicBezTo>
                <a:close/>
                <a:moveTo>
                  <a:pt x="176" y="663"/>
                </a:moveTo>
                <a:cubicBezTo>
                  <a:pt x="175" y="665"/>
                  <a:pt x="175" y="667"/>
                  <a:pt x="174" y="668"/>
                </a:cubicBezTo>
                <a:cubicBezTo>
                  <a:pt x="172" y="666"/>
                  <a:pt x="176" y="661"/>
                  <a:pt x="177" y="659"/>
                </a:cubicBezTo>
                <a:cubicBezTo>
                  <a:pt x="180" y="660"/>
                  <a:pt x="176" y="662"/>
                  <a:pt x="176" y="663"/>
                </a:cubicBezTo>
                <a:close/>
                <a:moveTo>
                  <a:pt x="171" y="702"/>
                </a:moveTo>
                <a:cubicBezTo>
                  <a:pt x="170" y="702"/>
                  <a:pt x="170" y="703"/>
                  <a:pt x="168" y="702"/>
                </a:cubicBezTo>
                <a:cubicBezTo>
                  <a:pt x="168" y="700"/>
                  <a:pt x="171" y="702"/>
                  <a:pt x="171" y="700"/>
                </a:cubicBezTo>
                <a:cubicBezTo>
                  <a:pt x="171" y="699"/>
                  <a:pt x="170" y="699"/>
                  <a:pt x="169" y="700"/>
                </a:cubicBezTo>
                <a:cubicBezTo>
                  <a:pt x="168" y="699"/>
                  <a:pt x="169" y="694"/>
                  <a:pt x="171" y="693"/>
                </a:cubicBezTo>
                <a:cubicBezTo>
                  <a:pt x="173" y="695"/>
                  <a:pt x="172" y="698"/>
                  <a:pt x="171" y="702"/>
                </a:cubicBezTo>
                <a:close/>
                <a:moveTo>
                  <a:pt x="171" y="688"/>
                </a:moveTo>
                <a:cubicBezTo>
                  <a:pt x="171" y="689"/>
                  <a:pt x="170" y="684"/>
                  <a:pt x="171" y="684"/>
                </a:cubicBezTo>
                <a:cubicBezTo>
                  <a:pt x="173" y="684"/>
                  <a:pt x="172" y="688"/>
                  <a:pt x="171" y="688"/>
                </a:cubicBezTo>
                <a:close/>
                <a:moveTo>
                  <a:pt x="172" y="683"/>
                </a:moveTo>
                <a:cubicBezTo>
                  <a:pt x="170" y="683"/>
                  <a:pt x="174" y="676"/>
                  <a:pt x="175" y="675"/>
                </a:cubicBezTo>
                <a:cubicBezTo>
                  <a:pt x="176" y="676"/>
                  <a:pt x="177" y="684"/>
                  <a:pt x="172" y="683"/>
                </a:cubicBezTo>
                <a:close/>
                <a:moveTo>
                  <a:pt x="175" y="674"/>
                </a:moveTo>
                <a:cubicBezTo>
                  <a:pt x="175" y="672"/>
                  <a:pt x="174" y="671"/>
                  <a:pt x="176" y="670"/>
                </a:cubicBezTo>
                <a:cubicBezTo>
                  <a:pt x="177" y="670"/>
                  <a:pt x="178" y="670"/>
                  <a:pt x="177" y="669"/>
                </a:cubicBezTo>
                <a:cubicBezTo>
                  <a:pt x="176" y="667"/>
                  <a:pt x="176" y="668"/>
                  <a:pt x="178" y="665"/>
                </a:cubicBezTo>
                <a:cubicBezTo>
                  <a:pt x="178" y="665"/>
                  <a:pt x="178" y="664"/>
                  <a:pt x="178" y="663"/>
                </a:cubicBezTo>
                <a:cubicBezTo>
                  <a:pt x="179" y="663"/>
                  <a:pt x="179" y="662"/>
                  <a:pt x="180" y="660"/>
                </a:cubicBezTo>
                <a:cubicBezTo>
                  <a:pt x="180" y="659"/>
                  <a:pt x="181" y="657"/>
                  <a:pt x="182" y="655"/>
                </a:cubicBezTo>
                <a:cubicBezTo>
                  <a:pt x="183" y="655"/>
                  <a:pt x="184" y="654"/>
                  <a:pt x="185" y="653"/>
                </a:cubicBezTo>
                <a:cubicBezTo>
                  <a:pt x="186" y="651"/>
                  <a:pt x="186" y="649"/>
                  <a:pt x="186" y="648"/>
                </a:cubicBezTo>
                <a:cubicBezTo>
                  <a:pt x="186" y="648"/>
                  <a:pt x="185" y="647"/>
                  <a:pt x="185" y="647"/>
                </a:cubicBezTo>
                <a:cubicBezTo>
                  <a:pt x="184" y="648"/>
                  <a:pt x="182" y="649"/>
                  <a:pt x="181" y="648"/>
                </a:cubicBezTo>
                <a:cubicBezTo>
                  <a:pt x="182" y="647"/>
                  <a:pt x="182" y="647"/>
                  <a:pt x="182" y="646"/>
                </a:cubicBezTo>
                <a:cubicBezTo>
                  <a:pt x="182" y="646"/>
                  <a:pt x="177" y="643"/>
                  <a:pt x="177" y="643"/>
                </a:cubicBezTo>
                <a:cubicBezTo>
                  <a:pt x="177" y="642"/>
                  <a:pt x="181" y="642"/>
                  <a:pt x="182" y="642"/>
                </a:cubicBezTo>
                <a:cubicBezTo>
                  <a:pt x="182" y="641"/>
                  <a:pt x="182" y="641"/>
                  <a:pt x="183" y="640"/>
                </a:cubicBezTo>
                <a:cubicBezTo>
                  <a:pt x="183" y="640"/>
                  <a:pt x="183" y="640"/>
                  <a:pt x="183" y="640"/>
                </a:cubicBezTo>
                <a:cubicBezTo>
                  <a:pt x="184" y="639"/>
                  <a:pt x="183" y="638"/>
                  <a:pt x="183" y="637"/>
                </a:cubicBezTo>
                <a:cubicBezTo>
                  <a:pt x="184" y="635"/>
                  <a:pt x="185" y="633"/>
                  <a:pt x="187" y="631"/>
                </a:cubicBezTo>
                <a:cubicBezTo>
                  <a:pt x="187" y="631"/>
                  <a:pt x="187" y="629"/>
                  <a:pt x="188" y="629"/>
                </a:cubicBezTo>
                <a:cubicBezTo>
                  <a:pt x="188" y="628"/>
                  <a:pt x="189" y="627"/>
                  <a:pt x="189" y="627"/>
                </a:cubicBezTo>
                <a:cubicBezTo>
                  <a:pt x="190" y="625"/>
                  <a:pt x="190" y="624"/>
                  <a:pt x="191" y="622"/>
                </a:cubicBezTo>
                <a:cubicBezTo>
                  <a:pt x="191" y="622"/>
                  <a:pt x="192" y="621"/>
                  <a:pt x="192" y="621"/>
                </a:cubicBezTo>
                <a:cubicBezTo>
                  <a:pt x="192" y="620"/>
                  <a:pt x="193" y="620"/>
                  <a:pt x="194" y="620"/>
                </a:cubicBezTo>
                <a:cubicBezTo>
                  <a:pt x="194" y="619"/>
                  <a:pt x="194" y="617"/>
                  <a:pt x="195" y="617"/>
                </a:cubicBezTo>
                <a:cubicBezTo>
                  <a:pt x="195" y="616"/>
                  <a:pt x="195" y="616"/>
                  <a:pt x="195" y="616"/>
                </a:cubicBezTo>
                <a:cubicBezTo>
                  <a:pt x="196" y="615"/>
                  <a:pt x="195" y="615"/>
                  <a:pt x="196" y="614"/>
                </a:cubicBezTo>
                <a:cubicBezTo>
                  <a:pt x="196" y="614"/>
                  <a:pt x="196" y="614"/>
                  <a:pt x="196" y="614"/>
                </a:cubicBezTo>
                <a:cubicBezTo>
                  <a:pt x="197" y="613"/>
                  <a:pt x="197" y="612"/>
                  <a:pt x="197" y="611"/>
                </a:cubicBezTo>
                <a:cubicBezTo>
                  <a:pt x="197" y="611"/>
                  <a:pt x="198" y="612"/>
                  <a:pt x="198" y="611"/>
                </a:cubicBezTo>
                <a:cubicBezTo>
                  <a:pt x="198" y="610"/>
                  <a:pt x="200" y="608"/>
                  <a:pt x="200" y="605"/>
                </a:cubicBezTo>
                <a:cubicBezTo>
                  <a:pt x="200" y="606"/>
                  <a:pt x="200" y="605"/>
                  <a:pt x="201" y="605"/>
                </a:cubicBezTo>
                <a:cubicBezTo>
                  <a:pt x="201" y="604"/>
                  <a:pt x="202" y="604"/>
                  <a:pt x="203" y="603"/>
                </a:cubicBezTo>
                <a:cubicBezTo>
                  <a:pt x="204" y="603"/>
                  <a:pt x="204" y="604"/>
                  <a:pt x="204" y="604"/>
                </a:cubicBezTo>
                <a:cubicBezTo>
                  <a:pt x="205" y="607"/>
                  <a:pt x="203" y="607"/>
                  <a:pt x="202" y="609"/>
                </a:cubicBezTo>
                <a:cubicBezTo>
                  <a:pt x="201" y="610"/>
                  <a:pt x="202" y="612"/>
                  <a:pt x="201" y="613"/>
                </a:cubicBezTo>
                <a:cubicBezTo>
                  <a:pt x="201" y="613"/>
                  <a:pt x="201" y="612"/>
                  <a:pt x="200" y="613"/>
                </a:cubicBezTo>
                <a:cubicBezTo>
                  <a:pt x="200" y="613"/>
                  <a:pt x="199" y="615"/>
                  <a:pt x="198" y="615"/>
                </a:cubicBezTo>
                <a:cubicBezTo>
                  <a:pt x="198" y="616"/>
                  <a:pt x="198" y="619"/>
                  <a:pt x="197" y="621"/>
                </a:cubicBezTo>
                <a:cubicBezTo>
                  <a:pt x="197" y="622"/>
                  <a:pt x="195" y="623"/>
                  <a:pt x="195" y="625"/>
                </a:cubicBezTo>
                <a:cubicBezTo>
                  <a:pt x="193" y="625"/>
                  <a:pt x="193" y="629"/>
                  <a:pt x="191" y="627"/>
                </a:cubicBezTo>
                <a:cubicBezTo>
                  <a:pt x="189" y="631"/>
                  <a:pt x="190" y="633"/>
                  <a:pt x="190" y="636"/>
                </a:cubicBezTo>
                <a:cubicBezTo>
                  <a:pt x="189" y="636"/>
                  <a:pt x="188" y="637"/>
                  <a:pt x="188" y="638"/>
                </a:cubicBezTo>
                <a:cubicBezTo>
                  <a:pt x="188" y="638"/>
                  <a:pt x="188" y="638"/>
                  <a:pt x="187" y="638"/>
                </a:cubicBezTo>
                <a:cubicBezTo>
                  <a:pt x="187" y="639"/>
                  <a:pt x="187" y="639"/>
                  <a:pt x="187" y="640"/>
                </a:cubicBezTo>
                <a:cubicBezTo>
                  <a:pt x="185" y="640"/>
                  <a:pt x="184" y="641"/>
                  <a:pt x="183" y="643"/>
                </a:cubicBezTo>
                <a:cubicBezTo>
                  <a:pt x="183" y="645"/>
                  <a:pt x="185" y="643"/>
                  <a:pt x="185" y="644"/>
                </a:cubicBezTo>
                <a:cubicBezTo>
                  <a:pt x="185" y="645"/>
                  <a:pt x="187" y="646"/>
                  <a:pt x="187" y="647"/>
                </a:cubicBezTo>
                <a:cubicBezTo>
                  <a:pt x="187" y="646"/>
                  <a:pt x="187" y="646"/>
                  <a:pt x="188" y="645"/>
                </a:cubicBezTo>
                <a:cubicBezTo>
                  <a:pt x="189" y="645"/>
                  <a:pt x="189" y="649"/>
                  <a:pt x="188" y="650"/>
                </a:cubicBezTo>
                <a:cubicBezTo>
                  <a:pt x="188" y="650"/>
                  <a:pt x="187" y="651"/>
                  <a:pt x="187" y="652"/>
                </a:cubicBezTo>
                <a:cubicBezTo>
                  <a:pt x="185" y="655"/>
                  <a:pt x="185" y="660"/>
                  <a:pt x="183" y="663"/>
                </a:cubicBezTo>
                <a:cubicBezTo>
                  <a:pt x="183" y="663"/>
                  <a:pt x="183" y="664"/>
                  <a:pt x="183" y="664"/>
                </a:cubicBezTo>
                <a:cubicBezTo>
                  <a:pt x="182" y="664"/>
                  <a:pt x="182" y="664"/>
                  <a:pt x="182" y="665"/>
                </a:cubicBezTo>
                <a:cubicBezTo>
                  <a:pt x="181" y="666"/>
                  <a:pt x="180" y="669"/>
                  <a:pt x="179" y="671"/>
                </a:cubicBezTo>
                <a:cubicBezTo>
                  <a:pt x="178" y="672"/>
                  <a:pt x="177" y="675"/>
                  <a:pt x="175" y="674"/>
                </a:cubicBezTo>
                <a:close/>
                <a:moveTo>
                  <a:pt x="188" y="642"/>
                </a:moveTo>
                <a:cubicBezTo>
                  <a:pt x="187" y="642"/>
                  <a:pt x="188" y="640"/>
                  <a:pt x="188" y="639"/>
                </a:cubicBezTo>
                <a:cubicBezTo>
                  <a:pt x="190" y="639"/>
                  <a:pt x="188" y="642"/>
                  <a:pt x="188" y="642"/>
                </a:cubicBezTo>
                <a:close/>
                <a:moveTo>
                  <a:pt x="214" y="731"/>
                </a:moveTo>
                <a:cubicBezTo>
                  <a:pt x="213" y="729"/>
                  <a:pt x="214" y="730"/>
                  <a:pt x="215" y="729"/>
                </a:cubicBezTo>
                <a:cubicBezTo>
                  <a:pt x="216" y="727"/>
                  <a:pt x="214" y="728"/>
                  <a:pt x="214" y="726"/>
                </a:cubicBezTo>
                <a:cubicBezTo>
                  <a:pt x="214" y="725"/>
                  <a:pt x="215" y="724"/>
                  <a:pt x="215" y="724"/>
                </a:cubicBezTo>
                <a:cubicBezTo>
                  <a:pt x="216" y="723"/>
                  <a:pt x="215" y="722"/>
                  <a:pt x="216" y="722"/>
                </a:cubicBezTo>
                <a:cubicBezTo>
                  <a:pt x="216" y="719"/>
                  <a:pt x="216" y="716"/>
                  <a:pt x="218" y="715"/>
                </a:cubicBezTo>
                <a:cubicBezTo>
                  <a:pt x="218" y="711"/>
                  <a:pt x="218" y="711"/>
                  <a:pt x="218" y="711"/>
                </a:cubicBezTo>
                <a:cubicBezTo>
                  <a:pt x="219" y="710"/>
                  <a:pt x="220" y="710"/>
                  <a:pt x="221" y="710"/>
                </a:cubicBezTo>
                <a:cubicBezTo>
                  <a:pt x="221" y="710"/>
                  <a:pt x="222" y="710"/>
                  <a:pt x="222" y="709"/>
                </a:cubicBezTo>
                <a:cubicBezTo>
                  <a:pt x="223" y="708"/>
                  <a:pt x="224" y="707"/>
                  <a:pt x="224" y="705"/>
                </a:cubicBezTo>
                <a:cubicBezTo>
                  <a:pt x="225" y="703"/>
                  <a:pt x="226" y="700"/>
                  <a:pt x="227" y="700"/>
                </a:cubicBezTo>
                <a:cubicBezTo>
                  <a:pt x="229" y="701"/>
                  <a:pt x="230" y="702"/>
                  <a:pt x="231" y="703"/>
                </a:cubicBezTo>
                <a:cubicBezTo>
                  <a:pt x="231" y="705"/>
                  <a:pt x="229" y="702"/>
                  <a:pt x="228" y="704"/>
                </a:cubicBezTo>
                <a:cubicBezTo>
                  <a:pt x="228" y="705"/>
                  <a:pt x="227" y="705"/>
                  <a:pt x="226" y="706"/>
                </a:cubicBezTo>
                <a:cubicBezTo>
                  <a:pt x="226" y="706"/>
                  <a:pt x="225" y="707"/>
                  <a:pt x="225" y="708"/>
                </a:cubicBezTo>
                <a:cubicBezTo>
                  <a:pt x="225" y="708"/>
                  <a:pt x="225" y="709"/>
                  <a:pt x="225" y="709"/>
                </a:cubicBezTo>
                <a:cubicBezTo>
                  <a:pt x="225" y="709"/>
                  <a:pt x="224" y="709"/>
                  <a:pt x="224" y="709"/>
                </a:cubicBezTo>
                <a:cubicBezTo>
                  <a:pt x="224" y="709"/>
                  <a:pt x="224" y="710"/>
                  <a:pt x="224" y="710"/>
                </a:cubicBezTo>
                <a:cubicBezTo>
                  <a:pt x="223" y="711"/>
                  <a:pt x="224" y="711"/>
                  <a:pt x="223" y="713"/>
                </a:cubicBezTo>
                <a:cubicBezTo>
                  <a:pt x="223" y="713"/>
                  <a:pt x="224" y="714"/>
                  <a:pt x="223" y="714"/>
                </a:cubicBezTo>
                <a:cubicBezTo>
                  <a:pt x="223" y="714"/>
                  <a:pt x="223" y="714"/>
                  <a:pt x="223" y="714"/>
                </a:cubicBezTo>
                <a:cubicBezTo>
                  <a:pt x="223" y="714"/>
                  <a:pt x="223" y="715"/>
                  <a:pt x="223" y="715"/>
                </a:cubicBezTo>
                <a:cubicBezTo>
                  <a:pt x="222" y="716"/>
                  <a:pt x="223" y="716"/>
                  <a:pt x="223" y="717"/>
                </a:cubicBezTo>
                <a:cubicBezTo>
                  <a:pt x="223" y="718"/>
                  <a:pt x="221" y="720"/>
                  <a:pt x="222" y="721"/>
                </a:cubicBezTo>
                <a:cubicBezTo>
                  <a:pt x="221" y="722"/>
                  <a:pt x="221" y="723"/>
                  <a:pt x="219" y="723"/>
                </a:cubicBezTo>
                <a:cubicBezTo>
                  <a:pt x="218" y="727"/>
                  <a:pt x="217" y="732"/>
                  <a:pt x="214" y="734"/>
                </a:cubicBezTo>
                <a:cubicBezTo>
                  <a:pt x="213" y="734"/>
                  <a:pt x="214" y="733"/>
                  <a:pt x="214" y="731"/>
                </a:cubicBezTo>
                <a:close/>
                <a:moveTo>
                  <a:pt x="227" y="717"/>
                </a:moveTo>
                <a:cubicBezTo>
                  <a:pt x="225" y="717"/>
                  <a:pt x="226" y="714"/>
                  <a:pt x="226" y="712"/>
                </a:cubicBezTo>
                <a:cubicBezTo>
                  <a:pt x="228" y="712"/>
                  <a:pt x="227" y="715"/>
                  <a:pt x="227" y="717"/>
                </a:cubicBezTo>
                <a:close/>
                <a:moveTo>
                  <a:pt x="223" y="891"/>
                </a:moveTo>
                <a:cubicBezTo>
                  <a:pt x="223" y="892"/>
                  <a:pt x="223" y="892"/>
                  <a:pt x="223" y="893"/>
                </a:cubicBezTo>
                <a:cubicBezTo>
                  <a:pt x="222" y="893"/>
                  <a:pt x="222" y="894"/>
                  <a:pt x="222" y="894"/>
                </a:cubicBezTo>
                <a:cubicBezTo>
                  <a:pt x="222" y="895"/>
                  <a:pt x="223" y="897"/>
                  <a:pt x="223" y="898"/>
                </a:cubicBezTo>
                <a:cubicBezTo>
                  <a:pt x="223" y="899"/>
                  <a:pt x="223" y="900"/>
                  <a:pt x="222" y="900"/>
                </a:cubicBezTo>
                <a:cubicBezTo>
                  <a:pt x="222" y="900"/>
                  <a:pt x="221" y="900"/>
                  <a:pt x="221" y="900"/>
                </a:cubicBezTo>
                <a:cubicBezTo>
                  <a:pt x="221" y="900"/>
                  <a:pt x="220" y="900"/>
                  <a:pt x="220" y="900"/>
                </a:cubicBezTo>
                <a:cubicBezTo>
                  <a:pt x="220" y="899"/>
                  <a:pt x="220" y="898"/>
                  <a:pt x="221" y="897"/>
                </a:cubicBezTo>
                <a:cubicBezTo>
                  <a:pt x="221" y="897"/>
                  <a:pt x="221" y="896"/>
                  <a:pt x="220" y="896"/>
                </a:cubicBezTo>
                <a:cubicBezTo>
                  <a:pt x="220" y="896"/>
                  <a:pt x="220" y="896"/>
                  <a:pt x="220" y="895"/>
                </a:cubicBezTo>
                <a:cubicBezTo>
                  <a:pt x="220" y="894"/>
                  <a:pt x="220" y="894"/>
                  <a:pt x="220" y="893"/>
                </a:cubicBezTo>
                <a:cubicBezTo>
                  <a:pt x="220" y="891"/>
                  <a:pt x="219" y="889"/>
                  <a:pt x="219" y="887"/>
                </a:cubicBezTo>
                <a:cubicBezTo>
                  <a:pt x="219" y="886"/>
                  <a:pt x="218" y="885"/>
                  <a:pt x="219" y="885"/>
                </a:cubicBezTo>
                <a:cubicBezTo>
                  <a:pt x="220" y="885"/>
                  <a:pt x="220" y="884"/>
                  <a:pt x="221" y="884"/>
                </a:cubicBezTo>
                <a:cubicBezTo>
                  <a:pt x="221" y="884"/>
                  <a:pt x="221" y="883"/>
                  <a:pt x="221" y="883"/>
                </a:cubicBezTo>
                <a:cubicBezTo>
                  <a:pt x="221" y="881"/>
                  <a:pt x="220" y="880"/>
                  <a:pt x="220" y="879"/>
                </a:cubicBezTo>
                <a:cubicBezTo>
                  <a:pt x="220" y="879"/>
                  <a:pt x="219" y="879"/>
                  <a:pt x="219" y="880"/>
                </a:cubicBezTo>
                <a:cubicBezTo>
                  <a:pt x="218" y="880"/>
                  <a:pt x="218" y="881"/>
                  <a:pt x="217" y="881"/>
                </a:cubicBezTo>
                <a:cubicBezTo>
                  <a:pt x="217" y="881"/>
                  <a:pt x="216" y="880"/>
                  <a:pt x="216" y="880"/>
                </a:cubicBezTo>
                <a:cubicBezTo>
                  <a:pt x="217" y="879"/>
                  <a:pt x="214" y="879"/>
                  <a:pt x="214" y="879"/>
                </a:cubicBezTo>
                <a:cubicBezTo>
                  <a:pt x="214" y="878"/>
                  <a:pt x="215" y="877"/>
                  <a:pt x="215" y="877"/>
                </a:cubicBezTo>
                <a:cubicBezTo>
                  <a:pt x="215" y="876"/>
                  <a:pt x="215" y="876"/>
                  <a:pt x="215" y="875"/>
                </a:cubicBezTo>
                <a:cubicBezTo>
                  <a:pt x="215" y="875"/>
                  <a:pt x="215" y="875"/>
                  <a:pt x="215" y="875"/>
                </a:cubicBezTo>
                <a:cubicBezTo>
                  <a:pt x="215" y="874"/>
                  <a:pt x="214" y="873"/>
                  <a:pt x="214" y="873"/>
                </a:cubicBezTo>
                <a:cubicBezTo>
                  <a:pt x="214" y="871"/>
                  <a:pt x="215" y="870"/>
                  <a:pt x="215" y="868"/>
                </a:cubicBezTo>
                <a:cubicBezTo>
                  <a:pt x="215" y="868"/>
                  <a:pt x="215" y="867"/>
                  <a:pt x="215" y="866"/>
                </a:cubicBezTo>
                <a:cubicBezTo>
                  <a:pt x="215" y="865"/>
                  <a:pt x="215" y="865"/>
                  <a:pt x="215" y="864"/>
                </a:cubicBezTo>
                <a:cubicBezTo>
                  <a:pt x="215" y="863"/>
                  <a:pt x="215" y="862"/>
                  <a:pt x="215" y="861"/>
                </a:cubicBezTo>
                <a:cubicBezTo>
                  <a:pt x="215" y="860"/>
                  <a:pt x="215" y="860"/>
                  <a:pt x="215" y="859"/>
                </a:cubicBezTo>
                <a:cubicBezTo>
                  <a:pt x="215" y="859"/>
                  <a:pt x="216" y="858"/>
                  <a:pt x="216" y="858"/>
                </a:cubicBezTo>
                <a:cubicBezTo>
                  <a:pt x="216" y="857"/>
                  <a:pt x="216" y="856"/>
                  <a:pt x="216" y="855"/>
                </a:cubicBezTo>
                <a:cubicBezTo>
                  <a:pt x="216" y="855"/>
                  <a:pt x="216" y="855"/>
                  <a:pt x="216" y="855"/>
                </a:cubicBezTo>
                <a:cubicBezTo>
                  <a:pt x="216" y="854"/>
                  <a:pt x="215" y="854"/>
                  <a:pt x="215" y="854"/>
                </a:cubicBezTo>
                <a:cubicBezTo>
                  <a:pt x="215" y="853"/>
                  <a:pt x="216" y="853"/>
                  <a:pt x="216" y="853"/>
                </a:cubicBezTo>
                <a:cubicBezTo>
                  <a:pt x="216" y="852"/>
                  <a:pt x="215" y="852"/>
                  <a:pt x="215" y="851"/>
                </a:cubicBezTo>
                <a:cubicBezTo>
                  <a:pt x="215" y="851"/>
                  <a:pt x="216" y="851"/>
                  <a:pt x="216" y="851"/>
                </a:cubicBezTo>
                <a:cubicBezTo>
                  <a:pt x="216" y="850"/>
                  <a:pt x="216" y="848"/>
                  <a:pt x="215" y="846"/>
                </a:cubicBezTo>
                <a:cubicBezTo>
                  <a:pt x="216" y="846"/>
                  <a:pt x="215" y="846"/>
                  <a:pt x="215" y="845"/>
                </a:cubicBezTo>
                <a:cubicBezTo>
                  <a:pt x="216" y="845"/>
                  <a:pt x="217" y="844"/>
                  <a:pt x="217" y="844"/>
                </a:cubicBezTo>
                <a:cubicBezTo>
                  <a:pt x="217" y="844"/>
                  <a:pt x="218" y="844"/>
                  <a:pt x="218" y="844"/>
                </a:cubicBezTo>
                <a:cubicBezTo>
                  <a:pt x="219" y="845"/>
                  <a:pt x="218" y="847"/>
                  <a:pt x="218" y="848"/>
                </a:cubicBezTo>
                <a:cubicBezTo>
                  <a:pt x="218" y="849"/>
                  <a:pt x="218" y="850"/>
                  <a:pt x="218" y="851"/>
                </a:cubicBezTo>
                <a:cubicBezTo>
                  <a:pt x="218" y="851"/>
                  <a:pt x="218" y="851"/>
                  <a:pt x="218" y="851"/>
                </a:cubicBezTo>
                <a:cubicBezTo>
                  <a:pt x="218" y="851"/>
                  <a:pt x="218" y="853"/>
                  <a:pt x="218" y="853"/>
                </a:cubicBezTo>
                <a:cubicBezTo>
                  <a:pt x="217" y="854"/>
                  <a:pt x="218" y="856"/>
                  <a:pt x="218" y="857"/>
                </a:cubicBezTo>
                <a:cubicBezTo>
                  <a:pt x="218" y="858"/>
                  <a:pt x="218" y="860"/>
                  <a:pt x="219" y="861"/>
                </a:cubicBezTo>
                <a:cubicBezTo>
                  <a:pt x="217" y="862"/>
                  <a:pt x="218" y="864"/>
                  <a:pt x="216" y="864"/>
                </a:cubicBezTo>
                <a:cubicBezTo>
                  <a:pt x="217" y="867"/>
                  <a:pt x="218" y="868"/>
                  <a:pt x="218" y="870"/>
                </a:cubicBezTo>
                <a:cubicBezTo>
                  <a:pt x="218" y="870"/>
                  <a:pt x="218" y="871"/>
                  <a:pt x="218" y="872"/>
                </a:cubicBezTo>
                <a:cubicBezTo>
                  <a:pt x="218" y="872"/>
                  <a:pt x="218" y="872"/>
                  <a:pt x="218" y="872"/>
                </a:cubicBezTo>
                <a:cubicBezTo>
                  <a:pt x="218" y="873"/>
                  <a:pt x="218" y="873"/>
                  <a:pt x="218" y="874"/>
                </a:cubicBezTo>
                <a:cubicBezTo>
                  <a:pt x="217" y="874"/>
                  <a:pt x="217" y="876"/>
                  <a:pt x="216" y="877"/>
                </a:cubicBezTo>
                <a:cubicBezTo>
                  <a:pt x="217" y="878"/>
                  <a:pt x="218" y="876"/>
                  <a:pt x="218" y="877"/>
                </a:cubicBezTo>
                <a:cubicBezTo>
                  <a:pt x="218" y="878"/>
                  <a:pt x="220" y="878"/>
                  <a:pt x="220" y="879"/>
                </a:cubicBezTo>
                <a:cubicBezTo>
                  <a:pt x="220" y="878"/>
                  <a:pt x="220" y="877"/>
                  <a:pt x="220" y="877"/>
                </a:cubicBezTo>
                <a:cubicBezTo>
                  <a:pt x="221" y="877"/>
                  <a:pt x="222" y="879"/>
                  <a:pt x="222" y="880"/>
                </a:cubicBezTo>
                <a:cubicBezTo>
                  <a:pt x="222" y="880"/>
                  <a:pt x="221" y="881"/>
                  <a:pt x="221" y="882"/>
                </a:cubicBezTo>
                <a:cubicBezTo>
                  <a:pt x="222" y="884"/>
                  <a:pt x="223" y="888"/>
                  <a:pt x="223" y="890"/>
                </a:cubicBezTo>
                <a:cubicBezTo>
                  <a:pt x="223" y="890"/>
                  <a:pt x="223" y="891"/>
                  <a:pt x="223" y="891"/>
                </a:cubicBezTo>
                <a:close/>
                <a:moveTo>
                  <a:pt x="223" y="837"/>
                </a:moveTo>
                <a:cubicBezTo>
                  <a:pt x="223" y="838"/>
                  <a:pt x="223" y="840"/>
                  <a:pt x="223" y="842"/>
                </a:cubicBezTo>
                <a:cubicBezTo>
                  <a:pt x="222" y="843"/>
                  <a:pt x="222" y="845"/>
                  <a:pt x="221" y="845"/>
                </a:cubicBezTo>
                <a:cubicBezTo>
                  <a:pt x="220" y="844"/>
                  <a:pt x="219" y="843"/>
                  <a:pt x="220" y="842"/>
                </a:cubicBezTo>
                <a:cubicBezTo>
                  <a:pt x="221" y="842"/>
                  <a:pt x="222" y="841"/>
                  <a:pt x="221" y="841"/>
                </a:cubicBezTo>
                <a:cubicBezTo>
                  <a:pt x="220" y="840"/>
                  <a:pt x="220" y="841"/>
                  <a:pt x="221" y="838"/>
                </a:cubicBezTo>
                <a:cubicBezTo>
                  <a:pt x="221" y="838"/>
                  <a:pt x="220" y="837"/>
                  <a:pt x="221" y="837"/>
                </a:cubicBezTo>
                <a:cubicBezTo>
                  <a:pt x="221" y="836"/>
                  <a:pt x="221" y="835"/>
                  <a:pt x="221" y="834"/>
                </a:cubicBezTo>
                <a:cubicBezTo>
                  <a:pt x="221" y="833"/>
                  <a:pt x="221" y="832"/>
                  <a:pt x="221" y="830"/>
                </a:cubicBezTo>
                <a:cubicBezTo>
                  <a:pt x="222" y="829"/>
                  <a:pt x="223" y="829"/>
                  <a:pt x="223" y="828"/>
                </a:cubicBezTo>
                <a:cubicBezTo>
                  <a:pt x="223" y="826"/>
                  <a:pt x="223" y="825"/>
                  <a:pt x="223" y="823"/>
                </a:cubicBezTo>
                <a:cubicBezTo>
                  <a:pt x="223" y="824"/>
                  <a:pt x="222" y="824"/>
                  <a:pt x="222" y="824"/>
                </a:cubicBezTo>
                <a:cubicBezTo>
                  <a:pt x="221" y="824"/>
                  <a:pt x="220" y="826"/>
                  <a:pt x="219" y="825"/>
                </a:cubicBezTo>
                <a:cubicBezTo>
                  <a:pt x="220" y="825"/>
                  <a:pt x="219" y="824"/>
                  <a:pt x="219" y="824"/>
                </a:cubicBezTo>
                <a:cubicBezTo>
                  <a:pt x="219" y="823"/>
                  <a:pt x="217" y="823"/>
                  <a:pt x="217" y="822"/>
                </a:cubicBezTo>
                <a:cubicBezTo>
                  <a:pt x="217" y="822"/>
                  <a:pt x="218" y="821"/>
                  <a:pt x="218" y="820"/>
                </a:cubicBezTo>
                <a:cubicBezTo>
                  <a:pt x="218" y="820"/>
                  <a:pt x="218" y="820"/>
                  <a:pt x="219" y="819"/>
                </a:cubicBezTo>
                <a:cubicBezTo>
                  <a:pt x="219" y="819"/>
                  <a:pt x="219" y="819"/>
                  <a:pt x="219" y="819"/>
                </a:cubicBezTo>
                <a:cubicBezTo>
                  <a:pt x="219" y="818"/>
                  <a:pt x="218" y="817"/>
                  <a:pt x="218" y="816"/>
                </a:cubicBezTo>
                <a:cubicBezTo>
                  <a:pt x="219" y="815"/>
                  <a:pt x="219" y="814"/>
                  <a:pt x="220" y="812"/>
                </a:cubicBezTo>
                <a:cubicBezTo>
                  <a:pt x="220" y="811"/>
                  <a:pt x="220" y="811"/>
                  <a:pt x="220" y="810"/>
                </a:cubicBezTo>
                <a:cubicBezTo>
                  <a:pt x="220" y="809"/>
                  <a:pt x="221" y="809"/>
                  <a:pt x="221" y="808"/>
                </a:cubicBezTo>
                <a:cubicBezTo>
                  <a:pt x="221" y="807"/>
                  <a:pt x="220" y="806"/>
                  <a:pt x="220" y="804"/>
                </a:cubicBezTo>
                <a:cubicBezTo>
                  <a:pt x="221" y="804"/>
                  <a:pt x="221" y="804"/>
                  <a:pt x="221" y="803"/>
                </a:cubicBezTo>
                <a:cubicBezTo>
                  <a:pt x="221" y="803"/>
                  <a:pt x="222" y="802"/>
                  <a:pt x="222" y="802"/>
                </a:cubicBezTo>
                <a:cubicBezTo>
                  <a:pt x="222" y="802"/>
                  <a:pt x="222" y="800"/>
                  <a:pt x="222" y="800"/>
                </a:cubicBezTo>
                <a:cubicBezTo>
                  <a:pt x="222" y="799"/>
                  <a:pt x="222" y="799"/>
                  <a:pt x="222" y="799"/>
                </a:cubicBezTo>
                <a:cubicBezTo>
                  <a:pt x="223" y="799"/>
                  <a:pt x="222" y="798"/>
                  <a:pt x="222" y="798"/>
                </a:cubicBezTo>
                <a:cubicBezTo>
                  <a:pt x="222" y="798"/>
                  <a:pt x="223" y="798"/>
                  <a:pt x="223" y="797"/>
                </a:cubicBezTo>
                <a:cubicBezTo>
                  <a:pt x="223" y="797"/>
                  <a:pt x="223" y="796"/>
                  <a:pt x="223" y="795"/>
                </a:cubicBezTo>
                <a:cubicBezTo>
                  <a:pt x="223" y="795"/>
                  <a:pt x="223" y="795"/>
                  <a:pt x="223" y="795"/>
                </a:cubicBezTo>
                <a:cubicBezTo>
                  <a:pt x="223" y="794"/>
                  <a:pt x="224" y="793"/>
                  <a:pt x="223" y="791"/>
                </a:cubicBezTo>
                <a:cubicBezTo>
                  <a:pt x="224" y="791"/>
                  <a:pt x="224" y="790"/>
                  <a:pt x="224" y="790"/>
                </a:cubicBezTo>
                <a:cubicBezTo>
                  <a:pt x="224" y="789"/>
                  <a:pt x="225" y="789"/>
                  <a:pt x="225" y="788"/>
                </a:cubicBezTo>
                <a:cubicBezTo>
                  <a:pt x="226" y="788"/>
                  <a:pt x="226" y="788"/>
                  <a:pt x="226" y="789"/>
                </a:cubicBezTo>
                <a:cubicBezTo>
                  <a:pt x="227" y="790"/>
                  <a:pt x="226" y="791"/>
                  <a:pt x="226" y="793"/>
                </a:cubicBezTo>
                <a:cubicBezTo>
                  <a:pt x="226" y="793"/>
                  <a:pt x="226" y="794"/>
                  <a:pt x="226" y="795"/>
                </a:cubicBezTo>
                <a:cubicBezTo>
                  <a:pt x="226" y="795"/>
                  <a:pt x="225" y="795"/>
                  <a:pt x="225" y="796"/>
                </a:cubicBezTo>
                <a:cubicBezTo>
                  <a:pt x="225" y="796"/>
                  <a:pt x="225" y="797"/>
                  <a:pt x="225" y="798"/>
                </a:cubicBezTo>
                <a:cubicBezTo>
                  <a:pt x="224" y="798"/>
                  <a:pt x="225" y="800"/>
                  <a:pt x="225" y="802"/>
                </a:cubicBezTo>
                <a:cubicBezTo>
                  <a:pt x="225" y="803"/>
                  <a:pt x="224" y="804"/>
                  <a:pt x="225" y="806"/>
                </a:cubicBezTo>
                <a:cubicBezTo>
                  <a:pt x="223" y="806"/>
                  <a:pt x="224" y="809"/>
                  <a:pt x="222" y="808"/>
                </a:cubicBezTo>
                <a:cubicBezTo>
                  <a:pt x="222" y="811"/>
                  <a:pt x="222" y="813"/>
                  <a:pt x="223" y="814"/>
                </a:cubicBezTo>
                <a:cubicBezTo>
                  <a:pt x="222" y="815"/>
                  <a:pt x="222" y="816"/>
                  <a:pt x="222" y="816"/>
                </a:cubicBezTo>
                <a:cubicBezTo>
                  <a:pt x="222" y="816"/>
                  <a:pt x="222" y="816"/>
                  <a:pt x="222" y="817"/>
                </a:cubicBezTo>
                <a:cubicBezTo>
                  <a:pt x="222" y="817"/>
                  <a:pt x="222" y="818"/>
                  <a:pt x="222" y="818"/>
                </a:cubicBezTo>
                <a:cubicBezTo>
                  <a:pt x="221" y="819"/>
                  <a:pt x="220" y="820"/>
                  <a:pt x="220" y="821"/>
                </a:cubicBezTo>
                <a:cubicBezTo>
                  <a:pt x="220" y="823"/>
                  <a:pt x="221" y="820"/>
                  <a:pt x="221" y="822"/>
                </a:cubicBezTo>
                <a:cubicBezTo>
                  <a:pt x="221" y="822"/>
                  <a:pt x="223" y="823"/>
                  <a:pt x="223" y="823"/>
                </a:cubicBezTo>
                <a:cubicBezTo>
                  <a:pt x="223" y="823"/>
                  <a:pt x="223" y="822"/>
                  <a:pt x="223" y="821"/>
                </a:cubicBezTo>
                <a:cubicBezTo>
                  <a:pt x="224" y="821"/>
                  <a:pt x="225" y="824"/>
                  <a:pt x="225" y="825"/>
                </a:cubicBezTo>
                <a:cubicBezTo>
                  <a:pt x="225" y="825"/>
                  <a:pt x="224" y="826"/>
                  <a:pt x="224" y="826"/>
                </a:cubicBezTo>
                <a:cubicBezTo>
                  <a:pt x="224" y="829"/>
                  <a:pt x="225" y="833"/>
                  <a:pt x="224" y="835"/>
                </a:cubicBezTo>
                <a:cubicBezTo>
                  <a:pt x="224" y="835"/>
                  <a:pt x="224" y="836"/>
                  <a:pt x="224" y="836"/>
                </a:cubicBezTo>
                <a:cubicBezTo>
                  <a:pt x="224" y="836"/>
                  <a:pt x="223" y="836"/>
                  <a:pt x="223" y="837"/>
                </a:cubicBezTo>
                <a:close/>
                <a:moveTo>
                  <a:pt x="232" y="947"/>
                </a:moveTo>
                <a:cubicBezTo>
                  <a:pt x="231" y="946"/>
                  <a:pt x="231" y="946"/>
                  <a:pt x="231" y="945"/>
                </a:cubicBezTo>
                <a:cubicBezTo>
                  <a:pt x="231" y="945"/>
                  <a:pt x="232" y="944"/>
                  <a:pt x="231" y="944"/>
                </a:cubicBezTo>
                <a:cubicBezTo>
                  <a:pt x="230" y="944"/>
                  <a:pt x="231" y="944"/>
                  <a:pt x="231" y="942"/>
                </a:cubicBezTo>
                <a:cubicBezTo>
                  <a:pt x="231" y="942"/>
                  <a:pt x="230" y="942"/>
                  <a:pt x="230" y="941"/>
                </a:cubicBezTo>
                <a:cubicBezTo>
                  <a:pt x="230" y="941"/>
                  <a:pt x="230" y="941"/>
                  <a:pt x="230" y="940"/>
                </a:cubicBezTo>
                <a:cubicBezTo>
                  <a:pt x="230" y="939"/>
                  <a:pt x="230" y="938"/>
                  <a:pt x="229" y="937"/>
                </a:cubicBezTo>
                <a:cubicBezTo>
                  <a:pt x="230" y="936"/>
                  <a:pt x="230" y="936"/>
                  <a:pt x="230" y="935"/>
                </a:cubicBezTo>
                <a:cubicBezTo>
                  <a:pt x="230" y="934"/>
                  <a:pt x="230" y="933"/>
                  <a:pt x="229" y="932"/>
                </a:cubicBezTo>
                <a:cubicBezTo>
                  <a:pt x="229" y="933"/>
                  <a:pt x="229" y="933"/>
                  <a:pt x="229" y="933"/>
                </a:cubicBezTo>
                <a:cubicBezTo>
                  <a:pt x="228" y="933"/>
                  <a:pt x="228" y="934"/>
                  <a:pt x="227" y="934"/>
                </a:cubicBezTo>
                <a:cubicBezTo>
                  <a:pt x="227" y="934"/>
                  <a:pt x="227" y="933"/>
                  <a:pt x="227" y="933"/>
                </a:cubicBezTo>
                <a:cubicBezTo>
                  <a:pt x="227" y="933"/>
                  <a:pt x="226" y="933"/>
                  <a:pt x="226" y="933"/>
                </a:cubicBezTo>
                <a:cubicBezTo>
                  <a:pt x="226" y="933"/>
                  <a:pt x="226" y="932"/>
                  <a:pt x="226" y="931"/>
                </a:cubicBezTo>
                <a:cubicBezTo>
                  <a:pt x="226" y="931"/>
                  <a:pt x="226" y="931"/>
                  <a:pt x="226" y="930"/>
                </a:cubicBezTo>
                <a:cubicBezTo>
                  <a:pt x="226" y="930"/>
                  <a:pt x="226" y="930"/>
                  <a:pt x="226" y="930"/>
                </a:cubicBezTo>
                <a:cubicBezTo>
                  <a:pt x="226" y="929"/>
                  <a:pt x="225" y="929"/>
                  <a:pt x="225" y="929"/>
                </a:cubicBezTo>
                <a:cubicBezTo>
                  <a:pt x="225" y="928"/>
                  <a:pt x="225" y="927"/>
                  <a:pt x="225" y="925"/>
                </a:cubicBezTo>
                <a:cubicBezTo>
                  <a:pt x="225" y="925"/>
                  <a:pt x="225" y="924"/>
                  <a:pt x="225" y="924"/>
                </a:cubicBezTo>
                <a:cubicBezTo>
                  <a:pt x="225" y="923"/>
                  <a:pt x="225" y="923"/>
                  <a:pt x="225" y="923"/>
                </a:cubicBezTo>
                <a:cubicBezTo>
                  <a:pt x="225" y="922"/>
                  <a:pt x="225" y="921"/>
                  <a:pt x="224" y="920"/>
                </a:cubicBezTo>
                <a:cubicBezTo>
                  <a:pt x="225" y="920"/>
                  <a:pt x="225" y="920"/>
                  <a:pt x="225" y="919"/>
                </a:cubicBezTo>
                <a:cubicBezTo>
                  <a:pt x="225" y="919"/>
                  <a:pt x="225" y="919"/>
                  <a:pt x="225" y="918"/>
                </a:cubicBezTo>
                <a:cubicBezTo>
                  <a:pt x="225" y="918"/>
                  <a:pt x="225" y="917"/>
                  <a:pt x="225" y="917"/>
                </a:cubicBezTo>
                <a:cubicBezTo>
                  <a:pt x="225" y="916"/>
                  <a:pt x="225" y="916"/>
                  <a:pt x="225" y="916"/>
                </a:cubicBezTo>
                <a:cubicBezTo>
                  <a:pt x="225" y="916"/>
                  <a:pt x="224" y="916"/>
                  <a:pt x="224" y="915"/>
                </a:cubicBezTo>
                <a:cubicBezTo>
                  <a:pt x="224" y="915"/>
                  <a:pt x="225" y="915"/>
                  <a:pt x="225" y="915"/>
                </a:cubicBezTo>
                <a:cubicBezTo>
                  <a:pt x="224" y="915"/>
                  <a:pt x="224" y="914"/>
                  <a:pt x="224" y="914"/>
                </a:cubicBezTo>
                <a:cubicBezTo>
                  <a:pt x="224" y="914"/>
                  <a:pt x="224" y="914"/>
                  <a:pt x="224" y="914"/>
                </a:cubicBezTo>
                <a:cubicBezTo>
                  <a:pt x="224" y="913"/>
                  <a:pt x="224" y="912"/>
                  <a:pt x="224" y="911"/>
                </a:cubicBezTo>
                <a:cubicBezTo>
                  <a:pt x="224" y="910"/>
                  <a:pt x="224" y="910"/>
                  <a:pt x="224" y="910"/>
                </a:cubicBezTo>
                <a:cubicBezTo>
                  <a:pt x="224" y="909"/>
                  <a:pt x="224" y="909"/>
                  <a:pt x="225" y="909"/>
                </a:cubicBezTo>
                <a:cubicBezTo>
                  <a:pt x="225" y="908"/>
                  <a:pt x="225" y="909"/>
                  <a:pt x="225" y="909"/>
                </a:cubicBezTo>
                <a:cubicBezTo>
                  <a:pt x="226" y="910"/>
                  <a:pt x="225" y="911"/>
                  <a:pt x="226" y="911"/>
                </a:cubicBezTo>
                <a:cubicBezTo>
                  <a:pt x="226" y="912"/>
                  <a:pt x="226" y="913"/>
                  <a:pt x="226" y="913"/>
                </a:cubicBezTo>
                <a:cubicBezTo>
                  <a:pt x="226" y="913"/>
                  <a:pt x="226" y="913"/>
                  <a:pt x="226" y="914"/>
                </a:cubicBezTo>
                <a:cubicBezTo>
                  <a:pt x="226" y="914"/>
                  <a:pt x="226" y="915"/>
                  <a:pt x="226" y="915"/>
                </a:cubicBezTo>
                <a:cubicBezTo>
                  <a:pt x="226" y="916"/>
                  <a:pt x="227" y="917"/>
                  <a:pt x="227" y="918"/>
                </a:cubicBezTo>
                <a:cubicBezTo>
                  <a:pt x="227" y="919"/>
                  <a:pt x="227" y="919"/>
                  <a:pt x="227" y="920"/>
                </a:cubicBezTo>
                <a:cubicBezTo>
                  <a:pt x="226" y="921"/>
                  <a:pt x="227" y="922"/>
                  <a:pt x="226" y="923"/>
                </a:cubicBezTo>
                <a:cubicBezTo>
                  <a:pt x="226" y="924"/>
                  <a:pt x="227" y="925"/>
                  <a:pt x="228" y="926"/>
                </a:cubicBezTo>
                <a:cubicBezTo>
                  <a:pt x="227" y="927"/>
                  <a:pt x="228" y="927"/>
                  <a:pt x="228" y="928"/>
                </a:cubicBezTo>
                <a:cubicBezTo>
                  <a:pt x="228" y="928"/>
                  <a:pt x="227" y="928"/>
                  <a:pt x="227" y="928"/>
                </a:cubicBezTo>
                <a:cubicBezTo>
                  <a:pt x="227" y="928"/>
                  <a:pt x="228" y="929"/>
                  <a:pt x="228" y="929"/>
                </a:cubicBezTo>
                <a:cubicBezTo>
                  <a:pt x="227" y="930"/>
                  <a:pt x="227" y="930"/>
                  <a:pt x="227" y="931"/>
                </a:cubicBezTo>
                <a:cubicBezTo>
                  <a:pt x="227" y="932"/>
                  <a:pt x="228" y="931"/>
                  <a:pt x="228" y="931"/>
                </a:cubicBezTo>
                <a:cubicBezTo>
                  <a:pt x="228" y="932"/>
                  <a:pt x="229" y="932"/>
                  <a:pt x="229" y="932"/>
                </a:cubicBezTo>
                <a:cubicBezTo>
                  <a:pt x="229" y="932"/>
                  <a:pt x="229" y="931"/>
                  <a:pt x="229" y="931"/>
                </a:cubicBezTo>
                <a:cubicBezTo>
                  <a:pt x="230" y="931"/>
                  <a:pt x="231" y="932"/>
                  <a:pt x="231" y="933"/>
                </a:cubicBezTo>
                <a:cubicBezTo>
                  <a:pt x="231" y="933"/>
                  <a:pt x="231" y="934"/>
                  <a:pt x="231" y="934"/>
                </a:cubicBezTo>
                <a:cubicBezTo>
                  <a:pt x="231" y="936"/>
                  <a:pt x="232" y="938"/>
                  <a:pt x="232" y="940"/>
                </a:cubicBezTo>
                <a:cubicBezTo>
                  <a:pt x="232" y="940"/>
                  <a:pt x="233" y="940"/>
                  <a:pt x="233" y="940"/>
                </a:cubicBezTo>
                <a:cubicBezTo>
                  <a:pt x="232" y="941"/>
                  <a:pt x="232" y="941"/>
                  <a:pt x="232" y="941"/>
                </a:cubicBezTo>
                <a:cubicBezTo>
                  <a:pt x="232" y="942"/>
                  <a:pt x="233" y="943"/>
                  <a:pt x="233" y="944"/>
                </a:cubicBezTo>
                <a:cubicBezTo>
                  <a:pt x="233" y="945"/>
                  <a:pt x="233" y="947"/>
                  <a:pt x="232" y="947"/>
                </a:cubicBezTo>
                <a:close/>
                <a:moveTo>
                  <a:pt x="235" y="1018"/>
                </a:moveTo>
                <a:cubicBezTo>
                  <a:pt x="234" y="1018"/>
                  <a:pt x="234" y="1016"/>
                  <a:pt x="233" y="1015"/>
                </a:cubicBezTo>
                <a:cubicBezTo>
                  <a:pt x="233" y="1014"/>
                  <a:pt x="233" y="1013"/>
                  <a:pt x="234" y="1013"/>
                </a:cubicBezTo>
                <a:cubicBezTo>
                  <a:pt x="234" y="1013"/>
                  <a:pt x="234" y="1014"/>
                  <a:pt x="234" y="1014"/>
                </a:cubicBezTo>
                <a:cubicBezTo>
                  <a:pt x="235" y="1016"/>
                  <a:pt x="235" y="1017"/>
                  <a:pt x="235" y="1017"/>
                </a:cubicBezTo>
                <a:cubicBezTo>
                  <a:pt x="235" y="1017"/>
                  <a:pt x="235" y="1018"/>
                  <a:pt x="235" y="1018"/>
                </a:cubicBezTo>
                <a:close/>
                <a:moveTo>
                  <a:pt x="236" y="1018"/>
                </a:moveTo>
                <a:cubicBezTo>
                  <a:pt x="236" y="1018"/>
                  <a:pt x="236" y="1018"/>
                  <a:pt x="236" y="1018"/>
                </a:cubicBezTo>
                <a:cubicBezTo>
                  <a:pt x="236" y="1018"/>
                  <a:pt x="236" y="1018"/>
                  <a:pt x="236" y="1018"/>
                </a:cubicBezTo>
                <a:cubicBezTo>
                  <a:pt x="236" y="1018"/>
                  <a:pt x="236" y="1018"/>
                  <a:pt x="236" y="1019"/>
                </a:cubicBezTo>
                <a:lnTo>
                  <a:pt x="236" y="1018"/>
                </a:lnTo>
                <a:close/>
                <a:moveTo>
                  <a:pt x="236" y="752"/>
                </a:moveTo>
                <a:cubicBezTo>
                  <a:pt x="235" y="753"/>
                  <a:pt x="236" y="754"/>
                  <a:pt x="236" y="755"/>
                </a:cubicBezTo>
                <a:cubicBezTo>
                  <a:pt x="235" y="755"/>
                  <a:pt x="235" y="755"/>
                  <a:pt x="235" y="755"/>
                </a:cubicBezTo>
                <a:cubicBezTo>
                  <a:pt x="235" y="756"/>
                  <a:pt x="235" y="757"/>
                  <a:pt x="234" y="758"/>
                </a:cubicBezTo>
                <a:cubicBezTo>
                  <a:pt x="234" y="758"/>
                  <a:pt x="234" y="760"/>
                  <a:pt x="234" y="762"/>
                </a:cubicBezTo>
                <a:cubicBezTo>
                  <a:pt x="234" y="763"/>
                  <a:pt x="233" y="764"/>
                  <a:pt x="234" y="765"/>
                </a:cubicBezTo>
                <a:cubicBezTo>
                  <a:pt x="232" y="765"/>
                  <a:pt x="233" y="768"/>
                  <a:pt x="230" y="768"/>
                </a:cubicBezTo>
                <a:cubicBezTo>
                  <a:pt x="230" y="770"/>
                  <a:pt x="231" y="772"/>
                  <a:pt x="231" y="774"/>
                </a:cubicBezTo>
                <a:cubicBezTo>
                  <a:pt x="231" y="774"/>
                  <a:pt x="230" y="775"/>
                  <a:pt x="230" y="776"/>
                </a:cubicBezTo>
                <a:cubicBezTo>
                  <a:pt x="230" y="776"/>
                  <a:pt x="230" y="776"/>
                  <a:pt x="230" y="776"/>
                </a:cubicBezTo>
                <a:cubicBezTo>
                  <a:pt x="230" y="776"/>
                  <a:pt x="230" y="777"/>
                  <a:pt x="230" y="777"/>
                </a:cubicBezTo>
                <a:cubicBezTo>
                  <a:pt x="229" y="778"/>
                  <a:pt x="228" y="779"/>
                  <a:pt x="228" y="780"/>
                </a:cubicBezTo>
                <a:cubicBezTo>
                  <a:pt x="228" y="782"/>
                  <a:pt x="229" y="780"/>
                  <a:pt x="229" y="781"/>
                </a:cubicBezTo>
                <a:cubicBezTo>
                  <a:pt x="229" y="781"/>
                  <a:pt x="230" y="782"/>
                  <a:pt x="231" y="783"/>
                </a:cubicBezTo>
                <a:cubicBezTo>
                  <a:pt x="231" y="782"/>
                  <a:pt x="231" y="781"/>
                  <a:pt x="231" y="781"/>
                </a:cubicBezTo>
                <a:cubicBezTo>
                  <a:pt x="232" y="781"/>
                  <a:pt x="233" y="784"/>
                  <a:pt x="232" y="784"/>
                </a:cubicBezTo>
                <a:cubicBezTo>
                  <a:pt x="232" y="784"/>
                  <a:pt x="232" y="785"/>
                  <a:pt x="232" y="786"/>
                </a:cubicBezTo>
                <a:cubicBezTo>
                  <a:pt x="231" y="789"/>
                  <a:pt x="232" y="792"/>
                  <a:pt x="231" y="795"/>
                </a:cubicBezTo>
                <a:cubicBezTo>
                  <a:pt x="231" y="795"/>
                  <a:pt x="231" y="795"/>
                  <a:pt x="231" y="796"/>
                </a:cubicBezTo>
                <a:cubicBezTo>
                  <a:pt x="231" y="796"/>
                  <a:pt x="230" y="796"/>
                  <a:pt x="230" y="796"/>
                </a:cubicBezTo>
                <a:cubicBezTo>
                  <a:pt x="230" y="798"/>
                  <a:pt x="230" y="800"/>
                  <a:pt x="229" y="801"/>
                </a:cubicBezTo>
                <a:cubicBezTo>
                  <a:pt x="229" y="802"/>
                  <a:pt x="228" y="804"/>
                  <a:pt x="227" y="804"/>
                </a:cubicBezTo>
                <a:cubicBezTo>
                  <a:pt x="226" y="803"/>
                  <a:pt x="226" y="802"/>
                  <a:pt x="227" y="801"/>
                </a:cubicBezTo>
                <a:cubicBezTo>
                  <a:pt x="227" y="801"/>
                  <a:pt x="228" y="801"/>
                  <a:pt x="227" y="800"/>
                </a:cubicBezTo>
                <a:cubicBezTo>
                  <a:pt x="226" y="799"/>
                  <a:pt x="227" y="800"/>
                  <a:pt x="227" y="797"/>
                </a:cubicBezTo>
                <a:cubicBezTo>
                  <a:pt x="228" y="797"/>
                  <a:pt x="227" y="796"/>
                  <a:pt x="227" y="796"/>
                </a:cubicBezTo>
                <a:cubicBezTo>
                  <a:pt x="228" y="795"/>
                  <a:pt x="228" y="795"/>
                  <a:pt x="228" y="793"/>
                </a:cubicBezTo>
                <a:cubicBezTo>
                  <a:pt x="228" y="792"/>
                  <a:pt x="229" y="791"/>
                  <a:pt x="228" y="789"/>
                </a:cubicBezTo>
                <a:cubicBezTo>
                  <a:pt x="230" y="789"/>
                  <a:pt x="230" y="788"/>
                  <a:pt x="231" y="787"/>
                </a:cubicBezTo>
                <a:cubicBezTo>
                  <a:pt x="231" y="785"/>
                  <a:pt x="231" y="784"/>
                  <a:pt x="231" y="783"/>
                </a:cubicBezTo>
                <a:cubicBezTo>
                  <a:pt x="230" y="783"/>
                  <a:pt x="230" y="783"/>
                  <a:pt x="229" y="783"/>
                </a:cubicBezTo>
                <a:cubicBezTo>
                  <a:pt x="229" y="784"/>
                  <a:pt x="228" y="785"/>
                  <a:pt x="227" y="784"/>
                </a:cubicBezTo>
                <a:cubicBezTo>
                  <a:pt x="227" y="784"/>
                  <a:pt x="227" y="783"/>
                  <a:pt x="227" y="783"/>
                </a:cubicBezTo>
                <a:cubicBezTo>
                  <a:pt x="227" y="782"/>
                  <a:pt x="223" y="782"/>
                  <a:pt x="223" y="781"/>
                </a:cubicBezTo>
                <a:cubicBezTo>
                  <a:pt x="223" y="781"/>
                  <a:pt x="226" y="780"/>
                  <a:pt x="226" y="779"/>
                </a:cubicBezTo>
                <a:cubicBezTo>
                  <a:pt x="226" y="779"/>
                  <a:pt x="227" y="779"/>
                  <a:pt x="227" y="778"/>
                </a:cubicBezTo>
                <a:cubicBezTo>
                  <a:pt x="227" y="778"/>
                  <a:pt x="227" y="778"/>
                  <a:pt x="227" y="778"/>
                </a:cubicBezTo>
                <a:cubicBezTo>
                  <a:pt x="227" y="777"/>
                  <a:pt x="227" y="776"/>
                  <a:pt x="227" y="776"/>
                </a:cubicBezTo>
                <a:cubicBezTo>
                  <a:pt x="227" y="774"/>
                  <a:pt x="228" y="773"/>
                  <a:pt x="228" y="771"/>
                </a:cubicBezTo>
                <a:cubicBezTo>
                  <a:pt x="228" y="771"/>
                  <a:pt x="228" y="770"/>
                  <a:pt x="229" y="769"/>
                </a:cubicBezTo>
                <a:cubicBezTo>
                  <a:pt x="229" y="768"/>
                  <a:pt x="229" y="768"/>
                  <a:pt x="229" y="767"/>
                </a:cubicBezTo>
                <a:cubicBezTo>
                  <a:pt x="230" y="766"/>
                  <a:pt x="229" y="765"/>
                  <a:pt x="230" y="764"/>
                </a:cubicBezTo>
                <a:cubicBezTo>
                  <a:pt x="230" y="763"/>
                  <a:pt x="230" y="763"/>
                  <a:pt x="230" y="762"/>
                </a:cubicBezTo>
                <a:cubicBezTo>
                  <a:pt x="231" y="762"/>
                  <a:pt x="231" y="762"/>
                  <a:pt x="231" y="762"/>
                </a:cubicBezTo>
                <a:cubicBezTo>
                  <a:pt x="232" y="761"/>
                  <a:pt x="231" y="760"/>
                  <a:pt x="232" y="759"/>
                </a:cubicBezTo>
                <a:cubicBezTo>
                  <a:pt x="232" y="759"/>
                  <a:pt x="232" y="759"/>
                  <a:pt x="232" y="758"/>
                </a:cubicBezTo>
                <a:cubicBezTo>
                  <a:pt x="232" y="758"/>
                  <a:pt x="232" y="757"/>
                  <a:pt x="232" y="757"/>
                </a:cubicBezTo>
                <a:cubicBezTo>
                  <a:pt x="232" y="757"/>
                  <a:pt x="232" y="757"/>
                  <a:pt x="232" y="757"/>
                </a:cubicBezTo>
                <a:cubicBezTo>
                  <a:pt x="232" y="756"/>
                  <a:pt x="232" y="755"/>
                  <a:pt x="232" y="755"/>
                </a:cubicBezTo>
                <a:cubicBezTo>
                  <a:pt x="232" y="755"/>
                  <a:pt x="233" y="755"/>
                  <a:pt x="233" y="754"/>
                </a:cubicBezTo>
                <a:cubicBezTo>
                  <a:pt x="233" y="754"/>
                  <a:pt x="234" y="752"/>
                  <a:pt x="233" y="750"/>
                </a:cubicBezTo>
                <a:cubicBezTo>
                  <a:pt x="234" y="750"/>
                  <a:pt x="234" y="750"/>
                  <a:pt x="234" y="749"/>
                </a:cubicBezTo>
                <a:cubicBezTo>
                  <a:pt x="234" y="749"/>
                  <a:pt x="235" y="749"/>
                  <a:pt x="236" y="748"/>
                </a:cubicBezTo>
                <a:cubicBezTo>
                  <a:pt x="236" y="748"/>
                  <a:pt x="236" y="748"/>
                  <a:pt x="236" y="748"/>
                </a:cubicBezTo>
                <a:cubicBezTo>
                  <a:pt x="237" y="750"/>
                  <a:pt x="236" y="751"/>
                  <a:pt x="236" y="752"/>
                </a:cubicBezTo>
                <a:close/>
                <a:moveTo>
                  <a:pt x="237" y="682"/>
                </a:moveTo>
                <a:cubicBezTo>
                  <a:pt x="236" y="683"/>
                  <a:pt x="236" y="682"/>
                  <a:pt x="236" y="682"/>
                </a:cubicBezTo>
                <a:cubicBezTo>
                  <a:pt x="236" y="682"/>
                  <a:pt x="236" y="682"/>
                  <a:pt x="236" y="683"/>
                </a:cubicBezTo>
                <a:cubicBezTo>
                  <a:pt x="235" y="683"/>
                  <a:pt x="235" y="683"/>
                  <a:pt x="234" y="683"/>
                </a:cubicBezTo>
                <a:cubicBezTo>
                  <a:pt x="234" y="683"/>
                  <a:pt x="234" y="685"/>
                  <a:pt x="234" y="685"/>
                </a:cubicBezTo>
                <a:cubicBezTo>
                  <a:pt x="234" y="686"/>
                  <a:pt x="234" y="686"/>
                  <a:pt x="234" y="687"/>
                </a:cubicBezTo>
                <a:cubicBezTo>
                  <a:pt x="234" y="688"/>
                  <a:pt x="234" y="688"/>
                  <a:pt x="234" y="688"/>
                </a:cubicBezTo>
                <a:cubicBezTo>
                  <a:pt x="234" y="689"/>
                  <a:pt x="234" y="689"/>
                  <a:pt x="234" y="689"/>
                </a:cubicBezTo>
                <a:cubicBezTo>
                  <a:pt x="234" y="690"/>
                  <a:pt x="233" y="689"/>
                  <a:pt x="233" y="689"/>
                </a:cubicBezTo>
                <a:cubicBezTo>
                  <a:pt x="233" y="690"/>
                  <a:pt x="233" y="690"/>
                  <a:pt x="233" y="690"/>
                </a:cubicBezTo>
                <a:cubicBezTo>
                  <a:pt x="233" y="690"/>
                  <a:pt x="232" y="690"/>
                  <a:pt x="232" y="691"/>
                </a:cubicBezTo>
                <a:cubicBezTo>
                  <a:pt x="232" y="691"/>
                  <a:pt x="233" y="692"/>
                  <a:pt x="232" y="692"/>
                </a:cubicBezTo>
                <a:cubicBezTo>
                  <a:pt x="232" y="692"/>
                  <a:pt x="231" y="692"/>
                  <a:pt x="231" y="693"/>
                </a:cubicBezTo>
                <a:cubicBezTo>
                  <a:pt x="230" y="693"/>
                  <a:pt x="230" y="693"/>
                  <a:pt x="230" y="693"/>
                </a:cubicBezTo>
                <a:cubicBezTo>
                  <a:pt x="230" y="694"/>
                  <a:pt x="230" y="694"/>
                  <a:pt x="230" y="695"/>
                </a:cubicBezTo>
                <a:cubicBezTo>
                  <a:pt x="229" y="695"/>
                  <a:pt x="230" y="697"/>
                  <a:pt x="229" y="697"/>
                </a:cubicBezTo>
                <a:cubicBezTo>
                  <a:pt x="228" y="696"/>
                  <a:pt x="225" y="697"/>
                  <a:pt x="226" y="695"/>
                </a:cubicBezTo>
                <a:cubicBezTo>
                  <a:pt x="225" y="694"/>
                  <a:pt x="224" y="695"/>
                  <a:pt x="223" y="696"/>
                </a:cubicBezTo>
                <a:cubicBezTo>
                  <a:pt x="222" y="694"/>
                  <a:pt x="226" y="693"/>
                  <a:pt x="228" y="695"/>
                </a:cubicBezTo>
                <a:cubicBezTo>
                  <a:pt x="229" y="694"/>
                  <a:pt x="228" y="692"/>
                  <a:pt x="229" y="691"/>
                </a:cubicBezTo>
                <a:cubicBezTo>
                  <a:pt x="230" y="690"/>
                  <a:pt x="229" y="690"/>
                  <a:pt x="229" y="689"/>
                </a:cubicBezTo>
                <a:cubicBezTo>
                  <a:pt x="229" y="689"/>
                  <a:pt x="229" y="688"/>
                  <a:pt x="229" y="688"/>
                </a:cubicBezTo>
                <a:cubicBezTo>
                  <a:pt x="229" y="687"/>
                  <a:pt x="229" y="687"/>
                  <a:pt x="230" y="687"/>
                </a:cubicBezTo>
                <a:cubicBezTo>
                  <a:pt x="230" y="686"/>
                  <a:pt x="230" y="685"/>
                  <a:pt x="230" y="685"/>
                </a:cubicBezTo>
                <a:cubicBezTo>
                  <a:pt x="231" y="684"/>
                  <a:pt x="231" y="684"/>
                  <a:pt x="231" y="684"/>
                </a:cubicBezTo>
                <a:cubicBezTo>
                  <a:pt x="232" y="685"/>
                  <a:pt x="233" y="685"/>
                  <a:pt x="233" y="684"/>
                </a:cubicBezTo>
                <a:cubicBezTo>
                  <a:pt x="233" y="683"/>
                  <a:pt x="233" y="683"/>
                  <a:pt x="233" y="682"/>
                </a:cubicBezTo>
                <a:cubicBezTo>
                  <a:pt x="233" y="682"/>
                  <a:pt x="234" y="682"/>
                  <a:pt x="234" y="682"/>
                </a:cubicBezTo>
                <a:cubicBezTo>
                  <a:pt x="235" y="680"/>
                  <a:pt x="235" y="679"/>
                  <a:pt x="236" y="678"/>
                </a:cubicBezTo>
                <a:cubicBezTo>
                  <a:pt x="236" y="678"/>
                  <a:pt x="237" y="678"/>
                  <a:pt x="237" y="678"/>
                </a:cubicBezTo>
                <a:cubicBezTo>
                  <a:pt x="238" y="678"/>
                  <a:pt x="237" y="679"/>
                  <a:pt x="237" y="680"/>
                </a:cubicBezTo>
                <a:cubicBezTo>
                  <a:pt x="237" y="681"/>
                  <a:pt x="237" y="681"/>
                  <a:pt x="237" y="682"/>
                </a:cubicBezTo>
                <a:close/>
                <a:moveTo>
                  <a:pt x="239" y="1024"/>
                </a:moveTo>
                <a:cubicBezTo>
                  <a:pt x="240" y="1024"/>
                  <a:pt x="240" y="1025"/>
                  <a:pt x="240" y="1025"/>
                </a:cubicBezTo>
                <a:cubicBezTo>
                  <a:pt x="240" y="1025"/>
                  <a:pt x="240" y="1025"/>
                  <a:pt x="241" y="1026"/>
                </a:cubicBezTo>
                <a:cubicBezTo>
                  <a:pt x="240" y="1026"/>
                  <a:pt x="240" y="1027"/>
                  <a:pt x="239" y="1024"/>
                </a:cubicBezTo>
                <a:close/>
                <a:moveTo>
                  <a:pt x="256" y="992"/>
                </a:moveTo>
                <a:cubicBezTo>
                  <a:pt x="255" y="994"/>
                  <a:pt x="258" y="999"/>
                  <a:pt x="257" y="1000"/>
                </a:cubicBezTo>
                <a:cubicBezTo>
                  <a:pt x="256" y="1000"/>
                  <a:pt x="253" y="992"/>
                  <a:pt x="256" y="992"/>
                </a:cubicBezTo>
                <a:close/>
                <a:moveTo>
                  <a:pt x="259" y="1010"/>
                </a:moveTo>
                <a:cubicBezTo>
                  <a:pt x="259" y="1007"/>
                  <a:pt x="257" y="1006"/>
                  <a:pt x="258" y="1001"/>
                </a:cubicBezTo>
                <a:cubicBezTo>
                  <a:pt x="258" y="1001"/>
                  <a:pt x="258" y="1001"/>
                  <a:pt x="258" y="1002"/>
                </a:cubicBezTo>
                <a:cubicBezTo>
                  <a:pt x="258" y="1003"/>
                  <a:pt x="259" y="1003"/>
                  <a:pt x="260" y="1004"/>
                </a:cubicBezTo>
                <a:cubicBezTo>
                  <a:pt x="260" y="1004"/>
                  <a:pt x="260" y="1005"/>
                  <a:pt x="260" y="1005"/>
                </a:cubicBezTo>
                <a:cubicBezTo>
                  <a:pt x="261" y="1006"/>
                  <a:pt x="262" y="1008"/>
                  <a:pt x="262" y="1010"/>
                </a:cubicBezTo>
                <a:cubicBezTo>
                  <a:pt x="263" y="1012"/>
                  <a:pt x="265" y="1013"/>
                  <a:pt x="265" y="1016"/>
                </a:cubicBezTo>
                <a:cubicBezTo>
                  <a:pt x="262" y="1015"/>
                  <a:pt x="263" y="1010"/>
                  <a:pt x="259" y="1010"/>
                </a:cubicBezTo>
                <a:close/>
                <a:moveTo>
                  <a:pt x="274" y="1074"/>
                </a:moveTo>
                <a:cubicBezTo>
                  <a:pt x="275" y="1074"/>
                  <a:pt x="275" y="1074"/>
                  <a:pt x="275" y="1074"/>
                </a:cubicBezTo>
                <a:cubicBezTo>
                  <a:pt x="276" y="1075"/>
                  <a:pt x="276" y="1076"/>
                  <a:pt x="276" y="1077"/>
                </a:cubicBezTo>
                <a:cubicBezTo>
                  <a:pt x="276" y="1077"/>
                  <a:pt x="276" y="1077"/>
                  <a:pt x="276" y="1077"/>
                </a:cubicBezTo>
                <a:cubicBezTo>
                  <a:pt x="276" y="1076"/>
                  <a:pt x="275" y="1075"/>
                  <a:pt x="274" y="1074"/>
                </a:cubicBezTo>
                <a:close/>
                <a:moveTo>
                  <a:pt x="281" y="1082"/>
                </a:moveTo>
                <a:cubicBezTo>
                  <a:pt x="281" y="1082"/>
                  <a:pt x="282" y="1083"/>
                  <a:pt x="282" y="1083"/>
                </a:cubicBezTo>
                <a:cubicBezTo>
                  <a:pt x="282" y="1083"/>
                  <a:pt x="281" y="1082"/>
                  <a:pt x="281" y="1082"/>
                </a:cubicBezTo>
                <a:close/>
                <a:moveTo>
                  <a:pt x="301" y="1060"/>
                </a:moveTo>
                <a:cubicBezTo>
                  <a:pt x="299" y="1060"/>
                  <a:pt x="299" y="1060"/>
                  <a:pt x="299" y="1058"/>
                </a:cubicBezTo>
                <a:cubicBezTo>
                  <a:pt x="300" y="1059"/>
                  <a:pt x="301" y="1058"/>
                  <a:pt x="301" y="1060"/>
                </a:cubicBezTo>
                <a:close/>
                <a:moveTo>
                  <a:pt x="301" y="1057"/>
                </a:moveTo>
                <a:cubicBezTo>
                  <a:pt x="301" y="1057"/>
                  <a:pt x="301" y="1056"/>
                  <a:pt x="301" y="1056"/>
                </a:cubicBezTo>
                <a:cubicBezTo>
                  <a:pt x="301" y="1056"/>
                  <a:pt x="301" y="1056"/>
                  <a:pt x="301" y="1056"/>
                </a:cubicBezTo>
                <a:cubicBezTo>
                  <a:pt x="301" y="1057"/>
                  <a:pt x="301" y="1057"/>
                  <a:pt x="302" y="1057"/>
                </a:cubicBezTo>
                <a:cubicBezTo>
                  <a:pt x="302" y="1057"/>
                  <a:pt x="302" y="1057"/>
                  <a:pt x="302" y="1057"/>
                </a:cubicBezTo>
                <a:cubicBezTo>
                  <a:pt x="301" y="1057"/>
                  <a:pt x="301" y="1057"/>
                  <a:pt x="301" y="1057"/>
                </a:cubicBezTo>
                <a:close/>
                <a:moveTo>
                  <a:pt x="303" y="1063"/>
                </a:moveTo>
                <a:cubicBezTo>
                  <a:pt x="303" y="1062"/>
                  <a:pt x="303" y="1061"/>
                  <a:pt x="304" y="1060"/>
                </a:cubicBezTo>
                <a:cubicBezTo>
                  <a:pt x="304" y="1061"/>
                  <a:pt x="304" y="1062"/>
                  <a:pt x="304" y="1062"/>
                </a:cubicBezTo>
                <a:cubicBezTo>
                  <a:pt x="304" y="1063"/>
                  <a:pt x="303" y="1064"/>
                  <a:pt x="303" y="1063"/>
                </a:cubicBezTo>
                <a:close/>
                <a:moveTo>
                  <a:pt x="310" y="1071"/>
                </a:moveTo>
                <a:cubicBezTo>
                  <a:pt x="308" y="1070"/>
                  <a:pt x="308" y="1069"/>
                  <a:pt x="307" y="1067"/>
                </a:cubicBezTo>
                <a:cubicBezTo>
                  <a:pt x="307" y="1067"/>
                  <a:pt x="307" y="1067"/>
                  <a:pt x="307" y="1067"/>
                </a:cubicBezTo>
                <a:cubicBezTo>
                  <a:pt x="308" y="1068"/>
                  <a:pt x="309" y="1070"/>
                  <a:pt x="310" y="1070"/>
                </a:cubicBezTo>
                <a:cubicBezTo>
                  <a:pt x="310" y="1070"/>
                  <a:pt x="310" y="1071"/>
                  <a:pt x="310" y="1071"/>
                </a:cubicBezTo>
                <a:close/>
                <a:moveTo>
                  <a:pt x="351" y="1109"/>
                </a:moveTo>
                <a:cubicBezTo>
                  <a:pt x="350" y="1109"/>
                  <a:pt x="350" y="1107"/>
                  <a:pt x="349" y="1106"/>
                </a:cubicBezTo>
                <a:cubicBezTo>
                  <a:pt x="348" y="1106"/>
                  <a:pt x="348" y="1106"/>
                  <a:pt x="347" y="1106"/>
                </a:cubicBezTo>
                <a:cubicBezTo>
                  <a:pt x="347" y="1105"/>
                  <a:pt x="347" y="1105"/>
                  <a:pt x="346" y="1105"/>
                </a:cubicBezTo>
                <a:cubicBezTo>
                  <a:pt x="346" y="1104"/>
                  <a:pt x="345" y="1104"/>
                  <a:pt x="346" y="1103"/>
                </a:cubicBezTo>
                <a:cubicBezTo>
                  <a:pt x="345" y="1102"/>
                  <a:pt x="345" y="1102"/>
                  <a:pt x="344" y="1103"/>
                </a:cubicBezTo>
                <a:cubicBezTo>
                  <a:pt x="344" y="1102"/>
                  <a:pt x="344" y="1102"/>
                  <a:pt x="343" y="1101"/>
                </a:cubicBezTo>
                <a:cubicBezTo>
                  <a:pt x="343" y="1101"/>
                  <a:pt x="343" y="1100"/>
                  <a:pt x="342" y="1100"/>
                </a:cubicBezTo>
                <a:cubicBezTo>
                  <a:pt x="342" y="1100"/>
                  <a:pt x="342" y="1100"/>
                  <a:pt x="342" y="1100"/>
                </a:cubicBezTo>
                <a:cubicBezTo>
                  <a:pt x="342" y="1100"/>
                  <a:pt x="342" y="1100"/>
                  <a:pt x="342" y="1100"/>
                </a:cubicBezTo>
                <a:cubicBezTo>
                  <a:pt x="341" y="1099"/>
                  <a:pt x="340" y="1099"/>
                  <a:pt x="339" y="1098"/>
                </a:cubicBezTo>
                <a:cubicBezTo>
                  <a:pt x="339" y="1098"/>
                  <a:pt x="339" y="1098"/>
                  <a:pt x="339" y="1098"/>
                </a:cubicBezTo>
                <a:cubicBezTo>
                  <a:pt x="339" y="1098"/>
                  <a:pt x="338" y="1097"/>
                  <a:pt x="338" y="1097"/>
                </a:cubicBezTo>
                <a:cubicBezTo>
                  <a:pt x="337" y="1095"/>
                  <a:pt x="337" y="1094"/>
                  <a:pt x="337" y="1092"/>
                </a:cubicBezTo>
                <a:cubicBezTo>
                  <a:pt x="339" y="1092"/>
                  <a:pt x="339" y="1093"/>
                  <a:pt x="339" y="1095"/>
                </a:cubicBezTo>
                <a:cubicBezTo>
                  <a:pt x="340" y="1096"/>
                  <a:pt x="342" y="1096"/>
                  <a:pt x="344" y="1097"/>
                </a:cubicBezTo>
                <a:cubicBezTo>
                  <a:pt x="344" y="1100"/>
                  <a:pt x="346" y="1099"/>
                  <a:pt x="346" y="1101"/>
                </a:cubicBezTo>
                <a:cubicBezTo>
                  <a:pt x="346" y="1102"/>
                  <a:pt x="347" y="1103"/>
                  <a:pt x="348" y="1103"/>
                </a:cubicBezTo>
                <a:cubicBezTo>
                  <a:pt x="349" y="1104"/>
                  <a:pt x="350" y="1104"/>
                  <a:pt x="351" y="1104"/>
                </a:cubicBezTo>
                <a:cubicBezTo>
                  <a:pt x="351" y="1106"/>
                  <a:pt x="351" y="1107"/>
                  <a:pt x="352" y="1108"/>
                </a:cubicBezTo>
                <a:cubicBezTo>
                  <a:pt x="351" y="1108"/>
                  <a:pt x="352" y="1109"/>
                  <a:pt x="351" y="1109"/>
                </a:cubicBezTo>
                <a:close/>
                <a:moveTo>
                  <a:pt x="381" y="1118"/>
                </a:moveTo>
                <a:cubicBezTo>
                  <a:pt x="380" y="1118"/>
                  <a:pt x="380" y="1116"/>
                  <a:pt x="379" y="1115"/>
                </a:cubicBezTo>
                <a:cubicBezTo>
                  <a:pt x="379" y="1114"/>
                  <a:pt x="382" y="1117"/>
                  <a:pt x="381" y="1118"/>
                </a:cubicBezTo>
                <a:close/>
                <a:moveTo>
                  <a:pt x="380" y="1127"/>
                </a:moveTo>
                <a:cubicBezTo>
                  <a:pt x="380" y="1127"/>
                  <a:pt x="379" y="1127"/>
                  <a:pt x="378" y="1127"/>
                </a:cubicBezTo>
                <a:cubicBezTo>
                  <a:pt x="378" y="1125"/>
                  <a:pt x="376" y="1124"/>
                  <a:pt x="376" y="1122"/>
                </a:cubicBezTo>
                <a:cubicBezTo>
                  <a:pt x="376" y="1121"/>
                  <a:pt x="375" y="1121"/>
                  <a:pt x="374" y="1120"/>
                </a:cubicBezTo>
                <a:cubicBezTo>
                  <a:pt x="373" y="1117"/>
                  <a:pt x="371" y="1115"/>
                  <a:pt x="368" y="1113"/>
                </a:cubicBezTo>
                <a:cubicBezTo>
                  <a:pt x="367" y="1111"/>
                  <a:pt x="365" y="1109"/>
                  <a:pt x="363" y="1108"/>
                </a:cubicBezTo>
                <a:cubicBezTo>
                  <a:pt x="364" y="1106"/>
                  <a:pt x="367" y="1108"/>
                  <a:pt x="367" y="1110"/>
                </a:cubicBezTo>
                <a:cubicBezTo>
                  <a:pt x="369" y="1110"/>
                  <a:pt x="370" y="1112"/>
                  <a:pt x="372" y="1112"/>
                </a:cubicBezTo>
                <a:cubicBezTo>
                  <a:pt x="373" y="1113"/>
                  <a:pt x="373" y="1114"/>
                  <a:pt x="373" y="1114"/>
                </a:cubicBezTo>
                <a:cubicBezTo>
                  <a:pt x="374" y="1115"/>
                  <a:pt x="375" y="1115"/>
                  <a:pt x="375" y="1116"/>
                </a:cubicBezTo>
                <a:cubicBezTo>
                  <a:pt x="375" y="1116"/>
                  <a:pt x="375" y="1117"/>
                  <a:pt x="375" y="1118"/>
                </a:cubicBezTo>
                <a:cubicBezTo>
                  <a:pt x="376" y="1118"/>
                  <a:pt x="376" y="1118"/>
                  <a:pt x="377" y="1119"/>
                </a:cubicBezTo>
                <a:cubicBezTo>
                  <a:pt x="378" y="1120"/>
                  <a:pt x="377" y="1123"/>
                  <a:pt x="380" y="1122"/>
                </a:cubicBezTo>
                <a:cubicBezTo>
                  <a:pt x="384" y="1123"/>
                  <a:pt x="380" y="1125"/>
                  <a:pt x="380" y="1127"/>
                </a:cubicBezTo>
                <a:close/>
                <a:moveTo>
                  <a:pt x="386" y="1132"/>
                </a:moveTo>
                <a:cubicBezTo>
                  <a:pt x="383" y="1130"/>
                  <a:pt x="385" y="1128"/>
                  <a:pt x="386" y="1126"/>
                </a:cubicBezTo>
                <a:cubicBezTo>
                  <a:pt x="388" y="1128"/>
                  <a:pt x="392" y="1128"/>
                  <a:pt x="392" y="1132"/>
                </a:cubicBezTo>
                <a:cubicBezTo>
                  <a:pt x="390" y="1133"/>
                  <a:pt x="390" y="1131"/>
                  <a:pt x="390" y="1130"/>
                </a:cubicBezTo>
                <a:cubicBezTo>
                  <a:pt x="387" y="1130"/>
                  <a:pt x="389" y="1132"/>
                  <a:pt x="386" y="1132"/>
                </a:cubicBezTo>
                <a:close/>
                <a:moveTo>
                  <a:pt x="390" y="1137"/>
                </a:moveTo>
                <a:cubicBezTo>
                  <a:pt x="390" y="1137"/>
                  <a:pt x="389" y="1136"/>
                  <a:pt x="388" y="1135"/>
                </a:cubicBezTo>
                <a:cubicBezTo>
                  <a:pt x="390" y="1134"/>
                  <a:pt x="393" y="1137"/>
                  <a:pt x="393" y="1139"/>
                </a:cubicBezTo>
                <a:cubicBezTo>
                  <a:pt x="392" y="1139"/>
                  <a:pt x="391" y="1138"/>
                  <a:pt x="390" y="1137"/>
                </a:cubicBezTo>
                <a:close/>
                <a:moveTo>
                  <a:pt x="392" y="1134"/>
                </a:moveTo>
                <a:cubicBezTo>
                  <a:pt x="392" y="1133"/>
                  <a:pt x="395" y="1132"/>
                  <a:pt x="396" y="1133"/>
                </a:cubicBezTo>
                <a:cubicBezTo>
                  <a:pt x="396" y="1133"/>
                  <a:pt x="396" y="1134"/>
                  <a:pt x="396" y="1135"/>
                </a:cubicBezTo>
                <a:cubicBezTo>
                  <a:pt x="398" y="1135"/>
                  <a:pt x="400" y="1136"/>
                  <a:pt x="401" y="1136"/>
                </a:cubicBezTo>
                <a:cubicBezTo>
                  <a:pt x="401" y="1137"/>
                  <a:pt x="401" y="1138"/>
                  <a:pt x="401" y="1138"/>
                </a:cubicBezTo>
                <a:cubicBezTo>
                  <a:pt x="402" y="1139"/>
                  <a:pt x="402" y="1139"/>
                  <a:pt x="402" y="1140"/>
                </a:cubicBezTo>
                <a:cubicBezTo>
                  <a:pt x="398" y="1139"/>
                  <a:pt x="396" y="1135"/>
                  <a:pt x="392" y="1134"/>
                </a:cubicBezTo>
                <a:close/>
                <a:moveTo>
                  <a:pt x="431" y="1162"/>
                </a:moveTo>
                <a:cubicBezTo>
                  <a:pt x="430" y="1162"/>
                  <a:pt x="430" y="1162"/>
                  <a:pt x="430" y="1162"/>
                </a:cubicBezTo>
                <a:cubicBezTo>
                  <a:pt x="429" y="1162"/>
                  <a:pt x="427" y="1160"/>
                  <a:pt x="426" y="1160"/>
                </a:cubicBezTo>
                <a:cubicBezTo>
                  <a:pt x="425" y="1159"/>
                  <a:pt x="425" y="1159"/>
                  <a:pt x="424" y="1158"/>
                </a:cubicBezTo>
                <a:cubicBezTo>
                  <a:pt x="424" y="1159"/>
                  <a:pt x="424" y="1159"/>
                  <a:pt x="424" y="1159"/>
                </a:cubicBezTo>
                <a:cubicBezTo>
                  <a:pt x="424" y="1158"/>
                  <a:pt x="423" y="1158"/>
                  <a:pt x="422" y="1158"/>
                </a:cubicBezTo>
                <a:cubicBezTo>
                  <a:pt x="422" y="1156"/>
                  <a:pt x="420" y="1155"/>
                  <a:pt x="418" y="1154"/>
                </a:cubicBezTo>
                <a:cubicBezTo>
                  <a:pt x="417" y="1154"/>
                  <a:pt x="415" y="1153"/>
                  <a:pt x="416" y="1151"/>
                </a:cubicBezTo>
                <a:cubicBezTo>
                  <a:pt x="416" y="1152"/>
                  <a:pt x="418" y="1152"/>
                  <a:pt x="419" y="1152"/>
                </a:cubicBezTo>
                <a:cubicBezTo>
                  <a:pt x="419" y="1152"/>
                  <a:pt x="419" y="1153"/>
                  <a:pt x="419" y="1154"/>
                </a:cubicBezTo>
                <a:cubicBezTo>
                  <a:pt x="419" y="1154"/>
                  <a:pt x="420" y="1153"/>
                  <a:pt x="421" y="1153"/>
                </a:cubicBezTo>
                <a:cubicBezTo>
                  <a:pt x="421" y="1154"/>
                  <a:pt x="420" y="1155"/>
                  <a:pt x="421" y="1155"/>
                </a:cubicBezTo>
                <a:cubicBezTo>
                  <a:pt x="421" y="1155"/>
                  <a:pt x="422" y="1154"/>
                  <a:pt x="422" y="1155"/>
                </a:cubicBezTo>
                <a:cubicBezTo>
                  <a:pt x="423" y="1155"/>
                  <a:pt x="423" y="1157"/>
                  <a:pt x="424" y="1157"/>
                </a:cubicBezTo>
                <a:cubicBezTo>
                  <a:pt x="425" y="1157"/>
                  <a:pt x="425" y="1158"/>
                  <a:pt x="426" y="1159"/>
                </a:cubicBezTo>
                <a:cubicBezTo>
                  <a:pt x="426" y="1159"/>
                  <a:pt x="428" y="1160"/>
                  <a:pt x="428" y="1160"/>
                </a:cubicBezTo>
                <a:cubicBezTo>
                  <a:pt x="428" y="1161"/>
                  <a:pt x="429" y="1160"/>
                  <a:pt x="430" y="1160"/>
                </a:cubicBezTo>
                <a:cubicBezTo>
                  <a:pt x="430" y="1161"/>
                  <a:pt x="430" y="1162"/>
                  <a:pt x="431" y="1162"/>
                </a:cubicBezTo>
                <a:cubicBezTo>
                  <a:pt x="431" y="1162"/>
                  <a:pt x="431" y="1162"/>
                  <a:pt x="431" y="1162"/>
                </a:cubicBezTo>
                <a:close/>
                <a:moveTo>
                  <a:pt x="61" y="580"/>
                </a:moveTo>
                <a:cubicBezTo>
                  <a:pt x="72" y="583"/>
                  <a:pt x="83" y="580"/>
                  <a:pt x="92" y="573"/>
                </a:cubicBezTo>
                <a:cubicBezTo>
                  <a:pt x="90" y="574"/>
                  <a:pt x="94" y="583"/>
                  <a:pt x="95" y="584"/>
                </a:cubicBezTo>
                <a:cubicBezTo>
                  <a:pt x="102" y="593"/>
                  <a:pt x="106" y="598"/>
                  <a:pt x="117" y="600"/>
                </a:cubicBezTo>
                <a:cubicBezTo>
                  <a:pt x="137" y="605"/>
                  <a:pt x="158" y="588"/>
                  <a:pt x="170" y="569"/>
                </a:cubicBezTo>
                <a:cubicBezTo>
                  <a:pt x="181" y="549"/>
                  <a:pt x="171" y="533"/>
                  <a:pt x="171" y="533"/>
                </a:cubicBezTo>
                <a:cubicBezTo>
                  <a:pt x="187" y="525"/>
                  <a:pt x="190" y="511"/>
                  <a:pt x="190" y="511"/>
                </a:cubicBezTo>
                <a:cubicBezTo>
                  <a:pt x="192" y="508"/>
                  <a:pt x="190" y="507"/>
                  <a:pt x="191" y="506"/>
                </a:cubicBezTo>
                <a:cubicBezTo>
                  <a:pt x="193" y="502"/>
                  <a:pt x="192" y="498"/>
                  <a:pt x="192" y="495"/>
                </a:cubicBezTo>
                <a:cubicBezTo>
                  <a:pt x="192" y="494"/>
                  <a:pt x="192" y="494"/>
                  <a:pt x="192" y="494"/>
                </a:cubicBezTo>
                <a:cubicBezTo>
                  <a:pt x="192" y="493"/>
                  <a:pt x="193" y="491"/>
                  <a:pt x="193" y="490"/>
                </a:cubicBezTo>
                <a:cubicBezTo>
                  <a:pt x="193" y="490"/>
                  <a:pt x="192" y="489"/>
                  <a:pt x="192" y="489"/>
                </a:cubicBezTo>
                <a:cubicBezTo>
                  <a:pt x="192" y="488"/>
                  <a:pt x="192" y="488"/>
                  <a:pt x="192" y="487"/>
                </a:cubicBezTo>
                <a:cubicBezTo>
                  <a:pt x="191" y="485"/>
                  <a:pt x="192" y="483"/>
                  <a:pt x="191" y="481"/>
                </a:cubicBezTo>
                <a:cubicBezTo>
                  <a:pt x="191" y="480"/>
                  <a:pt x="191" y="479"/>
                  <a:pt x="190" y="478"/>
                </a:cubicBezTo>
                <a:cubicBezTo>
                  <a:pt x="190" y="477"/>
                  <a:pt x="190" y="475"/>
                  <a:pt x="190" y="474"/>
                </a:cubicBezTo>
                <a:cubicBezTo>
                  <a:pt x="190" y="474"/>
                  <a:pt x="190" y="473"/>
                  <a:pt x="189" y="472"/>
                </a:cubicBezTo>
                <a:cubicBezTo>
                  <a:pt x="188" y="471"/>
                  <a:pt x="188" y="470"/>
                  <a:pt x="187" y="469"/>
                </a:cubicBezTo>
                <a:cubicBezTo>
                  <a:pt x="188" y="467"/>
                  <a:pt x="186" y="466"/>
                  <a:pt x="187" y="464"/>
                </a:cubicBezTo>
                <a:cubicBezTo>
                  <a:pt x="186" y="463"/>
                  <a:pt x="187" y="459"/>
                  <a:pt x="185" y="458"/>
                </a:cubicBezTo>
                <a:cubicBezTo>
                  <a:pt x="184" y="456"/>
                  <a:pt x="183" y="453"/>
                  <a:pt x="183" y="452"/>
                </a:cubicBezTo>
                <a:cubicBezTo>
                  <a:pt x="182" y="451"/>
                  <a:pt x="181" y="451"/>
                  <a:pt x="181" y="450"/>
                </a:cubicBezTo>
                <a:cubicBezTo>
                  <a:pt x="181" y="450"/>
                  <a:pt x="181" y="450"/>
                  <a:pt x="181" y="449"/>
                </a:cubicBezTo>
                <a:cubicBezTo>
                  <a:pt x="180" y="449"/>
                  <a:pt x="179" y="448"/>
                  <a:pt x="179" y="447"/>
                </a:cubicBezTo>
                <a:cubicBezTo>
                  <a:pt x="179" y="446"/>
                  <a:pt x="179" y="445"/>
                  <a:pt x="179" y="445"/>
                </a:cubicBezTo>
                <a:cubicBezTo>
                  <a:pt x="177" y="443"/>
                  <a:pt x="177" y="441"/>
                  <a:pt x="177" y="439"/>
                </a:cubicBezTo>
                <a:cubicBezTo>
                  <a:pt x="175" y="438"/>
                  <a:pt x="173" y="436"/>
                  <a:pt x="173" y="435"/>
                </a:cubicBezTo>
                <a:cubicBezTo>
                  <a:pt x="172" y="434"/>
                  <a:pt x="171" y="433"/>
                  <a:pt x="171" y="432"/>
                </a:cubicBezTo>
                <a:cubicBezTo>
                  <a:pt x="170" y="432"/>
                  <a:pt x="170" y="431"/>
                  <a:pt x="170" y="430"/>
                </a:cubicBezTo>
                <a:cubicBezTo>
                  <a:pt x="169" y="429"/>
                  <a:pt x="170" y="427"/>
                  <a:pt x="168" y="426"/>
                </a:cubicBezTo>
                <a:cubicBezTo>
                  <a:pt x="168" y="424"/>
                  <a:pt x="169" y="425"/>
                  <a:pt x="168" y="423"/>
                </a:cubicBezTo>
                <a:cubicBezTo>
                  <a:pt x="168" y="423"/>
                  <a:pt x="167" y="424"/>
                  <a:pt x="167" y="422"/>
                </a:cubicBezTo>
                <a:cubicBezTo>
                  <a:pt x="166" y="422"/>
                  <a:pt x="167" y="422"/>
                  <a:pt x="167" y="421"/>
                </a:cubicBezTo>
                <a:cubicBezTo>
                  <a:pt x="167" y="420"/>
                  <a:pt x="166" y="420"/>
                  <a:pt x="165" y="419"/>
                </a:cubicBezTo>
                <a:cubicBezTo>
                  <a:pt x="164" y="416"/>
                  <a:pt x="164" y="412"/>
                  <a:pt x="162" y="410"/>
                </a:cubicBezTo>
                <a:cubicBezTo>
                  <a:pt x="162" y="409"/>
                  <a:pt x="161" y="408"/>
                  <a:pt x="161" y="407"/>
                </a:cubicBezTo>
                <a:cubicBezTo>
                  <a:pt x="160" y="405"/>
                  <a:pt x="158" y="402"/>
                  <a:pt x="157" y="400"/>
                </a:cubicBezTo>
                <a:cubicBezTo>
                  <a:pt x="157" y="400"/>
                  <a:pt x="157" y="399"/>
                  <a:pt x="157" y="399"/>
                </a:cubicBezTo>
                <a:cubicBezTo>
                  <a:pt x="157" y="399"/>
                  <a:pt x="156" y="398"/>
                  <a:pt x="156" y="398"/>
                </a:cubicBezTo>
                <a:cubicBezTo>
                  <a:pt x="156" y="397"/>
                  <a:pt x="156" y="396"/>
                  <a:pt x="156" y="395"/>
                </a:cubicBezTo>
                <a:cubicBezTo>
                  <a:pt x="155" y="394"/>
                  <a:pt x="153" y="395"/>
                  <a:pt x="154" y="394"/>
                </a:cubicBezTo>
                <a:cubicBezTo>
                  <a:pt x="154" y="393"/>
                  <a:pt x="153" y="393"/>
                  <a:pt x="153" y="393"/>
                </a:cubicBezTo>
                <a:cubicBezTo>
                  <a:pt x="153" y="392"/>
                  <a:pt x="154" y="390"/>
                  <a:pt x="154" y="389"/>
                </a:cubicBezTo>
                <a:cubicBezTo>
                  <a:pt x="155" y="388"/>
                  <a:pt x="154" y="388"/>
                  <a:pt x="153" y="387"/>
                </a:cubicBezTo>
                <a:cubicBezTo>
                  <a:pt x="153" y="387"/>
                  <a:pt x="154" y="385"/>
                  <a:pt x="154" y="385"/>
                </a:cubicBezTo>
                <a:cubicBezTo>
                  <a:pt x="150" y="381"/>
                  <a:pt x="150" y="375"/>
                  <a:pt x="148" y="370"/>
                </a:cubicBezTo>
                <a:cubicBezTo>
                  <a:pt x="147" y="369"/>
                  <a:pt x="147" y="367"/>
                  <a:pt x="147" y="366"/>
                </a:cubicBezTo>
                <a:cubicBezTo>
                  <a:pt x="147" y="365"/>
                  <a:pt x="146" y="365"/>
                  <a:pt x="146" y="364"/>
                </a:cubicBezTo>
                <a:cubicBezTo>
                  <a:pt x="146" y="363"/>
                  <a:pt x="146" y="362"/>
                  <a:pt x="146" y="361"/>
                </a:cubicBezTo>
                <a:cubicBezTo>
                  <a:pt x="146" y="361"/>
                  <a:pt x="146" y="361"/>
                  <a:pt x="146" y="361"/>
                </a:cubicBezTo>
                <a:cubicBezTo>
                  <a:pt x="145" y="360"/>
                  <a:pt x="145" y="360"/>
                  <a:pt x="145" y="359"/>
                </a:cubicBezTo>
                <a:cubicBezTo>
                  <a:pt x="145" y="359"/>
                  <a:pt x="145" y="358"/>
                  <a:pt x="144" y="357"/>
                </a:cubicBezTo>
                <a:cubicBezTo>
                  <a:pt x="144" y="356"/>
                  <a:pt x="144" y="355"/>
                  <a:pt x="144" y="354"/>
                </a:cubicBezTo>
                <a:cubicBezTo>
                  <a:pt x="144" y="354"/>
                  <a:pt x="144" y="353"/>
                  <a:pt x="143" y="353"/>
                </a:cubicBezTo>
                <a:cubicBezTo>
                  <a:pt x="143" y="353"/>
                  <a:pt x="144" y="352"/>
                  <a:pt x="144" y="352"/>
                </a:cubicBezTo>
                <a:cubicBezTo>
                  <a:pt x="144" y="352"/>
                  <a:pt x="143" y="351"/>
                  <a:pt x="143" y="351"/>
                </a:cubicBezTo>
                <a:cubicBezTo>
                  <a:pt x="143" y="351"/>
                  <a:pt x="143" y="350"/>
                  <a:pt x="143" y="350"/>
                </a:cubicBezTo>
                <a:cubicBezTo>
                  <a:pt x="143" y="349"/>
                  <a:pt x="142" y="348"/>
                  <a:pt x="142" y="347"/>
                </a:cubicBezTo>
                <a:cubicBezTo>
                  <a:pt x="142" y="346"/>
                  <a:pt x="143" y="346"/>
                  <a:pt x="142" y="345"/>
                </a:cubicBezTo>
                <a:cubicBezTo>
                  <a:pt x="142" y="344"/>
                  <a:pt x="142" y="344"/>
                  <a:pt x="142" y="343"/>
                </a:cubicBezTo>
                <a:cubicBezTo>
                  <a:pt x="142" y="343"/>
                  <a:pt x="142" y="343"/>
                  <a:pt x="141" y="343"/>
                </a:cubicBezTo>
                <a:cubicBezTo>
                  <a:pt x="141" y="342"/>
                  <a:pt x="142" y="341"/>
                  <a:pt x="142" y="340"/>
                </a:cubicBezTo>
                <a:cubicBezTo>
                  <a:pt x="142" y="340"/>
                  <a:pt x="141" y="339"/>
                  <a:pt x="141" y="339"/>
                </a:cubicBezTo>
                <a:cubicBezTo>
                  <a:pt x="141" y="338"/>
                  <a:pt x="140" y="337"/>
                  <a:pt x="141" y="336"/>
                </a:cubicBezTo>
                <a:cubicBezTo>
                  <a:pt x="141" y="335"/>
                  <a:pt x="140" y="334"/>
                  <a:pt x="140" y="334"/>
                </a:cubicBezTo>
                <a:cubicBezTo>
                  <a:pt x="141" y="333"/>
                  <a:pt x="140" y="333"/>
                  <a:pt x="140" y="333"/>
                </a:cubicBezTo>
                <a:cubicBezTo>
                  <a:pt x="140" y="331"/>
                  <a:pt x="140" y="333"/>
                  <a:pt x="140" y="331"/>
                </a:cubicBezTo>
                <a:cubicBezTo>
                  <a:pt x="140" y="331"/>
                  <a:pt x="139" y="331"/>
                  <a:pt x="139" y="330"/>
                </a:cubicBezTo>
                <a:cubicBezTo>
                  <a:pt x="139" y="330"/>
                  <a:pt x="139" y="329"/>
                  <a:pt x="139" y="329"/>
                </a:cubicBezTo>
                <a:cubicBezTo>
                  <a:pt x="140" y="328"/>
                  <a:pt x="139" y="328"/>
                  <a:pt x="139" y="328"/>
                </a:cubicBezTo>
                <a:cubicBezTo>
                  <a:pt x="139" y="327"/>
                  <a:pt x="139" y="324"/>
                  <a:pt x="139" y="324"/>
                </a:cubicBezTo>
                <a:cubicBezTo>
                  <a:pt x="140" y="323"/>
                  <a:pt x="139" y="323"/>
                  <a:pt x="139" y="323"/>
                </a:cubicBezTo>
                <a:cubicBezTo>
                  <a:pt x="139" y="322"/>
                  <a:pt x="139" y="321"/>
                  <a:pt x="139" y="320"/>
                </a:cubicBezTo>
                <a:cubicBezTo>
                  <a:pt x="139" y="319"/>
                  <a:pt x="139" y="319"/>
                  <a:pt x="139" y="319"/>
                </a:cubicBezTo>
                <a:cubicBezTo>
                  <a:pt x="139" y="317"/>
                  <a:pt x="139" y="316"/>
                  <a:pt x="139" y="315"/>
                </a:cubicBezTo>
                <a:cubicBezTo>
                  <a:pt x="138" y="314"/>
                  <a:pt x="139" y="312"/>
                  <a:pt x="138" y="311"/>
                </a:cubicBezTo>
                <a:cubicBezTo>
                  <a:pt x="138" y="311"/>
                  <a:pt x="139" y="310"/>
                  <a:pt x="139" y="310"/>
                </a:cubicBezTo>
                <a:cubicBezTo>
                  <a:pt x="139" y="310"/>
                  <a:pt x="138" y="310"/>
                  <a:pt x="138" y="309"/>
                </a:cubicBezTo>
                <a:cubicBezTo>
                  <a:pt x="138" y="309"/>
                  <a:pt x="139" y="309"/>
                  <a:pt x="139" y="308"/>
                </a:cubicBezTo>
                <a:cubicBezTo>
                  <a:pt x="139" y="307"/>
                  <a:pt x="138" y="304"/>
                  <a:pt x="138" y="303"/>
                </a:cubicBezTo>
                <a:cubicBezTo>
                  <a:pt x="138" y="302"/>
                  <a:pt x="138" y="302"/>
                  <a:pt x="138" y="301"/>
                </a:cubicBezTo>
                <a:cubicBezTo>
                  <a:pt x="138" y="301"/>
                  <a:pt x="138" y="301"/>
                  <a:pt x="138" y="300"/>
                </a:cubicBezTo>
                <a:cubicBezTo>
                  <a:pt x="138" y="300"/>
                  <a:pt x="138" y="299"/>
                  <a:pt x="138" y="298"/>
                </a:cubicBezTo>
                <a:cubicBezTo>
                  <a:pt x="138" y="297"/>
                  <a:pt x="138" y="296"/>
                  <a:pt x="138" y="295"/>
                </a:cubicBezTo>
                <a:cubicBezTo>
                  <a:pt x="138" y="293"/>
                  <a:pt x="139" y="291"/>
                  <a:pt x="138" y="288"/>
                </a:cubicBezTo>
                <a:cubicBezTo>
                  <a:pt x="139" y="287"/>
                  <a:pt x="140" y="284"/>
                  <a:pt x="139" y="284"/>
                </a:cubicBezTo>
                <a:cubicBezTo>
                  <a:pt x="136" y="284"/>
                  <a:pt x="136" y="288"/>
                  <a:pt x="136" y="289"/>
                </a:cubicBezTo>
                <a:cubicBezTo>
                  <a:pt x="136" y="290"/>
                  <a:pt x="136" y="291"/>
                  <a:pt x="135" y="291"/>
                </a:cubicBezTo>
                <a:cubicBezTo>
                  <a:pt x="135" y="293"/>
                  <a:pt x="135" y="294"/>
                  <a:pt x="135" y="296"/>
                </a:cubicBezTo>
                <a:cubicBezTo>
                  <a:pt x="135" y="297"/>
                  <a:pt x="135" y="300"/>
                  <a:pt x="134" y="300"/>
                </a:cubicBezTo>
                <a:cubicBezTo>
                  <a:pt x="133" y="299"/>
                  <a:pt x="134" y="298"/>
                  <a:pt x="134" y="297"/>
                </a:cubicBezTo>
                <a:cubicBezTo>
                  <a:pt x="134" y="296"/>
                  <a:pt x="134" y="296"/>
                  <a:pt x="134" y="295"/>
                </a:cubicBezTo>
                <a:cubicBezTo>
                  <a:pt x="134" y="295"/>
                  <a:pt x="134" y="294"/>
                  <a:pt x="134" y="294"/>
                </a:cubicBezTo>
                <a:cubicBezTo>
                  <a:pt x="134" y="292"/>
                  <a:pt x="135" y="290"/>
                  <a:pt x="135" y="288"/>
                </a:cubicBezTo>
                <a:cubicBezTo>
                  <a:pt x="136" y="286"/>
                  <a:pt x="135" y="284"/>
                  <a:pt x="136" y="282"/>
                </a:cubicBezTo>
                <a:cubicBezTo>
                  <a:pt x="137" y="282"/>
                  <a:pt x="138" y="283"/>
                  <a:pt x="138" y="283"/>
                </a:cubicBezTo>
                <a:cubicBezTo>
                  <a:pt x="138" y="283"/>
                  <a:pt x="138" y="282"/>
                  <a:pt x="139" y="283"/>
                </a:cubicBezTo>
                <a:cubicBezTo>
                  <a:pt x="140" y="281"/>
                  <a:pt x="140" y="280"/>
                  <a:pt x="140" y="279"/>
                </a:cubicBezTo>
                <a:cubicBezTo>
                  <a:pt x="140" y="277"/>
                  <a:pt x="137" y="280"/>
                  <a:pt x="138" y="278"/>
                </a:cubicBezTo>
                <a:cubicBezTo>
                  <a:pt x="138" y="278"/>
                  <a:pt x="138" y="277"/>
                  <a:pt x="138" y="277"/>
                </a:cubicBezTo>
                <a:cubicBezTo>
                  <a:pt x="138" y="277"/>
                  <a:pt x="139" y="276"/>
                  <a:pt x="139" y="276"/>
                </a:cubicBezTo>
                <a:cubicBezTo>
                  <a:pt x="139" y="275"/>
                  <a:pt x="139" y="274"/>
                  <a:pt x="139" y="272"/>
                </a:cubicBezTo>
                <a:cubicBezTo>
                  <a:pt x="139" y="272"/>
                  <a:pt x="138" y="271"/>
                  <a:pt x="139" y="271"/>
                </a:cubicBezTo>
                <a:cubicBezTo>
                  <a:pt x="139" y="271"/>
                  <a:pt x="139" y="270"/>
                  <a:pt x="140" y="271"/>
                </a:cubicBezTo>
                <a:cubicBezTo>
                  <a:pt x="140" y="271"/>
                  <a:pt x="141" y="271"/>
                  <a:pt x="140" y="270"/>
                </a:cubicBezTo>
                <a:cubicBezTo>
                  <a:pt x="140" y="269"/>
                  <a:pt x="141" y="269"/>
                  <a:pt x="141" y="268"/>
                </a:cubicBezTo>
                <a:cubicBezTo>
                  <a:pt x="141" y="268"/>
                  <a:pt x="141" y="268"/>
                  <a:pt x="141" y="268"/>
                </a:cubicBezTo>
                <a:cubicBezTo>
                  <a:pt x="142" y="268"/>
                  <a:pt x="142" y="269"/>
                  <a:pt x="142" y="268"/>
                </a:cubicBezTo>
                <a:cubicBezTo>
                  <a:pt x="142" y="268"/>
                  <a:pt x="142" y="268"/>
                  <a:pt x="142" y="267"/>
                </a:cubicBezTo>
                <a:cubicBezTo>
                  <a:pt x="143" y="265"/>
                  <a:pt x="144" y="265"/>
                  <a:pt x="144" y="263"/>
                </a:cubicBezTo>
                <a:cubicBezTo>
                  <a:pt x="145" y="263"/>
                  <a:pt x="144" y="262"/>
                  <a:pt x="144" y="261"/>
                </a:cubicBezTo>
                <a:cubicBezTo>
                  <a:pt x="145" y="259"/>
                  <a:pt x="146" y="256"/>
                  <a:pt x="147" y="254"/>
                </a:cubicBezTo>
                <a:cubicBezTo>
                  <a:pt x="148" y="252"/>
                  <a:pt x="150" y="249"/>
                  <a:pt x="150" y="247"/>
                </a:cubicBezTo>
                <a:cubicBezTo>
                  <a:pt x="152" y="245"/>
                  <a:pt x="152" y="241"/>
                  <a:pt x="154" y="239"/>
                </a:cubicBezTo>
                <a:cubicBezTo>
                  <a:pt x="154" y="239"/>
                  <a:pt x="155" y="238"/>
                  <a:pt x="155" y="238"/>
                </a:cubicBezTo>
                <a:cubicBezTo>
                  <a:pt x="155" y="238"/>
                  <a:pt x="155" y="237"/>
                  <a:pt x="156" y="236"/>
                </a:cubicBezTo>
                <a:cubicBezTo>
                  <a:pt x="156" y="235"/>
                  <a:pt x="157" y="234"/>
                  <a:pt x="157" y="233"/>
                </a:cubicBezTo>
                <a:cubicBezTo>
                  <a:pt x="159" y="230"/>
                  <a:pt x="161" y="228"/>
                  <a:pt x="162" y="225"/>
                </a:cubicBezTo>
                <a:cubicBezTo>
                  <a:pt x="163" y="224"/>
                  <a:pt x="163" y="224"/>
                  <a:pt x="164" y="223"/>
                </a:cubicBezTo>
                <a:cubicBezTo>
                  <a:pt x="164" y="223"/>
                  <a:pt x="165" y="222"/>
                  <a:pt x="165" y="221"/>
                </a:cubicBezTo>
                <a:cubicBezTo>
                  <a:pt x="166" y="220"/>
                  <a:pt x="167" y="219"/>
                  <a:pt x="168" y="218"/>
                </a:cubicBezTo>
                <a:cubicBezTo>
                  <a:pt x="169" y="216"/>
                  <a:pt x="170" y="213"/>
                  <a:pt x="172" y="213"/>
                </a:cubicBezTo>
                <a:cubicBezTo>
                  <a:pt x="172" y="213"/>
                  <a:pt x="173" y="211"/>
                  <a:pt x="173" y="211"/>
                </a:cubicBezTo>
                <a:cubicBezTo>
                  <a:pt x="174" y="209"/>
                  <a:pt x="177" y="208"/>
                  <a:pt x="178" y="205"/>
                </a:cubicBezTo>
                <a:cubicBezTo>
                  <a:pt x="179" y="204"/>
                  <a:pt x="181" y="203"/>
                  <a:pt x="182" y="202"/>
                </a:cubicBezTo>
                <a:cubicBezTo>
                  <a:pt x="185" y="197"/>
                  <a:pt x="194" y="193"/>
                  <a:pt x="196" y="188"/>
                </a:cubicBezTo>
                <a:cubicBezTo>
                  <a:pt x="194" y="188"/>
                  <a:pt x="193" y="190"/>
                  <a:pt x="192" y="191"/>
                </a:cubicBezTo>
                <a:cubicBezTo>
                  <a:pt x="192" y="191"/>
                  <a:pt x="192" y="191"/>
                  <a:pt x="192" y="191"/>
                </a:cubicBezTo>
                <a:cubicBezTo>
                  <a:pt x="191" y="191"/>
                  <a:pt x="188" y="193"/>
                  <a:pt x="186" y="195"/>
                </a:cubicBezTo>
                <a:cubicBezTo>
                  <a:pt x="185" y="195"/>
                  <a:pt x="177" y="199"/>
                  <a:pt x="174" y="202"/>
                </a:cubicBezTo>
                <a:cubicBezTo>
                  <a:pt x="173" y="202"/>
                  <a:pt x="173" y="202"/>
                  <a:pt x="173" y="202"/>
                </a:cubicBezTo>
                <a:cubicBezTo>
                  <a:pt x="172" y="203"/>
                  <a:pt x="172" y="204"/>
                  <a:pt x="172" y="204"/>
                </a:cubicBezTo>
                <a:cubicBezTo>
                  <a:pt x="171" y="204"/>
                  <a:pt x="170" y="207"/>
                  <a:pt x="170" y="207"/>
                </a:cubicBezTo>
                <a:cubicBezTo>
                  <a:pt x="169" y="209"/>
                  <a:pt x="167" y="209"/>
                  <a:pt x="166" y="210"/>
                </a:cubicBezTo>
                <a:cubicBezTo>
                  <a:pt x="165" y="211"/>
                  <a:pt x="164" y="213"/>
                  <a:pt x="163" y="214"/>
                </a:cubicBezTo>
                <a:cubicBezTo>
                  <a:pt x="162" y="215"/>
                  <a:pt x="162" y="217"/>
                  <a:pt x="160" y="218"/>
                </a:cubicBezTo>
                <a:cubicBezTo>
                  <a:pt x="159" y="217"/>
                  <a:pt x="161" y="215"/>
                  <a:pt x="160" y="215"/>
                </a:cubicBezTo>
                <a:cubicBezTo>
                  <a:pt x="158" y="217"/>
                  <a:pt x="157" y="219"/>
                  <a:pt x="155" y="220"/>
                </a:cubicBezTo>
                <a:cubicBezTo>
                  <a:pt x="157" y="221"/>
                  <a:pt x="156" y="222"/>
                  <a:pt x="156" y="223"/>
                </a:cubicBezTo>
                <a:cubicBezTo>
                  <a:pt x="156" y="225"/>
                  <a:pt x="155" y="224"/>
                  <a:pt x="155" y="226"/>
                </a:cubicBezTo>
                <a:cubicBezTo>
                  <a:pt x="153" y="225"/>
                  <a:pt x="153" y="226"/>
                  <a:pt x="152" y="226"/>
                </a:cubicBezTo>
                <a:cubicBezTo>
                  <a:pt x="150" y="229"/>
                  <a:pt x="148" y="231"/>
                  <a:pt x="146" y="234"/>
                </a:cubicBezTo>
                <a:cubicBezTo>
                  <a:pt x="147" y="235"/>
                  <a:pt x="147" y="235"/>
                  <a:pt x="148" y="235"/>
                </a:cubicBezTo>
                <a:cubicBezTo>
                  <a:pt x="148" y="235"/>
                  <a:pt x="149" y="235"/>
                  <a:pt x="149" y="235"/>
                </a:cubicBezTo>
                <a:cubicBezTo>
                  <a:pt x="148" y="236"/>
                  <a:pt x="147" y="236"/>
                  <a:pt x="147" y="236"/>
                </a:cubicBezTo>
                <a:cubicBezTo>
                  <a:pt x="146" y="237"/>
                  <a:pt x="146" y="239"/>
                  <a:pt x="145" y="239"/>
                </a:cubicBezTo>
                <a:cubicBezTo>
                  <a:pt x="144" y="238"/>
                  <a:pt x="145" y="237"/>
                  <a:pt x="145" y="237"/>
                </a:cubicBezTo>
                <a:cubicBezTo>
                  <a:pt x="144" y="238"/>
                  <a:pt x="141" y="240"/>
                  <a:pt x="141" y="241"/>
                </a:cubicBezTo>
                <a:cubicBezTo>
                  <a:pt x="139" y="244"/>
                  <a:pt x="138" y="247"/>
                  <a:pt x="137" y="251"/>
                </a:cubicBezTo>
                <a:cubicBezTo>
                  <a:pt x="136" y="251"/>
                  <a:pt x="136" y="251"/>
                  <a:pt x="136" y="252"/>
                </a:cubicBezTo>
                <a:cubicBezTo>
                  <a:pt x="135" y="253"/>
                  <a:pt x="134" y="253"/>
                  <a:pt x="133" y="254"/>
                </a:cubicBezTo>
                <a:cubicBezTo>
                  <a:pt x="132" y="255"/>
                  <a:pt x="131" y="256"/>
                  <a:pt x="131" y="258"/>
                </a:cubicBezTo>
                <a:cubicBezTo>
                  <a:pt x="130" y="259"/>
                  <a:pt x="130" y="260"/>
                  <a:pt x="129" y="261"/>
                </a:cubicBezTo>
                <a:cubicBezTo>
                  <a:pt x="128" y="262"/>
                  <a:pt x="127" y="264"/>
                  <a:pt x="126" y="266"/>
                </a:cubicBezTo>
                <a:cubicBezTo>
                  <a:pt x="128" y="267"/>
                  <a:pt x="129" y="265"/>
                  <a:pt x="129" y="266"/>
                </a:cubicBezTo>
                <a:cubicBezTo>
                  <a:pt x="129" y="269"/>
                  <a:pt x="127" y="267"/>
                  <a:pt x="126" y="269"/>
                </a:cubicBezTo>
                <a:cubicBezTo>
                  <a:pt x="126" y="269"/>
                  <a:pt x="126" y="269"/>
                  <a:pt x="126" y="269"/>
                </a:cubicBezTo>
                <a:cubicBezTo>
                  <a:pt x="126" y="270"/>
                  <a:pt x="126" y="270"/>
                  <a:pt x="126" y="270"/>
                </a:cubicBezTo>
                <a:cubicBezTo>
                  <a:pt x="125" y="272"/>
                  <a:pt x="123" y="273"/>
                  <a:pt x="123" y="275"/>
                </a:cubicBezTo>
                <a:cubicBezTo>
                  <a:pt x="122" y="277"/>
                  <a:pt x="121" y="279"/>
                  <a:pt x="121" y="281"/>
                </a:cubicBezTo>
                <a:cubicBezTo>
                  <a:pt x="120" y="282"/>
                  <a:pt x="121" y="283"/>
                  <a:pt x="121" y="284"/>
                </a:cubicBezTo>
                <a:cubicBezTo>
                  <a:pt x="120" y="286"/>
                  <a:pt x="119" y="286"/>
                  <a:pt x="120" y="287"/>
                </a:cubicBezTo>
                <a:cubicBezTo>
                  <a:pt x="120" y="287"/>
                  <a:pt x="119" y="288"/>
                  <a:pt x="119" y="288"/>
                </a:cubicBezTo>
                <a:cubicBezTo>
                  <a:pt x="119" y="291"/>
                  <a:pt x="118" y="295"/>
                  <a:pt x="117" y="298"/>
                </a:cubicBezTo>
                <a:cubicBezTo>
                  <a:pt x="117" y="299"/>
                  <a:pt x="117" y="300"/>
                  <a:pt x="117" y="300"/>
                </a:cubicBezTo>
                <a:cubicBezTo>
                  <a:pt x="117" y="301"/>
                  <a:pt x="117" y="301"/>
                  <a:pt x="116" y="301"/>
                </a:cubicBezTo>
                <a:cubicBezTo>
                  <a:pt x="116" y="305"/>
                  <a:pt x="114" y="308"/>
                  <a:pt x="114" y="312"/>
                </a:cubicBezTo>
                <a:cubicBezTo>
                  <a:pt x="114" y="315"/>
                  <a:pt x="112" y="317"/>
                  <a:pt x="112" y="321"/>
                </a:cubicBezTo>
                <a:cubicBezTo>
                  <a:pt x="112" y="321"/>
                  <a:pt x="113" y="322"/>
                  <a:pt x="113" y="322"/>
                </a:cubicBezTo>
                <a:cubicBezTo>
                  <a:pt x="113" y="324"/>
                  <a:pt x="112" y="325"/>
                  <a:pt x="112" y="326"/>
                </a:cubicBezTo>
                <a:cubicBezTo>
                  <a:pt x="112" y="328"/>
                  <a:pt x="112" y="329"/>
                  <a:pt x="111" y="331"/>
                </a:cubicBezTo>
                <a:cubicBezTo>
                  <a:pt x="111" y="332"/>
                  <a:pt x="111" y="333"/>
                  <a:pt x="110" y="335"/>
                </a:cubicBezTo>
                <a:cubicBezTo>
                  <a:pt x="110" y="336"/>
                  <a:pt x="111" y="337"/>
                  <a:pt x="110" y="339"/>
                </a:cubicBezTo>
                <a:cubicBezTo>
                  <a:pt x="110" y="340"/>
                  <a:pt x="110" y="341"/>
                  <a:pt x="110" y="342"/>
                </a:cubicBezTo>
                <a:cubicBezTo>
                  <a:pt x="110" y="343"/>
                  <a:pt x="110" y="344"/>
                  <a:pt x="110" y="345"/>
                </a:cubicBezTo>
                <a:cubicBezTo>
                  <a:pt x="111" y="346"/>
                  <a:pt x="110" y="347"/>
                  <a:pt x="110" y="348"/>
                </a:cubicBezTo>
                <a:cubicBezTo>
                  <a:pt x="110" y="348"/>
                  <a:pt x="109" y="349"/>
                  <a:pt x="109" y="349"/>
                </a:cubicBezTo>
                <a:cubicBezTo>
                  <a:pt x="109" y="350"/>
                  <a:pt x="110" y="351"/>
                  <a:pt x="110" y="352"/>
                </a:cubicBezTo>
                <a:cubicBezTo>
                  <a:pt x="110" y="353"/>
                  <a:pt x="110" y="354"/>
                  <a:pt x="110" y="355"/>
                </a:cubicBezTo>
                <a:cubicBezTo>
                  <a:pt x="110" y="359"/>
                  <a:pt x="110" y="363"/>
                  <a:pt x="110" y="367"/>
                </a:cubicBezTo>
                <a:cubicBezTo>
                  <a:pt x="110" y="369"/>
                  <a:pt x="110" y="371"/>
                  <a:pt x="110" y="373"/>
                </a:cubicBezTo>
                <a:cubicBezTo>
                  <a:pt x="110" y="374"/>
                  <a:pt x="110" y="374"/>
                  <a:pt x="110" y="375"/>
                </a:cubicBezTo>
                <a:cubicBezTo>
                  <a:pt x="110" y="376"/>
                  <a:pt x="110" y="376"/>
                  <a:pt x="109" y="377"/>
                </a:cubicBezTo>
                <a:cubicBezTo>
                  <a:pt x="109" y="378"/>
                  <a:pt x="110" y="379"/>
                  <a:pt x="110" y="380"/>
                </a:cubicBezTo>
                <a:cubicBezTo>
                  <a:pt x="110" y="381"/>
                  <a:pt x="109" y="383"/>
                  <a:pt x="109" y="384"/>
                </a:cubicBezTo>
                <a:cubicBezTo>
                  <a:pt x="109" y="385"/>
                  <a:pt x="110" y="386"/>
                  <a:pt x="109" y="387"/>
                </a:cubicBezTo>
                <a:cubicBezTo>
                  <a:pt x="109" y="389"/>
                  <a:pt x="109" y="392"/>
                  <a:pt x="110" y="395"/>
                </a:cubicBezTo>
                <a:cubicBezTo>
                  <a:pt x="111" y="395"/>
                  <a:pt x="111" y="396"/>
                  <a:pt x="111" y="396"/>
                </a:cubicBezTo>
                <a:cubicBezTo>
                  <a:pt x="111" y="398"/>
                  <a:pt x="111" y="399"/>
                  <a:pt x="111" y="401"/>
                </a:cubicBezTo>
                <a:cubicBezTo>
                  <a:pt x="111" y="402"/>
                  <a:pt x="111" y="404"/>
                  <a:pt x="111" y="405"/>
                </a:cubicBezTo>
                <a:cubicBezTo>
                  <a:pt x="112" y="407"/>
                  <a:pt x="112" y="409"/>
                  <a:pt x="112" y="411"/>
                </a:cubicBezTo>
                <a:cubicBezTo>
                  <a:pt x="112" y="412"/>
                  <a:pt x="112" y="414"/>
                  <a:pt x="112" y="414"/>
                </a:cubicBezTo>
                <a:cubicBezTo>
                  <a:pt x="112" y="416"/>
                  <a:pt x="112" y="419"/>
                  <a:pt x="112" y="420"/>
                </a:cubicBezTo>
                <a:cubicBezTo>
                  <a:pt x="113" y="421"/>
                  <a:pt x="112" y="422"/>
                  <a:pt x="112" y="424"/>
                </a:cubicBezTo>
                <a:cubicBezTo>
                  <a:pt x="112" y="424"/>
                  <a:pt x="113" y="425"/>
                  <a:pt x="113" y="425"/>
                </a:cubicBezTo>
                <a:cubicBezTo>
                  <a:pt x="113" y="426"/>
                  <a:pt x="113" y="427"/>
                  <a:pt x="113" y="427"/>
                </a:cubicBezTo>
                <a:cubicBezTo>
                  <a:pt x="114" y="429"/>
                  <a:pt x="114" y="430"/>
                  <a:pt x="114" y="432"/>
                </a:cubicBezTo>
                <a:cubicBezTo>
                  <a:pt x="114" y="434"/>
                  <a:pt x="114" y="435"/>
                  <a:pt x="114" y="437"/>
                </a:cubicBezTo>
                <a:cubicBezTo>
                  <a:pt x="114" y="438"/>
                  <a:pt x="114" y="440"/>
                  <a:pt x="114" y="442"/>
                </a:cubicBezTo>
                <a:cubicBezTo>
                  <a:pt x="114" y="448"/>
                  <a:pt x="115" y="453"/>
                  <a:pt x="116" y="459"/>
                </a:cubicBezTo>
                <a:cubicBezTo>
                  <a:pt x="118" y="472"/>
                  <a:pt x="119" y="486"/>
                  <a:pt x="116" y="499"/>
                </a:cubicBezTo>
                <a:cubicBezTo>
                  <a:pt x="115" y="507"/>
                  <a:pt x="112" y="515"/>
                  <a:pt x="106" y="520"/>
                </a:cubicBezTo>
                <a:cubicBezTo>
                  <a:pt x="105" y="522"/>
                  <a:pt x="103" y="523"/>
                  <a:pt x="101" y="524"/>
                </a:cubicBezTo>
                <a:cubicBezTo>
                  <a:pt x="100" y="525"/>
                  <a:pt x="98" y="526"/>
                  <a:pt x="97" y="526"/>
                </a:cubicBezTo>
                <a:cubicBezTo>
                  <a:pt x="94" y="527"/>
                  <a:pt x="91" y="527"/>
                  <a:pt x="88" y="526"/>
                </a:cubicBezTo>
                <a:cubicBezTo>
                  <a:pt x="87" y="525"/>
                  <a:pt x="85" y="525"/>
                  <a:pt x="84" y="524"/>
                </a:cubicBezTo>
                <a:cubicBezTo>
                  <a:pt x="82" y="523"/>
                  <a:pt x="81" y="522"/>
                  <a:pt x="80" y="521"/>
                </a:cubicBezTo>
                <a:cubicBezTo>
                  <a:pt x="75" y="517"/>
                  <a:pt x="73" y="510"/>
                  <a:pt x="73" y="504"/>
                </a:cubicBezTo>
                <a:cubicBezTo>
                  <a:pt x="79" y="514"/>
                  <a:pt x="95" y="514"/>
                  <a:pt x="102" y="503"/>
                </a:cubicBezTo>
                <a:cubicBezTo>
                  <a:pt x="104" y="499"/>
                  <a:pt x="106" y="495"/>
                  <a:pt x="107" y="491"/>
                </a:cubicBezTo>
                <a:cubicBezTo>
                  <a:pt x="109" y="458"/>
                  <a:pt x="63" y="444"/>
                  <a:pt x="40" y="463"/>
                </a:cubicBezTo>
                <a:cubicBezTo>
                  <a:pt x="33" y="468"/>
                  <a:pt x="26" y="479"/>
                  <a:pt x="24" y="487"/>
                </a:cubicBezTo>
                <a:cubicBezTo>
                  <a:pt x="14" y="518"/>
                  <a:pt x="27" y="568"/>
                  <a:pt x="61" y="580"/>
                </a:cubicBezTo>
                <a:close/>
                <a:moveTo>
                  <a:pt x="187" y="497"/>
                </a:moveTo>
                <a:cubicBezTo>
                  <a:pt x="186" y="497"/>
                  <a:pt x="186" y="499"/>
                  <a:pt x="184" y="498"/>
                </a:cubicBezTo>
                <a:cubicBezTo>
                  <a:pt x="186" y="497"/>
                  <a:pt x="183" y="496"/>
                  <a:pt x="184" y="494"/>
                </a:cubicBezTo>
                <a:cubicBezTo>
                  <a:pt x="185" y="495"/>
                  <a:pt x="185" y="492"/>
                  <a:pt x="187" y="494"/>
                </a:cubicBezTo>
                <a:cubicBezTo>
                  <a:pt x="187" y="493"/>
                  <a:pt x="187" y="492"/>
                  <a:pt x="186" y="491"/>
                </a:cubicBezTo>
                <a:cubicBezTo>
                  <a:pt x="187" y="490"/>
                  <a:pt x="188" y="490"/>
                  <a:pt x="188" y="488"/>
                </a:cubicBezTo>
                <a:cubicBezTo>
                  <a:pt x="189" y="489"/>
                  <a:pt x="189" y="489"/>
                  <a:pt x="189" y="490"/>
                </a:cubicBezTo>
                <a:cubicBezTo>
                  <a:pt x="187" y="492"/>
                  <a:pt x="189" y="494"/>
                  <a:pt x="187" y="497"/>
                </a:cubicBezTo>
                <a:close/>
                <a:moveTo>
                  <a:pt x="187" y="476"/>
                </a:moveTo>
                <a:cubicBezTo>
                  <a:pt x="192" y="477"/>
                  <a:pt x="188" y="482"/>
                  <a:pt x="191" y="484"/>
                </a:cubicBezTo>
                <a:cubicBezTo>
                  <a:pt x="189" y="488"/>
                  <a:pt x="189" y="488"/>
                  <a:pt x="189" y="488"/>
                </a:cubicBezTo>
                <a:cubicBezTo>
                  <a:pt x="188" y="488"/>
                  <a:pt x="188" y="487"/>
                  <a:pt x="189" y="487"/>
                </a:cubicBezTo>
                <a:cubicBezTo>
                  <a:pt x="189" y="485"/>
                  <a:pt x="187" y="487"/>
                  <a:pt x="187" y="485"/>
                </a:cubicBezTo>
                <a:cubicBezTo>
                  <a:pt x="191" y="483"/>
                  <a:pt x="186" y="480"/>
                  <a:pt x="187" y="476"/>
                </a:cubicBezTo>
                <a:close/>
                <a:moveTo>
                  <a:pt x="188" y="481"/>
                </a:moveTo>
                <a:cubicBezTo>
                  <a:pt x="188" y="482"/>
                  <a:pt x="187" y="484"/>
                  <a:pt x="186" y="484"/>
                </a:cubicBezTo>
                <a:cubicBezTo>
                  <a:pt x="186" y="483"/>
                  <a:pt x="185" y="482"/>
                  <a:pt x="186" y="481"/>
                </a:cubicBezTo>
                <a:cubicBezTo>
                  <a:pt x="186" y="481"/>
                  <a:pt x="187" y="481"/>
                  <a:pt x="188" y="481"/>
                </a:cubicBezTo>
                <a:close/>
                <a:moveTo>
                  <a:pt x="184" y="471"/>
                </a:moveTo>
                <a:cubicBezTo>
                  <a:pt x="185" y="469"/>
                  <a:pt x="186" y="472"/>
                  <a:pt x="186" y="472"/>
                </a:cubicBezTo>
                <a:cubicBezTo>
                  <a:pt x="185" y="475"/>
                  <a:pt x="188" y="478"/>
                  <a:pt x="185" y="480"/>
                </a:cubicBezTo>
                <a:cubicBezTo>
                  <a:pt x="184" y="479"/>
                  <a:pt x="185" y="477"/>
                  <a:pt x="185" y="475"/>
                </a:cubicBezTo>
                <a:cubicBezTo>
                  <a:pt x="184" y="474"/>
                  <a:pt x="184" y="473"/>
                  <a:pt x="184" y="472"/>
                </a:cubicBezTo>
                <a:cubicBezTo>
                  <a:pt x="184" y="471"/>
                  <a:pt x="185" y="471"/>
                  <a:pt x="184" y="471"/>
                </a:cubicBezTo>
                <a:close/>
                <a:moveTo>
                  <a:pt x="184" y="469"/>
                </a:moveTo>
                <a:cubicBezTo>
                  <a:pt x="183" y="471"/>
                  <a:pt x="183" y="468"/>
                  <a:pt x="182" y="468"/>
                </a:cubicBezTo>
                <a:cubicBezTo>
                  <a:pt x="184" y="466"/>
                  <a:pt x="184" y="468"/>
                  <a:pt x="184" y="469"/>
                </a:cubicBezTo>
                <a:close/>
                <a:moveTo>
                  <a:pt x="181" y="463"/>
                </a:moveTo>
                <a:cubicBezTo>
                  <a:pt x="180" y="465"/>
                  <a:pt x="182" y="465"/>
                  <a:pt x="181" y="467"/>
                </a:cubicBezTo>
                <a:cubicBezTo>
                  <a:pt x="180" y="466"/>
                  <a:pt x="179" y="464"/>
                  <a:pt x="179" y="463"/>
                </a:cubicBezTo>
                <a:cubicBezTo>
                  <a:pt x="179" y="462"/>
                  <a:pt x="180" y="463"/>
                  <a:pt x="181" y="463"/>
                </a:cubicBezTo>
                <a:close/>
                <a:moveTo>
                  <a:pt x="176" y="448"/>
                </a:moveTo>
                <a:cubicBezTo>
                  <a:pt x="175" y="448"/>
                  <a:pt x="176" y="446"/>
                  <a:pt x="175" y="446"/>
                </a:cubicBezTo>
                <a:cubicBezTo>
                  <a:pt x="177" y="444"/>
                  <a:pt x="177" y="447"/>
                  <a:pt x="176" y="448"/>
                </a:cubicBezTo>
                <a:close/>
                <a:moveTo>
                  <a:pt x="175" y="451"/>
                </a:moveTo>
                <a:cubicBezTo>
                  <a:pt x="177" y="450"/>
                  <a:pt x="177" y="453"/>
                  <a:pt x="178" y="454"/>
                </a:cubicBezTo>
                <a:cubicBezTo>
                  <a:pt x="178" y="455"/>
                  <a:pt x="177" y="456"/>
                  <a:pt x="178" y="457"/>
                </a:cubicBezTo>
                <a:cubicBezTo>
                  <a:pt x="176" y="459"/>
                  <a:pt x="177" y="455"/>
                  <a:pt x="177" y="456"/>
                </a:cubicBezTo>
                <a:cubicBezTo>
                  <a:pt x="176" y="454"/>
                  <a:pt x="176" y="454"/>
                  <a:pt x="175" y="453"/>
                </a:cubicBezTo>
                <a:cubicBezTo>
                  <a:pt x="175" y="453"/>
                  <a:pt x="176" y="452"/>
                  <a:pt x="175" y="451"/>
                </a:cubicBezTo>
                <a:close/>
                <a:moveTo>
                  <a:pt x="173" y="443"/>
                </a:moveTo>
                <a:cubicBezTo>
                  <a:pt x="174" y="444"/>
                  <a:pt x="174" y="445"/>
                  <a:pt x="175" y="446"/>
                </a:cubicBezTo>
                <a:cubicBezTo>
                  <a:pt x="174" y="447"/>
                  <a:pt x="173" y="445"/>
                  <a:pt x="172" y="445"/>
                </a:cubicBezTo>
                <a:cubicBezTo>
                  <a:pt x="172" y="444"/>
                  <a:pt x="173" y="445"/>
                  <a:pt x="173" y="443"/>
                </a:cubicBezTo>
                <a:close/>
                <a:moveTo>
                  <a:pt x="153" y="228"/>
                </a:moveTo>
                <a:cubicBezTo>
                  <a:pt x="156" y="226"/>
                  <a:pt x="151" y="235"/>
                  <a:pt x="150" y="233"/>
                </a:cubicBezTo>
                <a:cubicBezTo>
                  <a:pt x="148" y="233"/>
                  <a:pt x="154" y="227"/>
                  <a:pt x="153" y="228"/>
                </a:cubicBezTo>
                <a:close/>
                <a:moveTo>
                  <a:pt x="140" y="249"/>
                </a:moveTo>
                <a:cubicBezTo>
                  <a:pt x="140" y="247"/>
                  <a:pt x="141" y="245"/>
                  <a:pt x="140" y="245"/>
                </a:cubicBezTo>
                <a:cubicBezTo>
                  <a:pt x="141" y="244"/>
                  <a:pt x="141" y="243"/>
                  <a:pt x="142" y="242"/>
                </a:cubicBezTo>
                <a:cubicBezTo>
                  <a:pt x="143" y="242"/>
                  <a:pt x="143" y="242"/>
                  <a:pt x="143" y="242"/>
                </a:cubicBezTo>
                <a:cubicBezTo>
                  <a:pt x="143" y="244"/>
                  <a:pt x="142" y="243"/>
                  <a:pt x="142" y="244"/>
                </a:cubicBezTo>
                <a:cubicBezTo>
                  <a:pt x="142" y="245"/>
                  <a:pt x="142" y="246"/>
                  <a:pt x="142" y="247"/>
                </a:cubicBezTo>
                <a:cubicBezTo>
                  <a:pt x="141" y="249"/>
                  <a:pt x="140" y="252"/>
                  <a:pt x="137" y="251"/>
                </a:cubicBezTo>
                <a:cubicBezTo>
                  <a:pt x="138" y="250"/>
                  <a:pt x="139" y="250"/>
                  <a:pt x="140" y="249"/>
                </a:cubicBezTo>
                <a:close/>
                <a:moveTo>
                  <a:pt x="146" y="379"/>
                </a:moveTo>
                <a:cubicBezTo>
                  <a:pt x="147" y="380"/>
                  <a:pt x="146" y="382"/>
                  <a:pt x="147" y="385"/>
                </a:cubicBezTo>
                <a:cubicBezTo>
                  <a:pt x="147" y="386"/>
                  <a:pt x="148" y="388"/>
                  <a:pt x="148" y="391"/>
                </a:cubicBezTo>
                <a:cubicBezTo>
                  <a:pt x="147" y="391"/>
                  <a:pt x="147" y="390"/>
                  <a:pt x="147" y="389"/>
                </a:cubicBezTo>
                <a:cubicBezTo>
                  <a:pt x="147" y="389"/>
                  <a:pt x="146" y="387"/>
                  <a:pt x="146" y="385"/>
                </a:cubicBezTo>
                <a:cubicBezTo>
                  <a:pt x="146" y="384"/>
                  <a:pt x="145" y="384"/>
                  <a:pt x="145" y="383"/>
                </a:cubicBezTo>
                <a:cubicBezTo>
                  <a:pt x="145" y="383"/>
                  <a:pt x="146" y="383"/>
                  <a:pt x="146" y="383"/>
                </a:cubicBezTo>
                <a:cubicBezTo>
                  <a:pt x="146" y="382"/>
                  <a:pt x="145" y="380"/>
                  <a:pt x="146" y="379"/>
                </a:cubicBezTo>
                <a:close/>
                <a:moveTo>
                  <a:pt x="134" y="304"/>
                </a:moveTo>
                <a:cubicBezTo>
                  <a:pt x="135" y="303"/>
                  <a:pt x="133" y="307"/>
                  <a:pt x="133" y="308"/>
                </a:cubicBezTo>
                <a:cubicBezTo>
                  <a:pt x="132" y="307"/>
                  <a:pt x="134" y="305"/>
                  <a:pt x="134" y="304"/>
                </a:cubicBezTo>
                <a:close/>
                <a:moveTo>
                  <a:pt x="132" y="309"/>
                </a:moveTo>
                <a:cubicBezTo>
                  <a:pt x="137" y="314"/>
                  <a:pt x="129" y="312"/>
                  <a:pt x="132" y="309"/>
                </a:cubicBezTo>
                <a:close/>
                <a:moveTo>
                  <a:pt x="130" y="319"/>
                </a:moveTo>
                <a:cubicBezTo>
                  <a:pt x="131" y="317"/>
                  <a:pt x="131" y="315"/>
                  <a:pt x="131" y="313"/>
                </a:cubicBezTo>
                <a:cubicBezTo>
                  <a:pt x="131" y="313"/>
                  <a:pt x="132" y="314"/>
                  <a:pt x="132" y="314"/>
                </a:cubicBezTo>
                <a:cubicBezTo>
                  <a:pt x="132" y="315"/>
                  <a:pt x="131" y="315"/>
                  <a:pt x="132" y="316"/>
                </a:cubicBezTo>
                <a:cubicBezTo>
                  <a:pt x="132" y="317"/>
                  <a:pt x="131" y="318"/>
                  <a:pt x="131" y="320"/>
                </a:cubicBezTo>
                <a:cubicBezTo>
                  <a:pt x="131" y="320"/>
                  <a:pt x="131" y="321"/>
                  <a:pt x="131" y="321"/>
                </a:cubicBezTo>
                <a:cubicBezTo>
                  <a:pt x="131" y="322"/>
                  <a:pt x="130" y="323"/>
                  <a:pt x="131" y="324"/>
                </a:cubicBezTo>
                <a:cubicBezTo>
                  <a:pt x="130" y="324"/>
                  <a:pt x="131" y="327"/>
                  <a:pt x="129" y="326"/>
                </a:cubicBezTo>
                <a:cubicBezTo>
                  <a:pt x="130" y="323"/>
                  <a:pt x="130" y="321"/>
                  <a:pt x="130" y="319"/>
                </a:cubicBezTo>
                <a:close/>
                <a:moveTo>
                  <a:pt x="127" y="275"/>
                </a:moveTo>
                <a:cubicBezTo>
                  <a:pt x="130" y="276"/>
                  <a:pt x="122" y="286"/>
                  <a:pt x="121" y="285"/>
                </a:cubicBezTo>
                <a:cubicBezTo>
                  <a:pt x="122" y="285"/>
                  <a:pt x="125" y="274"/>
                  <a:pt x="127" y="275"/>
                </a:cubicBezTo>
                <a:close/>
                <a:moveTo>
                  <a:pt x="121" y="289"/>
                </a:moveTo>
                <a:cubicBezTo>
                  <a:pt x="121" y="287"/>
                  <a:pt x="123" y="287"/>
                  <a:pt x="123" y="286"/>
                </a:cubicBezTo>
                <a:cubicBezTo>
                  <a:pt x="124" y="288"/>
                  <a:pt x="120" y="295"/>
                  <a:pt x="121" y="289"/>
                </a:cubicBezTo>
                <a:close/>
                <a:moveTo>
                  <a:pt x="120" y="293"/>
                </a:moveTo>
                <a:cubicBezTo>
                  <a:pt x="121" y="294"/>
                  <a:pt x="121" y="295"/>
                  <a:pt x="121" y="296"/>
                </a:cubicBezTo>
                <a:cubicBezTo>
                  <a:pt x="119" y="295"/>
                  <a:pt x="119" y="294"/>
                  <a:pt x="120" y="293"/>
                </a:cubicBezTo>
                <a:close/>
                <a:moveTo>
                  <a:pt x="121" y="298"/>
                </a:moveTo>
                <a:cubicBezTo>
                  <a:pt x="121" y="298"/>
                  <a:pt x="121" y="298"/>
                  <a:pt x="121" y="298"/>
                </a:cubicBezTo>
                <a:cubicBezTo>
                  <a:pt x="120" y="300"/>
                  <a:pt x="121" y="300"/>
                  <a:pt x="120" y="302"/>
                </a:cubicBezTo>
                <a:cubicBezTo>
                  <a:pt x="118" y="301"/>
                  <a:pt x="120" y="298"/>
                  <a:pt x="121" y="298"/>
                </a:cubicBezTo>
                <a:close/>
                <a:moveTo>
                  <a:pt x="118" y="314"/>
                </a:moveTo>
                <a:cubicBezTo>
                  <a:pt x="117" y="313"/>
                  <a:pt x="118" y="312"/>
                  <a:pt x="118" y="310"/>
                </a:cubicBezTo>
                <a:cubicBezTo>
                  <a:pt x="118" y="309"/>
                  <a:pt x="117" y="308"/>
                  <a:pt x="118" y="307"/>
                </a:cubicBezTo>
                <a:cubicBezTo>
                  <a:pt x="119" y="307"/>
                  <a:pt x="119" y="308"/>
                  <a:pt x="119" y="309"/>
                </a:cubicBezTo>
                <a:cubicBezTo>
                  <a:pt x="119" y="309"/>
                  <a:pt x="119" y="310"/>
                  <a:pt x="119" y="310"/>
                </a:cubicBezTo>
                <a:cubicBezTo>
                  <a:pt x="119" y="311"/>
                  <a:pt x="119" y="312"/>
                  <a:pt x="119" y="314"/>
                </a:cubicBezTo>
                <a:cubicBezTo>
                  <a:pt x="119" y="314"/>
                  <a:pt x="119" y="315"/>
                  <a:pt x="119" y="314"/>
                </a:cubicBezTo>
                <a:cubicBezTo>
                  <a:pt x="119" y="316"/>
                  <a:pt x="118" y="317"/>
                  <a:pt x="118" y="318"/>
                </a:cubicBezTo>
                <a:cubicBezTo>
                  <a:pt x="117" y="320"/>
                  <a:pt x="117" y="317"/>
                  <a:pt x="118" y="316"/>
                </a:cubicBezTo>
                <a:cubicBezTo>
                  <a:pt x="118" y="316"/>
                  <a:pt x="118" y="314"/>
                  <a:pt x="118" y="314"/>
                </a:cubicBezTo>
                <a:close/>
                <a:moveTo>
                  <a:pt x="114" y="340"/>
                </a:moveTo>
                <a:cubicBezTo>
                  <a:pt x="114" y="340"/>
                  <a:pt x="114" y="340"/>
                  <a:pt x="114" y="340"/>
                </a:cubicBezTo>
                <a:cubicBezTo>
                  <a:pt x="115" y="339"/>
                  <a:pt x="114" y="337"/>
                  <a:pt x="115" y="337"/>
                </a:cubicBezTo>
                <a:cubicBezTo>
                  <a:pt x="116" y="338"/>
                  <a:pt x="115" y="340"/>
                  <a:pt x="115" y="342"/>
                </a:cubicBezTo>
                <a:cubicBezTo>
                  <a:pt x="115" y="344"/>
                  <a:pt x="116" y="346"/>
                  <a:pt x="115" y="349"/>
                </a:cubicBezTo>
                <a:cubicBezTo>
                  <a:pt x="114" y="349"/>
                  <a:pt x="114" y="348"/>
                  <a:pt x="114" y="347"/>
                </a:cubicBezTo>
                <a:cubicBezTo>
                  <a:pt x="114" y="346"/>
                  <a:pt x="114" y="344"/>
                  <a:pt x="114" y="342"/>
                </a:cubicBezTo>
                <a:cubicBezTo>
                  <a:pt x="114" y="341"/>
                  <a:pt x="114" y="341"/>
                  <a:pt x="114" y="340"/>
                </a:cubicBezTo>
                <a:close/>
                <a:moveTo>
                  <a:pt x="112" y="352"/>
                </a:moveTo>
                <a:cubicBezTo>
                  <a:pt x="114" y="353"/>
                  <a:pt x="112" y="354"/>
                  <a:pt x="112" y="356"/>
                </a:cubicBezTo>
                <a:cubicBezTo>
                  <a:pt x="113" y="358"/>
                  <a:pt x="114" y="361"/>
                  <a:pt x="113" y="364"/>
                </a:cubicBezTo>
                <a:cubicBezTo>
                  <a:pt x="111" y="360"/>
                  <a:pt x="112" y="356"/>
                  <a:pt x="112" y="352"/>
                </a:cubicBezTo>
                <a:close/>
                <a:moveTo>
                  <a:pt x="112" y="381"/>
                </a:moveTo>
                <a:cubicBezTo>
                  <a:pt x="112" y="379"/>
                  <a:pt x="111" y="377"/>
                  <a:pt x="112" y="374"/>
                </a:cubicBezTo>
                <a:cubicBezTo>
                  <a:pt x="113" y="375"/>
                  <a:pt x="112" y="376"/>
                  <a:pt x="112" y="377"/>
                </a:cubicBezTo>
                <a:cubicBezTo>
                  <a:pt x="113" y="378"/>
                  <a:pt x="113" y="378"/>
                  <a:pt x="112" y="378"/>
                </a:cubicBezTo>
                <a:cubicBezTo>
                  <a:pt x="112" y="378"/>
                  <a:pt x="112" y="380"/>
                  <a:pt x="112" y="380"/>
                </a:cubicBezTo>
                <a:cubicBezTo>
                  <a:pt x="112" y="380"/>
                  <a:pt x="113" y="380"/>
                  <a:pt x="113" y="380"/>
                </a:cubicBezTo>
                <a:cubicBezTo>
                  <a:pt x="113" y="382"/>
                  <a:pt x="114" y="384"/>
                  <a:pt x="113" y="387"/>
                </a:cubicBezTo>
                <a:cubicBezTo>
                  <a:pt x="111" y="385"/>
                  <a:pt x="112" y="383"/>
                  <a:pt x="112" y="381"/>
                </a:cubicBezTo>
                <a:close/>
                <a:moveTo>
                  <a:pt x="113" y="388"/>
                </a:moveTo>
                <a:cubicBezTo>
                  <a:pt x="115" y="388"/>
                  <a:pt x="113" y="390"/>
                  <a:pt x="114" y="391"/>
                </a:cubicBezTo>
                <a:cubicBezTo>
                  <a:pt x="115" y="391"/>
                  <a:pt x="116" y="391"/>
                  <a:pt x="115" y="393"/>
                </a:cubicBezTo>
                <a:cubicBezTo>
                  <a:pt x="113" y="392"/>
                  <a:pt x="113" y="390"/>
                  <a:pt x="113" y="388"/>
                </a:cubicBezTo>
                <a:close/>
                <a:moveTo>
                  <a:pt x="114" y="396"/>
                </a:moveTo>
                <a:cubicBezTo>
                  <a:pt x="115" y="397"/>
                  <a:pt x="115" y="399"/>
                  <a:pt x="115" y="401"/>
                </a:cubicBezTo>
                <a:cubicBezTo>
                  <a:pt x="115" y="402"/>
                  <a:pt x="116" y="403"/>
                  <a:pt x="116" y="404"/>
                </a:cubicBezTo>
                <a:cubicBezTo>
                  <a:pt x="116" y="406"/>
                  <a:pt x="116" y="408"/>
                  <a:pt x="116" y="410"/>
                </a:cubicBezTo>
                <a:cubicBezTo>
                  <a:pt x="114" y="407"/>
                  <a:pt x="115" y="400"/>
                  <a:pt x="114" y="396"/>
                </a:cubicBezTo>
                <a:close/>
                <a:moveTo>
                  <a:pt x="117" y="421"/>
                </a:moveTo>
                <a:cubicBezTo>
                  <a:pt x="117" y="420"/>
                  <a:pt x="117" y="419"/>
                  <a:pt x="116" y="418"/>
                </a:cubicBezTo>
                <a:cubicBezTo>
                  <a:pt x="118" y="416"/>
                  <a:pt x="116" y="414"/>
                  <a:pt x="116" y="411"/>
                </a:cubicBezTo>
                <a:cubicBezTo>
                  <a:pt x="117" y="411"/>
                  <a:pt x="116" y="413"/>
                  <a:pt x="117" y="414"/>
                </a:cubicBezTo>
                <a:cubicBezTo>
                  <a:pt x="117" y="414"/>
                  <a:pt x="119" y="415"/>
                  <a:pt x="119" y="416"/>
                </a:cubicBezTo>
                <a:cubicBezTo>
                  <a:pt x="118" y="417"/>
                  <a:pt x="118" y="419"/>
                  <a:pt x="118" y="421"/>
                </a:cubicBezTo>
                <a:cubicBezTo>
                  <a:pt x="118" y="422"/>
                  <a:pt x="119" y="424"/>
                  <a:pt x="120" y="425"/>
                </a:cubicBezTo>
                <a:cubicBezTo>
                  <a:pt x="120" y="426"/>
                  <a:pt x="120" y="426"/>
                  <a:pt x="120" y="426"/>
                </a:cubicBezTo>
                <a:cubicBezTo>
                  <a:pt x="119" y="426"/>
                  <a:pt x="119" y="427"/>
                  <a:pt x="118" y="427"/>
                </a:cubicBezTo>
                <a:cubicBezTo>
                  <a:pt x="120" y="432"/>
                  <a:pt x="121" y="436"/>
                  <a:pt x="122" y="442"/>
                </a:cubicBezTo>
                <a:cubicBezTo>
                  <a:pt x="119" y="441"/>
                  <a:pt x="121" y="438"/>
                  <a:pt x="121" y="437"/>
                </a:cubicBezTo>
                <a:cubicBezTo>
                  <a:pt x="120" y="436"/>
                  <a:pt x="120" y="435"/>
                  <a:pt x="119" y="434"/>
                </a:cubicBezTo>
                <a:cubicBezTo>
                  <a:pt x="119" y="434"/>
                  <a:pt x="120" y="433"/>
                  <a:pt x="119" y="433"/>
                </a:cubicBezTo>
                <a:cubicBezTo>
                  <a:pt x="119" y="433"/>
                  <a:pt x="119" y="433"/>
                  <a:pt x="119" y="433"/>
                </a:cubicBezTo>
                <a:cubicBezTo>
                  <a:pt x="119" y="432"/>
                  <a:pt x="119" y="432"/>
                  <a:pt x="119" y="432"/>
                </a:cubicBezTo>
                <a:cubicBezTo>
                  <a:pt x="118" y="431"/>
                  <a:pt x="118" y="429"/>
                  <a:pt x="118" y="428"/>
                </a:cubicBezTo>
                <a:cubicBezTo>
                  <a:pt x="118" y="426"/>
                  <a:pt x="118" y="423"/>
                  <a:pt x="117" y="421"/>
                </a:cubicBezTo>
                <a:close/>
                <a:moveTo>
                  <a:pt x="133" y="534"/>
                </a:moveTo>
                <a:cubicBezTo>
                  <a:pt x="162" y="504"/>
                  <a:pt x="154" y="459"/>
                  <a:pt x="146" y="422"/>
                </a:cubicBezTo>
                <a:cubicBezTo>
                  <a:pt x="142" y="405"/>
                  <a:pt x="133" y="374"/>
                  <a:pt x="132" y="356"/>
                </a:cubicBezTo>
                <a:cubicBezTo>
                  <a:pt x="131" y="335"/>
                  <a:pt x="131" y="325"/>
                  <a:pt x="138" y="306"/>
                </a:cubicBezTo>
                <a:cubicBezTo>
                  <a:pt x="123" y="354"/>
                  <a:pt x="157" y="412"/>
                  <a:pt x="160" y="462"/>
                </a:cubicBezTo>
                <a:cubicBezTo>
                  <a:pt x="161" y="477"/>
                  <a:pt x="162" y="490"/>
                  <a:pt x="158" y="505"/>
                </a:cubicBezTo>
                <a:cubicBezTo>
                  <a:pt x="155" y="520"/>
                  <a:pt x="148" y="534"/>
                  <a:pt x="135" y="542"/>
                </a:cubicBezTo>
                <a:cubicBezTo>
                  <a:pt x="121" y="551"/>
                  <a:pt x="104" y="553"/>
                  <a:pt x="93" y="543"/>
                </a:cubicBezTo>
                <a:cubicBezTo>
                  <a:pt x="107" y="547"/>
                  <a:pt x="123" y="545"/>
                  <a:pt x="133" y="534"/>
                </a:cubicBezTo>
                <a:close/>
                <a:moveTo>
                  <a:pt x="964" y="173"/>
                </a:moveTo>
                <a:cubicBezTo>
                  <a:pt x="964" y="173"/>
                  <a:pt x="964" y="174"/>
                  <a:pt x="964" y="174"/>
                </a:cubicBezTo>
                <a:cubicBezTo>
                  <a:pt x="964" y="174"/>
                  <a:pt x="964" y="174"/>
                  <a:pt x="964" y="174"/>
                </a:cubicBezTo>
                <a:cubicBezTo>
                  <a:pt x="964" y="174"/>
                  <a:pt x="964" y="174"/>
                  <a:pt x="964" y="174"/>
                </a:cubicBezTo>
                <a:cubicBezTo>
                  <a:pt x="964" y="174"/>
                  <a:pt x="964" y="173"/>
                  <a:pt x="964" y="173"/>
                </a:cubicBezTo>
                <a:close/>
                <a:moveTo>
                  <a:pt x="962" y="170"/>
                </a:moveTo>
                <a:cubicBezTo>
                  <a:pt x="962" y="170"/>
                  <a:pt x="961" y="170"/>
                  <a:pt x="962" y="169"/>
                </a:cubicBezTo>
                <a:cubicBezTo>
                  <a:pt x="962" y="169"/>
                  <a:pt x="960" y="168"/>
                  <a:pt x="961" y="167"/>
                </a:cubicBezTo>
                <a:cubicBezTo>
                  <a:pt x="960" y="167"/>
                  <a:pt x="959" y="166"/>
                  <a:pt x="959" y="165"/>
                </a:cubicBezTo>
                <a:cubicBezTo>
                  <a:pt x="958" y="165"/>
                  <a:pt x="958" y="164"/>
                  <a:pt x="957" y="163"/>
                </a:cubicBezTo>
                <a:cubicBezTo>
                  <a:pt x="957" y="163"/>
                  <a:pt x="957" y="163"/>
                  <a:pt x="957" y="163"/>
                </a:cubicBezTo>
                <a:cubicBezTo>
                  <a:pt x="957" y="163"/>
                  <a:pt x="957" y="163"/>
                  <a:pt x="957" y="163"/>
                </a:cubicBezTo>
                <a:cubicBezTo>
                  <a:pt x="958" y="166"/>
                  <a:pt x="960" y="167"/>
                  <a:pt x="961" y="169"/>
                </a:cubicBezTo>
                <a:cubicBezTo>
                  <a:pt x="961" y="169"/>
                  <a:pt x="961" y="170"/>
                  <a:pt x="961" y="170"/>
                </a:cubicBezTo>
                <a:cubicBezTo>
                  <a:pt x="962" y="170"/>
                  <a:pt x="962" y="170"/>
                  <a:pt x="962" y="171"/>
                </a:cubicBezTo>
                <a:cubicBezTo>
                  <a:pt x="963" y="171"/>
                  <a:pt x="962" y="172"/>
                  <a:pt x="963" y="172"/>
                </a:cubicBezTo>
                <a:cubicBezTo>
                  <a:pt x="963" y="173"/>
                  <a:pt x="963" y="173"/>
                  <a:pt x="964" y="173"/>
                </a:cubicBezTo>
                <a:cubicBezTo>
                  <a:pt x="964" y="173"/>
                  <a:pt x="964" y="173"/>
                  <a:pt x="964" y="173"/>
                </a:cubicBezTo>
                <a:cubicBezTo>
                  <a:pt x="963" y="172"/>
                  <a:pt x="962" y="171"/>
                  <a:pt x="962" y="170"/>
                </a:cubicBezTo>
                <a:close/>
                <a:moveTo>
                  <a:pt x="910" y="112"/>
                </a:moveTo>
                <a:cubicBezTo>
                  <a:pt x="910" y="112"/>
                  <a:pt x="910" y="113"/>
                  <a:pt x="910" y="113"/>
                </a:cubicBezTo>
                <a:cubicBezTo>
                  <a:pt x="911" y="114"/>
                  <a:pt x="913" y="115"/>
                  <a:pt x="914" y="116"/>
                </a:cubicBezTo>
                <a:cubicBezTo>
                  <a:pt x="914" y="116"/>
                  <a:pt x="914" y="116"/>
                  <a:pt x="914" y="116"/>
                </a:cubicBezTo>
                <a:cubicBezTo>
                  <a:pt x="914" y="116"/>
                  <a:pt x="914" y="116"/>
                  <a:pt x="914" y="117"/>
                </a:cubicBezTo>
                <a:cubicBezTo>
                  <a:pt x="914" y="117"/>
                  <a:pt x="915" y="117"/>
                  <a:pt x="915" y="117"/>
                </a:cubicBezTo>
                <a:cubicBezTo>
                  <a:pt x="915" y="117"/>
                  <a:pt x="915" y="117"/>
                  <a:pt x="915" y="117"/>
                </a:cubicBezTo>
                <a:cubicBezTo>
                  <a:pt x="915" y="117"/>
                  <a:pt x="916" y="118"/>
                  <a:pt x="916" y="118"/>
                </a:cubicBezTo>
                <a:cubicBezTo>
                  <a:pt x="917" y="119"/>
                  <a:pt x="917" y="118"/>
                  <a:pt x="918" y="119"/>
                </a:cubicBezTo>
                <a:cubicBezTo>
                  <a:pt x="918" y="119"/>
                  <a:pt x="918" y="119"/>
                  <a:pt x="918" y="119"/>
                </a:cubicBezTo>
                <a:cubicBezTo>
                  <a:pt x="919" y="120"/>
                  <a:pt x="920" y="121"/>
                  <a:pt x="921" y="121"/>
                </a:cubicBezTo>
                <a:cubicBezTo>
                  <a:pt x="921" y="122"/>
                  <a:pt x="921" y="121"/>
                  <a:pt x="921" y="121"/>
                </a:cubicBezTo>
                <a:cubicBezTo>
                  <a:pt x="922" y="121"/>
                  <a:pt x="922" y="123"/>
                  <a:pt x="923" y="123"/>
                </a:cubicBezTo>
                <a:cubicBezTo>
                  <a:pt x="923" y="123"/>
                  <a:pt x="923" y="123"/>
                  <a:pt x="923" y="124"/>
                </a:cubicBezTo>
                <a:cubicBezTo>
                  <a:pt x="923" y="124"/>
                  <a:pt x="924" y="124"/>
                  <a:pt x="924" y="125"/>
                </a:cubicBezTo>
                <a:cubicBezTo>
                  <a:pt x="925" y="125"/>
                  <a:pt x="925" y="126"/>
                  <a:pt x="925" y="126"/>
                </a:cubicBezTo>
                <a:cubicBezTo>
                  <a:pt x="926" y="127"/>
                  <a:pt x="926" y="126"/>
                  <a:pt x="926" y="127"/>
                </a:cubicBezTo>
                <a:cubicBezTo>
                  <a:pt x="927" y="127"/>
                  <a:pt x="927" y="126"/>
                  <a:pt x="928" y="127"/>
                </a:cubicBezTo>
                <a:cubicBezTo>
                  <a:pt x="929" y="128"/>
                  <a:pt x="930" y="130"/>
                  <a:pt x="931" y="131"/>
                </a:cubicBezTo>
                <a:cubicBezTo>
                  <a:pt x="931" y="132"/>
                  <a:pt x="932" y="132"/>
                  <a:pt x="932" y="133"/>
                </a:cubicBezTo>
                <a:cubicBezTo>
                  <a:pt x="932" y="133"/>
                  <a:pt x="933" y="133"/>
                  <a:pt x="933" y="133"/>
                </a:cubicBezTo>
                <a:cubicBezTo>
                  <a:pt x="933" y="133"/>
                  <a:pt x="933" y="133"/>
                  <a:pt x="933" y="133"/>
                </a:cubicBezTo>
                <a:cubicBezTo>
                  <a:pt x="933" y="133"/>
                  <a:pt x="933" y="134"/>
                  <a:pt x="934" y="134"/>
                </a:cubicBezTo>
                <a:cubicBezTo>
                  <a:pt x="934" y="134"/>
                  <a:pt x="933" y="134"/>
                  <a:pt x="933" y="134"/>
                </a:cubicBezTo>
                <a:cubicBezTo>
                  <a:pt x="933" y="134"/>
                  <a:pt x="934" y="134"/>
                  <a:pt x="934" y="134"/>
                </a:cubicBezTo>
                <a:cubicBezTo>
                  <a:pt x="935" y="135"/>
                  <a:pt x="937" y="137"/>
                  <a:pt x="938" y="138"/>
                </a:cubicBezTo>
                <a:cubicBezTo>
                  <a:pt x="938" y="138"/>
                  <a:pt x="939" y="139"/>
                  <a:pt x="940" y="140"/>
                </a:cubicBezTo>
                <a:cubicBezTo>
                  <a:pt x="940" y="140"/>
                  <a:pt x="940" y="141"/>
                  <a:pt x="940" y="141"/>
                </a:cubicBezTo>
                <a:cubicBezTo>
                  <a:pt x="941" y="141"/>
                  <a:pt x="941" y="142"/>
                  <a:pt x="941" y="142"/>
                </a:cubicBezTo>
                <a:cubicBezTo>
                  <a:pt x="941" y="142"/>
                  <a:pt x="941" y="142"/>
                  <a:pt x="941" y="142"/>
                </a:cubicBezTo>
                <a:cubicBezTo>
                  <a:pt x="941" y="142"/>
                  <a:pt x="942" y="143"/>
                  <a:pt x="942" y="143"/>
                </a:cubicBezTo>
                <a:cubicBezTo>
                  <a:pt x="942" y="143"/>
                  <a:pt x="943" y="144"/>
                  <a:pt x="943" y="144"/>
                </a:cubicBezTo>
                <a:cubicBezTo>
                  <a:pt x="943" y="145"/>
                  <a:pt x="944" y="145"/>
                  <a:pt x="945" y="146"/>
                </a:cubicBezTo>
                <a:cubicBezTo>
                  <a:pt x="945" y="147"/>
                  <a:pt x="946" y="148"/>
                  <a:pt x="946" y="149"/>
                </a:cubicBezTo>
                <a:cubicBezTo>
                  <a:pt x="947" y="149"/>
                  <a:pt x="948" y="150"/>
                  <a:pt x="949" y="151"/>
                </a:cubicBezTo>
                <a:cubicBezTo>
                  <a:pt x="949" y="151"/>
                  <a:pt x="949" y="152"/>
                  <a:pt x="949" y="152"/>
                </a:cubicBezTo>
                <a:cubicBezTo>
                  <a:pt x="950" y="153"/>
                  <a:pt x="951" y="153"/>
                  <a:pt x="951" y="154"/>
                </a:cubicBezTo>
                <a:cubicBezTo>
                  <a:pt x="951" y="154"/>
                  <a:pt x="951" y="154"/>
                  <a:pt x="951" y="155"/>
                </a:cubicBezTo>
                <a:cubicBezTo>
                  <a:pt x="952" y="155"/>
                  <a:pt x="952" y="156"/>
                  <a:pt x="952" y="156"/>
                </a:cubicBezTo>
                <a:cubicBezTo>
                  <a:pt x="952" y="157"/>
                  <a:pt x="953" y="157"/>
                  <a:pt x="953" y="158"/>
                </a:cubicBezTo>
                <a:cubicBezTo>
                  <a:pt x="953" y="158"/>
                  <a:pt x="953" y="158"/>
                  <a:pt x="953" y="158"/>
                </a:cubicBezTo>
                <a:cubicBezTo>
                  <a:pt x="954" y="158"/>
                  <a:pt x="954" y="158"/>
                  <a:pt x="954" y="158"/>
                </a:cubicBezTo>
                <a:cubicBezTo>
                  <a:pt x="954" y="159"/>
                  <a:pt x="954" y="159"/>
                  <a:pt x="954" y="159"/>
                </a:cubicBezTo>
                <a:cubicBezTo>
                  <a:pt x="955" y="160"/>
                  <a:pt x="955" y="160"/>
                  <a:pt x="955" y="160"/>
                </a:cubicBezTo>
                <a:cubicBezTo>
                  <a:pt x="955" y="161"/>
                  <a:pt x="956" y="161"/>
                  <a:pt x="956" y="161"/>
                </a:cubicBezTo>
                <a:cubicBezTo>
                  <a:pt x="956" y="162"/>
                  <a:pt x="956" y="162"/>
                  <a:pt x="956" y="163"/>
                </a:cubicBezTo>
                <a:cubicBezTo>
                  <a:pt x="956" y="163"/>
                  <a:pt x="957" y="163"/>
                  <a:pt x="957" y="163"/>
                </a:cubicBezTo>
                <a:cubicBezTo>
                  <a:pt x="957" y="163"/>
                  <a:pt x="957" y="163"/>
                  <a:pt x="957" y="163"/>
                </a:cubicBezTo>
                <a:cubicBezTo>
                  <a:pt x="958" y="164"/>
                  <a:pt x="959" y="165"/>
                  <a:pt x="959" y="165"/>
                </a:cubicBezTo>
                <a:cubicBezTo>
                  <a:pt x="959" y="165"/>
                  <a:pt x="960" y="166"/>
                  <a:pt x="960" y="166"/>
                </a:cubicBezTo>
                <a:cubicBezTo>
                  <a:pt x="960" y="167"/>
                  <a:pt x="961" y="167"/>
                  <a:pt x="961" y="167"/>
                </a:cubicBezTo>
                <a:cubicBezTo>
                  <a:pt x="962" y="167"/>
                  <a:pt x="961" y="168"/>
                  <a:pt x="962" y="168"/>
                </a:cubicBezTo>
                <a:cubicBezTo>
                  <a:pt x="962" y="169"/>
                  <a:pt x="963" y="169"/>
                  <a:pt x="963" y="170"/>
                </a:cubicBezTo>
                <a:cubicBezTo>
                  <a:pt x="963" y="170"/>
                  <a:pt x="963" y="170"/>
                  <a:pt x="963" y="170"/>
                </a:cubicBezTo>
                <a:cubicBezTo>
                  <a:pt x="963" y="171"/>
                  <a:pt x="963" y="171"/>
                  <a:pt x="963" y="171"/>
                </a:cubicBezTo>
                <a:cubicBezTo>
                  <a:pt x="964" y="171"/>
                  <a:pt x="964" y="172"/>
                  <a:pt x="964" y="172"/>
                </a:cubicBezTo>
                <a:cubicBezTo>
                  <a:pt x="964" y="173"/>
                  <a:pt x="964" y="173"/>
                  <a:pt x="964" y="173"/>
                </a:cubicBezTo>
                <a:cubicBezTo>
                  <a:pt x="965" y="174"/>
                  <a:pt x="966" y="174"/>
                  <a:pt x="966" y="175"/>
                </a:cubicBezTo>
                <a:cubicBezTo>
                  <a:pt x="965" y="175"/>
                  <a:pt x="965" y="175"/>
                  <a:pt x="965" y="175"/>
                </a:cubicBezTo>
                <a:cubicBezTo>
                  <a:pt x="966" y="176"/>
                  <a:pt x="966" y="176"/>
                  <a:pt x="966" y="177"/>
                </a:cubicBezTo>
                <a:cubicBezTo>
                  <a:pt x="966" y="177"/>
                  <a:pt x="966" y="177"/>
                  <a:pt x="966" y="177"/>
                </a:cubicBezTo>
                <a:cubicBezTo>
                  <a:pt x="968" y="178"/>
                  <a:pt x="967" y="180"/>
                  <a:pt x="969" y="180"/>
                </a:cubicBezTo>
                <a:cubicBezTo>
                  <a:pt x="969" y="180"/>
                  <a:pt x="969" y="181"/>
                  <a:pt x="969" y="181"/>
                </a:cubicBezTo>
                <a:cubicBezTo>
                  <a:pt x="969" y="182"/>
                  <a:pt x="969" y="182"/>
                  <a:pt x="970" y="183"/>
                </a:cubicBezTo>
                <a:cubicBezTo>
                  <a:pt x="970" y="183"/>
                  <a:pt x="970" y="183"/>
                  <a:pt x="970" y="184"/>
                </a:cubicBezTo>
                <a:cubicBezTo>
                  <a:pt x="970" y="184"/>
                  <a:pt x="971" y="184"/>
                  <a:pt x="971" y="185"/>
                </a:cubicBezTo>
                <a:cubicBezTo>
                  <a:pt x="971" y="186"/>
                  <a:pt x="971" y="187"/>
                  <a:pt x="972" y="187"/>
                </a:cubicBezTo>
                <a:cubicBezTo>
                  <a:pt x="972" y="187"/>
                  <a:pt x="972" y="187"/>
                  <a:pt x="972" y="186"/>
                </a:cubicBezTo>
                <a:cubicBezTo>
                  <a:pt x="972" y="187"/>
                  <a:pt x="973" y="187"/>
                  <a:pt x="973" y="187"/>
                </a:cubicBezTo>
                <a:cubicBezTo>
                  <a:pt x="973" y="189"/>
                  <a:pt x="973" y="189"/>
                  <a:pt x="974" y="190"/>
                </a:cubicBezTo>
                <a:cubicBezTo>
                  <a:pt x="974" y="192"/>
                  <a:pt x="975" y="192"/>
                  <a:pt x="975" y="193"/>
                </a:cubicBezTo>
                <a:cubicBezTo>
                  <a:pt x="976" y="195"/>
                  <a:pt x="976" y="197"/>
                  <a:pt x="977" y="198"/>
                </a:cubicBezTo>
                <a:cubicBezTo>
                  <a:pt x="977" y="199"/>
                  <a:pt x="978" y="200"/>
                  <a:pt x="978" y="201"/>
                </a:cubicBezTo>
                <a:cubicBezTo>
                  <a:pt x="979" y="201"/>
                  <a:pt x="978" y="202"/>
                  <a:pt x="979" y="203"/>
                </a:cubicBezTo>
                <a:cubicBezTo>
                  <a:pt x="979" y="204"/>
                  <a:pt x="979" y="205"/>
                  <a:pt x="980" y="206"/>
                </a:cubicBezTo>
                <a:cubicBezTo>
                  <a:pt x="980" y="207"/>
                  <a:pt x="981" y="208"/>
                  <a:pt x="981" y="209"/>
                </a:cubicBezTo>
                <a:cubicBezTo>
                  <a:pt x="981" y="210"/>
                  <a:pt x="982" y="210"/>
                  <a:pt x="982" y="211"/>
                </a:cubicBezTo>
                <a:cubicBezTo>
                  <a:pt x="983" y="212"/>
                  <a:pt x="983" y="213"/>
                  <a:pt x="984" y="214"/>
                </a:cubicBezTo>
                <a:cubicBezTo>
                  <a:pt x="983" y="215"/>
                  <a:pt x="983" y="216"/>
                  <a:pt x="983" y="218"/>
                </a:cubicBezTo>
                <a:cubicBezTo>
                  <a:pt x="983" y="218"/>
                  <a:pt x="984" y="218"/>
                  <a:pt x="983" y="219"/>
                </a:cubicBezTo>
                <a:cubicBezTo>
                  <a:pt x="984" y="218"/>
                  <a:pt x="986" y="223"/>
                  <a:pt x="986" y="223"/>
                </a:cubicBezTo>
                <a:cubicBezTo>
                  <a:pt x="992" y="249"/>
                  <a:pt x="988" y="275"/>
                  <a:pt x="1000" y="300"/>
                </a:cubicBezTo>
                <a:cubicBezTo>
                  <a:pt x="1004" y="307"/>
                  <a:pt x="1018" y="322"/>
                  <a:pt x="1035" y="316"/>
                </a:cubicBezTo>
                <a:cubicBezTo>
                  <a:pt x="1038" y="315"/>
                  <a:pt x="1044" y="312"/>
                  <a:pt x="1045" y="311"/>
                </a:cubicBezTo>
                <a:cubicBezTo>
                  <a:pt x="1045" y="311"/>
                  <a:pt x="1051" y="317"/>
                  <a:pt x="1062" y="318"/>
                </a:cubicBezTo>
                <a:cubicBezTo>
                  <a:pt x="1086" y="320"/>
                  <a:pt x="1106" y="288"/>
                  <a:pt x="1104" y="269"/>
                </a:cubicBezTo>
                <a:cubicBezTo>
                  <a:pt x="1102" y="258"/>
                  <a:pt x="1093" y="255"/>
                  <a:pt x="1093" y="255"/>
                </a:cubicBezTo>
                <a:cubicBezTo>
                  <a:pt x="1094" y="254"/>
                  <a:pt x="1106" y="247"/>
                  <a:pt x="1104" y="228"/>
                </a:cubicBezTo>
                <a:cubicBezTo>
                  <a:pt x="1103" y="212"/>
                  <a:pt x="1090" y="206"/>
                  <a:pt x="1083" y="202"/>
                </a:cubicBezTo>
                <a:cubicBezTo>
                  <a:pt x="1069" y="195"/>
                  <a:pt x="1049" y="197"/>
                  <a:pt x="1037" y="205"/>
                </a:cubicBezTo>
                <a:cubicBezTo>
                  <a:pt x="1025" y="213"/>
                  <a:pt x="1020" y="223"/>
                  <a:pt x="1022" y="238"/>
                </a:cubicBezTo>
                <a:cubicBezTo>
                  <a:pt x="1024" y="250"/>
                  <a:pt x="1034" y="264"/>
                  <a:pt x="1049" y="261"/>
                </a:cubicBezTo>
                <a:cubicBezTo>
                  <a:pt x="1070" y="256"/>
                  <a:pt x="1055" y="230"/>
                  <a:pt x="1045" y="244"/>
                </a:cubicBezTo>
                <a:cubicBezTo>
                  <a:pt x="1044" y="233"/>
                  <a:pt x="1053" y="231"/>
                  <a:pt x="1060" y="232"/>
                </a:cubicBezTo>
                <a:cubicBezTo>
                  <a:pt x="1080" y="234"/>
                  <a:pt x="1080" y="266"/>
                  <a:pt x="1064" y="275"/>
                </a:cubicBezTo>
                <a:cubicBezTo>
                  <a:pt x="1059" y="277"/>
                  <a:pt x="1051" y="278"/>
                  <a:pt x="1046" y="277"/>
                </a:cubicBezTo>
                <a:cubicBezTo>
                  <a:pt x="1040" y="275"/>
                  <a:pt x="1034" y="271"/>
                  <a:pt x="1030" y="266"/>
                </a:cubicBezTo>
                <a:cubicBezTo>
                  <a:pt x="1025" y="260"/>
                  <a:pt x="1021" y="253"/>
                  <a:pt x="1018" y="246"/>
                </a:cubicBezTo>
                <a:cubicBezTo>
                  <a:pt x="1016" y="242"/>
                  <a:pt x="1015" y="237"/>
                  <a:pt x="1014" y="233"/>
                </a:cubicBezTo>
                <a:cubicBezTo>
                  <a:pt x="1013" y="231"/>
                  <a:pt x="1013" y="228"/>
                  <a:pt x="1012" y="226"/>
                </a:cubicBezTo>
                <a:cubicBezTo>
                  <a:pt x="1012" y="225"/>
                  <a:pt x="1011" y="225"/>
                  <a:pt x="1011" y="224"/>
                </a:cubicBezTo>
                <a:cubicBezTo>
                  <a:pt x="1010" y="223"/>
                  <a:pt x="1011" y="225"/>
                  <a:pt x="1011" y="224"/>
                </a:cubicBezTo>
                <a:cubicBezTo>
                  <a:pt x="1011" y="224"/>
                  <a:pt x="1011" y="223"/>
                  <a:pt x="1011" y="223"/>
                </a:cubicBezTo>
                <a:cubicBezTo>
                  <a:pt x="1011" y="222"/>
                  <a:pt x="1010" y="222"/>
                  <a:pt x="1010" y="221"/>
                </a:cubicBezTo>
                <a:cubicBezTo>
                  <a:pt x="1009" y="221"/>
                  <a:pt x="1010" y="220"/>
                  <a:pt x="1009" y="219"/>
                </a:cubicBezTo>
                <a:cubicBezTo>
                  <a:pt x="1009" y="219"/>
                  <a:pt x="1009" y="218"/>
                  <a:pt x="1009" y="218"/>
                </a:cubicBezTo>
                <a:cubicBezTo>
                  <a:pt x="1008" y="217"/>
                  <a:pt x="1008" y="216"/>
                  <a:pt x="1007" y="215"/>
                </a:cubicBezTo>
                <a:cubicBezTo>
                  <a:pt x="1007" y="213"/>
                  <a:pt x="1008" y="212"/>
                  <a:pt x="1007" y="211"/>
                </a:cubicBezTo>
                <a:cubicBezTo>
                  <a:pt x="1007" y="209"/>
                  <a:pt x="1003" y="206"/>
                  <a:pt x="1004" y="205"/>
                </a:cubicBezTo>
                <a:cubicBezTo>
                  <a:pt x="1003" y="205"/>
                  <a:pt x="1003" y="203"/>
                  <a:pt x="1003" y="203"/>
                </a:cubicBezTo>
                <a:cubicBezTo>
                  <a:pt x="1002" y="202"/>
                  <a:pt x="1002" y="203"/>
                  <a:pt x="1001" y="203"/>
                </a:cubicBezTo>
                <a:cubicBezTo>
                  <a:pt x="1000" y="200"/>
                  <a:pt x="1000" y="200"/>
                  <a:pt x="999" y="199"/>
                </a:cubicBezTo>
                <a:cubicBezTo>
                  <a:pt x="998" y="198"/>
                  <a:pt x="999" y="197"/>
                  <a:pt x="999" y="197"/>
                </a:cubicBezTo>
                <a:cubicBezTo>
                  <a:pt x="999" y="196"/>
                  <a:pt x="997" y="196"/>
                  <a:pt x="998" y="194"/>
                </a:cubicBezTo>
                <a:cubicBezTo>
                  <a:pt x="997" y="194"/>
                  <a:pt x="997" y="195"/>
                  <a:pt x="996" y="194"/>
                </a:cubicBezTo>
                <a:cubicBezTo>
                  <a:pt x="996" y="193"/>
                  <a:pt x="996" y="192"/>
                  <a:pt x="996" y="191"/>
                </a:cubicBezTo>
                <a:cubicBezTo>
                  <a:pt x="995" y="190"/>
                  <a:pt x="995" y="188"/>
                  <a:pt x="993" y="188"/>
                </a:cubicBezTo>
                <a:cubicBezTo>
                  <a:pt x="993" y="186"/>
                  <a:pt x="992" y="186"/>
                  <a:pt x="992" y="186"/>
                </a:cubicBezTo>
                <a:cubicBezTo>
                  <a:pt x="992" y="185"/>
                  <a:pt x="992" y="185"/>
                  <a:pt x="992" y="185"/>
                </a:cubicBezTo>
                <a:cubicBezTo>
                  <a:pt x="991" y="184"/>
                  <a:pt x="990" y="183"/>
                  <a:pt x="990" y="184"/>
                </a:cubicBezTo>
                <a:cubicBezTo>
                  <a:pt x="989" y="182"/>
                  <a:pt x="989" y="181"/>
                  <a:pt x="989" y="180"/>
                </a:cubicBezTo>
                <a:cubicBezTo>
                  <a:pt x="989" y="180"/>
                  <a:pt x="988" y="180"/>
                  <a:pt x="988" y="179"/>
                </a:cubicBezTo>
                <a:cubicBezTo>
                  <a:pt x="988" y="179"/>
                  <a:pt x="988" y="179"/>
                  <a:pt x="988" y="179"/>
                </a:cubicBezTo>
                <a:cubicBezTo>
                  <a:pt x="987" y="178"/>
                  <a:pt x="987" y="178"/>
                  <a:pt x="986" y="177"/>
                </a:cubicBezTo>
                <a:cubicBezTo>
                  <a:pt x="986" y="176"/>
                  <a:pt x="985" y="176"/>
                  <a:pt x="984" y="175"/>
                </a:cubicBezTo>
                <a:cubicBezTo>
                  <a:pt x="984" y="175"/>
                  <a:pt x="985" y="175"/>
                  <a:pt x="985" y="174"/>
                </a:cubicBezTo>
                <a:cubicBezTo>
                  <a:pt x="984" y="174"/>
                  <a:pt x="983" y="174"/>
                  <a:pt x="983" y="174"/>
                </a:cubicBezTo>
                <a:cubicBezTo>
                  <a:pt x="982" y="172"/>
                  <a:pt x="982" y="171"/>
                  <a:pt x="981" y="169"/>
                </a:cubicBezTo>
                <a:cubicBezTo>
                  <a:pt x="979" y="169"/>
                  <a:pt x="979" y="166"/>
                  <a:pt x="976" y="165"/>
                </a:cubicBezTo>
                <a:cubicBezTo>
                  <a:pt x="976" y="164"/>
                  <a:pt x="976" y="163"/>
                  <a:pt x="974" y="163"/>
                </a:cubicBezTo>
                <a:cubicBezTo>
                  <a:pt x="975" y="162"/>
                  <a:pt x="973" y="161"/>
                  <a:pt x="974" y="160"/>
                </a:cubicBezTo>
                <a:cubicBezTo>
                  <a:pt x="973" y="160"/>
                  <a:pt x="973" y="159"/>
                  <a:pt x="972" y="159"/>
                </a:cubicBezTo>
                <a:cubicBezTo>
                  <a:pt x="971" y="156"/>
                  <a:pt x="968" y="153"/>
                  <a:pt x="965" y="151"/>
                </a:cubicBezTo>
                <a:cubicBezTo>
                  <a:pt x="964" y="149"/>
                  <a:pt x="962" y="146"/>
                  <a:pt x="959" y="146"/>
                </a:cubicBezTo>
                <a:cubicBezTo>
                  <a:pt x="959" y="145"/>
                  <a:pt x="958" y="144"/>
                  <a:pt x="958" y="143"/>
                </a:cubicBezTo>
                <a:cubicBezTo>
                  <a:pt x="957" y="143"/>
                  <a:pt x="956" y="141"/>
                  <a:pt x="956" y="144"/>
                </a:cubicBezTo>
                <a:cubicBezTo>
                  <a:pt x="955" y="142"/>
                  <a:pt x="954" y="141"/>
                  <a:pt x="954" y="139"/>
                </a:cubicBezTo>
                <a:cubicBezTo>
                  <a:pt x="952" y="138"/>
                  <a:pt x="953" y="139"/>
                  <a:pt x="952" y="139"/>
                </a:cubicBezTo>
                <a:cubicBezTo>
                  <a:pt x="952" y="138"/>
                  <a:pt x="951" y="137"/>
                  <a:pt x="950" y="137"/>
                </a:cubicBezTo>
                <a:cubicBezTo>
                  <a:pt x="950" y="137"/>
                  <a:pt x="949" y="137"/>
                  <a:pt x="949" y="136"/>
                </a:cubicBezTo>
                <a:cubicBezTo>
                  <a:pt x="949" y="136"/>
                  <a:pt x="949" y="136"/>
                  <a:pt x="949" y="136"/>
                </a:cubicBezTo>
                <a:cubicBezTo>
                  <a:pt x="948" y="135"/>
                  <a:pt x="947" y="135"/>
                  <a:pt x="947" y="135"/>
                </a:cubicBezTo>
                <a:cubicBezTo>
                  <a:pt x="947" y="134"/>
                  <a:pt x="947" y="134"/>
                  <a:pt x="947" y="134"/>
                </a:cubicBezTo>
                <a:cubicBezTo>
                  <a:pt x="946" y="134"/>
                  <a:pt x="947" y="134"/>
                  <a:pt x="947" y="134"/>
                </a:cubicBezTo>
                <a:cubicBezTo>
                  <a:pt x="946" y="133"/>
                  <a:pt x="945" y="132"/>
                  <a:pt x="945" y="131"/>
                </a:cubicBezTo>
                <a:cubicBezTo>
                  <a:pt x="944" y="131"/>
                  <a:pt x="943" y="131"/>
                  <a:pt x="942" y="131"/>
                </a:cubicBezTo>
                <a:cubicBezTo>
                  <a:pt x="942" y="131"/>
                  <a:pt x="942" y="131"/>
                  <a:pt x="942" y="131"/>
                </a:cubicBezTo>
                <a:cubicBezTo>
                  <a:pt x="942" y="131"/>
                  <a:pt x="942" y="130"/>
                  <a:pt x="942" y="130"/>
                </a:cubicBezTo>
                <a:cubicBezTo>
                  <a:pt x="942" y="130"/>
                  <a:pt x="941" y="130"/>
                  <a:pt x="941" y="130"/>
                </a:cubicBezTo>
                <a:cubicBezTo>
                  <a:pt x="941" y="130"/>
                  <a:pt x="941" y="130"/>
                  <a:pt x="941" y="130"/>
                </a:cubicBezTo>
                <a:cubicBezTo>
                  <a:pt x="939" y="128"/>
                  <a:pt x="939" y="128"/>
                  <a:pt x="937" y="128"/>
                </a:cubicBezTo>
                <a:cubicBezTo>
                  <a:pt x="937" y="127"/>
                  <a:pt x="936" y="127"/>
                  <a:pt x="936" y="127"/>
                </a:cubicBezTo>
                <a:cubicBezTo>
                  <a:pt x="936" y="127"/>
                  <a:pt x="936" y="126"/>
                  <a:pt x="936" y="126"/>
                </a:cubicBezTo>
                <a:cubicBezTo>
                  <a:pt x="936" y="126"/>
                  <a:pt x="936" y="126"/>
                  <a:pt x="935" y="126"/>
                </a:cubicBezTo>
                <a:cubicBezTo>
                  <a:pt x="935" y="126"/>
                  <a:pt x="936" y="126"/>
                  <a:pt x="936" y="126"/>
                </a:cubicBezTo>
                <a:cubicBezTo>
                  <a:pt x="936" y="126"/>
                  <a:pt x="935" y="125"/>
                  <a:pt x="935" y="125"/>
                </a:cubicBezTo>
                <a:cubicBezTo>
                  <a:pt x="934" y="124"/>
                  <a:pt x="933" y="125"/>
                  <a:pt x="933" y="124"/>
                </a:cubicBezTo>
                <a:cubicBezTo>
                  <a:pt x="933" y="123"/>
                  <a:pt x="932" y="124"/>
                  <a:pt x="932" y="124"/>
                </a:cubicBezTo>
                <a:cubicBezTo>
                  <a:pt x="931" y="124"/>
                  <a:pt x="931" y="123"/>
                  <a:pt x="931" y="123"/>
                </a:cubicBezTo>
                <a:cubicBezTo>
                  <a:pt x="930" y="122"/>
                  <a:pt x="929" y="122"/>
                  <a:pt x="928" y="121"/>
                </a:cubicBezTo>
                <a:cubicBezTo>
                  <a:pt x="927" y="121"/>
                  <a:pt x="927" y="120"/>
                  <a:pt x="926" y="120"/>
                </a:cubicBezTo>
                <a:cubicBezTo>
                  <a:pt x="925" y="118"/>
                  <a:pt x="923" y="118"/>
                  <a:pt x="922" y="117"/>
                </a:cubicBezTo>
                <a:cubicBezTo>
                  <a:pt x="922" y="117"/>
                  <a:pt x="922" y="117"/>
                  <a:pt x="921" y="117"/>
                </a:cubicBezTo>
                <a:cubicBezTo>
                  <a:pt x="921" y="117"/>
                  <a:pt x="921" y="116"/>
                  <a:pt x="921" y="116"/>
                </a:cubicBezTo>
                <a:cubicBezTo>
                  <a:pt x="921" y="116"/>
                  <a:pt x="920" y="116"/>
                  <a:pt x="920" y="116"/>
                </a:cubicBezTo>
                <a:cubicBezTo>
                  <a:pt x="919" y="115"/>
                  <a:pt x="919" y="115"/>
                  <a:pt x="918" y="114"/>
                </a:cubicBezTo>
                <a:cubicBezTo>
                  <a:pt x="917" y="114"/>
                  <a:pt x="917" y="114"/>
                  <a:pt x="916" y="113"/>
                </a:cubicBezTo>
                <a:cubicBezTo>
                  <a:pt x="915" y="113"/>
                  <a:pt x="917" y="115"/>
                  <a:pt x="917" y="114"/>
                </a:cubicBezTo>
                <a:cubicBezTo>
                  <a:pt x="915" y="113"/>
                  <a:pt x="912" y="112"/>
                  <a:pt x="911" y="111"/>
                </a:cubicBezTo>
                <a:cubicBezTo>
                  <a:pt x="911" y="111"/>
                  <a:pt x="911" y="111"/>
                  <a:pt x="911" y="111"/>
                </a:cubicBezTo>
                <a:cubicBezTo>
                  <a:pt x="910" y="111"/>
                  <a:pt x="910" y="111"/>
                  <a:pt x="910" y="111"/>
                </a:cubicBezTo>
                <a:cubicBezTo>
                  <a:pt x="910" y="111"/>
                  <a:pt x="910" y="111"/>
                  <a:pt x="910" y="111"/>
                </a:cubicBezTo>
                <a:cubicBezTo>
                  <a:pt x="909" y="110"/>
                  <a:pt x="909" y="111"/>
                  <a:pt x="908" y="110"/>
                </a:cubicBezTo>
                <a:cubicBezTo>
                  <a:pt x="908" y="111"/>
                  <a:pt x="909" y="111"/>
                  <a:pt x="909" y="112"/>
                </a:cubicBezTo>
                <a:cubicBezTo>
                  <a:pt x="910" y="112"/>
                  <a:pt x="909" y="112"/>
                  <a:pt x="910" y="112"/>
                </a:cubicBezTo>
                <a:close/>
                <a:moveTo>
                  <a:pt x="992" y="200"/>
                </a:moveTo>
                <a:cubicBezTo>
                  <a:pt x="995" y="203"/>
                  <a:pt x="997" y="207"/>
                  <a:pt x="999" y="211"/>
                </a:cubicBezTo>
                <a:cubicBezTo>
                  <a:pt x="998" y="212"/>
                  <a:pt x="999" y="212"/>
                  <a:pt x="998" y="213"/>
                </a:cubicBezTo>
                <a:cubicBezTo>
                  <a:pt x="999" y="214"/>
                  <a:pt x="999" y="214"/>
                  <a:pt x="1000" y="215"/>
                </a:cubicBezTo>
                <a:cubicBezTo>
                  <a:pt x="999" y="216"/>
                  <a:pt x="1001" y="217"/>
                  <a:pt x="1001" y="218"/>
                </a:cubicBezTo>
                <a:cubicBezTo>
                  <a:pt x="1002" y="218"/>
                  <a:pt x="1002" y="220"/>
                  <a:pt x="1003" y="221"/>
                </a:cubicBezTo>
                <a:cubicBezTo>
                  <a:pt x="1003" y="221"/>
                  <a:pt x="1003" y="222"/>
                  <a:pt x="1003" y="222"/>
                </a:cubicBezTo>
                <a:cubicBezTo>
                  <a:pt x="1003" y="223"/>
                  <a:pt x="1003" y="223"/>
                  <a:pt x="1003" y="223"/>
                </a:cubicBezTo>
                <a:cubicBezTo>
                  <a:pt x="1001" y="223"/>
                  <a:pt x="1003" y="222"/>
                  <a:pt x="1002" y="221"/>
                </a:cubicBezTo>
                <a:cubicBezTo>
                  <a:pt x="998" y="220"/>
                  <a:pt x="1000" y="215"/>
                  <a:pt x="997" y="214"/>
                </a:cubicBezTo>
                <a:cubicBezTo>
                  <a:pt x="997" y="212"/>
                  <a:pt x="996" y="211"/>
                  <a:pt x="996" y="209"/>
                </a:cubicBezTo>
                <a:cubicBezTo>
                  <a:pt x="996" y="208"/>
                  <a:pt x="996" y="208"/>
                  <a:pt x="995" y="207"/>
                </a:cubicBezTo>
                <a:cubicBezTo>
                  <a:pt x="996" y="206"/>
                  <a:pt x="996" y="206"/>
                  <a:pt x="995" y="204"/>
                </a:cubicBezTo>
                <a:cubicBezTo>
                  <a:pt x="993" y="204"/>
                  <a:pt x="993" y="204"/>
                  <a:pt x="993" y="204"/>
                </a:cubicBezTo>
                <a:cubicBezTo>
                  <a:pt x="993" y="203"/>
                  <a:pt x="993" y="202"/>
                  <a:pt x="993" y="201"/>
                </a:cubicBezTo>
                <a:cubicBezTo>
                  <a:pt x="993" y="201"/>
                  <a:pt x="991" y="201"/>
                  <a:pt x="992" y="200"/>
                </a:cubicBezTo>
                <a:close/>
                <a:moveTo>
                  <a:pt x="988" y="191"/>
                </a:moveTo>
                <a:cubicBezTo>
                  <a:pt x="989" y="193"/>
                  <a:pt x="990" y="195"/>
                  <a:pt x="991" y="196"/>
                </a:cubicBezTo>
                <a:cubicBezTo>
                  <a:pt x="991" y="198"/>
                  <a:pt x="991" y="198"/>
                  <a:pt x="991" y="198"/>
                </a:cubicBezTo>
                <a:cubicBezTo>
                  <a:pt x="989" y="197"/>
                  <a:pt x="990" y="195"/>
                  <a:pt x="988" y="195"/>
                </a:cubicBezTo>
                <a:cubicBezTo>
                  <a:pt x="989" y="193"/>
                  <a:pt x="987" y="193"/>
                  <a:pt x="988" y="191"/>
                </a:cubicBezTo>
                <a:close/>
                <a:moveTo>
                  <a:pt x="967" y="174"/>
                </a:moveTo>
                <a:cubicBezTo>
                  <a:pt x="967" y="173"/>
                  <a:pt x="966" y="173"/>
                  <a:pt x="967" y="172"/>
                </a:cubicBezTo>
                <a:cubicBezTo>
                  <a:pt x="966" y="171"/>
                  <a:pt x="966" y="171"/>
                  <a:pt x="965" y="171"/>
                </a:cubicBezTo>
                <a:cubicBezTo>
                  <a:pt x="966" y="170"/>
                  <a:pt x="967" y="171"/>
                  <a:pt x="967" y="172"/>
                </a:cubicBezTo>
                <a:cubicBezTo>
                  <a:pt x="967" y="172"/>
                  <a:pt x="969" y="174"/>
                  <a:pt x="969" y="175"/>
                </a:cubicBezTo>
                <a:cubicBezTo>
                  <a:pt x="968" y="176"/>
                  <a:pt x="968" y="174"/>
                  <a:pt x="967" y="174"/>
                </a:cubicBezTo>
                <a:close/>
                <a:moveTo>
                  <a:pt x="970" y="182"/>
                </a:moveTo>
                <a:cubicBezTo>
                  <a:pt x="969" y="182"/>
                  <a:pt x="969" y="182"/>
                  <a:pt x="969" y="181"/>
                </a:cubicBezTo>
                <a:cubicBezTo>
                  <a:pt x="969" y="181"/>
                  <a:pt x="969" y="181"/>
                  <a:pt x="969" y="181"/>
                </a:cubicBezTo>
                <a:cubicBezTo>
                  <a:pt x="969" y="181"/>
                  <a:pt x="970" y="181"/>
                  <a:pt x="970" y="182"/>
                </a:cubicBezTo>
                <a:close/>
                <a:moveTo>
                  <a:pt x="956" y="149"/>
                </a:moveTo>
                <a:cubicBezTo>
                  <a:pt x="956" y="150"/>
                  <a:pt x="956" y="150"/>
                  <a:pt x="957" y="151"/>
                </a:cubicBezTo>
                <a:cubicBezTo>
                  <a:pt x="957" y="151"/>
                  <a:pt x="957" y="152"/>
                  <a:pt x="957" y="152"/>
                </a:cubicBezTo>
                <a:cubicBezTo>
                  <a:pt x="958" y="153"/>
                  <a:pt x="958" y="152"/>
                  <a:pt x="959" y="152"/>
                </a:cubicBezTo>
                <a:cubicBezTo>
                  <a:pt x="959" y="154"/>
                  <a:pt x="961" y="154"/>
                  <a:pt x="961" y="154"/>
                </a:cubicBezTo>
                <a:cubicBezTo>
                  <a:pt x="961" y="154"/>
                  <a:pt x="961" y="155"/>
                  <a:pt x="962" y="155"/>
                </a:cubicBezTo>
                <a:cubicBezTo>
                  <a:pt x="962" y="156"/>
                  <a:pt x="962" y="156"/>
                  <a:pt x="963" y="156"/>
                </a:cubicBezTo>
                <a:cubicBezTo>
                  <a:pt x="963" y="157"/>
                  <a:pt x="964" y="157"/>
                  <a:pt x="964" y="158"/>
                </a:cubicBezTo>
                <a:cubicBezTo>
                  <a:pt x="965" y="159"/>
                  <a:pt x="964" y="158"/>
                  <a:pt x="965" y="159"/>
                </a:cubicBezTo>
                <a:cubicBezTo>
                  <a:pt x="966" y="162"/>
                  <a:pt x="968" y="163"/>
                  <a:pt x="968" y="165"/>
                </a:cubicBezTo>
                <a:cubicBezTo>
                  <a:pt x="970" y="166"/>
                  <a:pt x="970" y="167"/>
                  <a:pt x="970" y="168"/>
                </a:cubicBezTo>
                <a:cubicBezTo>
                  <a:pt x="972" y="169"/>
                  <a:pt x="972" y="169"/>
                  <a:pt x="972" y="169"/>
                </a:cubicBezTo>
                <a:cubicBezTo>
                  <a:pt x="972" y="170"/>
                  <a:pt x="974" y="171"/>
                  <a:pt x="974" y="172"/>
                </a:cubicBezTo>
                <a:cubicBezTo>
                  <a:pt x="976" y="173"/>
                  <a:pt x="976" y="173"/>
                  <a:pt x="976" y="173"/>
                </a:cubicBezTo>
                <a:cubicBezTo>
                  <a:pt x="976" y="175"/>
                  <a:pt x="977" y="176"/>
                  <a:pt x="978" y="177"/>
                </a:cubicBezTo>
                <a:cubicBezTo>
                  <a:pt x="978" y="177"/>
                  <a:pt x="978" y="177"/>
                  <a:pt x="978" y="177"/>
                </a:cubicBezTo>
                <a:cubicBezTo>
                  <a:pt x="979" y="177"/>
                  <a:pt x="979" y="178"/>
                  <a:pt x="979" y="179"/>
                </a:cubicBezTo>
                <a:cubicBezTo>
                  <a:pt x="980" y="179"/>
                  <a:pt x="979" y="180"/>
                  <a:pt x="980" y="180"/>
                </a:cubicBezTo>
                <a:cubicBezTo>
                  <a:pt x="980" y="180"/>
                  <a:pt x="980" y="181"/>
                  <a:pt x="981" y="181"/>
                </a:cubicBezTo>
                <a:cubicBezTo>
                  <a:pt x="981" y="181"/>
                  <a:pt x="982" y="182"/>
                  <a:pt x="983" y="183"/>
                </a:cubicBezTo>
                <a:cubicBezTo>
                  <a:pt x="983" y="185"/>
                  <a:pt x="985" y="187"/>
                  <a:pt x="987" y="189"/>
                </a:cubicBezTo>
                <a:cubicBezTo>
                  <a:pt x="987" y="190"/>
                  <a:pt x="985" y="188"/>
                  <a:pt x="985" y="188"/>
                </a:cubicBezTo>
                <a:cubicBezTo>
                  <a:pt x="984" y="188"/>
                  <a:pt x="983" y="187"/>
                  <a:pt x="984" y="186"/>
                </a:cubicBezTo>
                <a:cubicBezTo>
                  <a:pt x="981" y="184"/>
                  <a:pt x="981" y="181"/>
                  <a:pt x="978" y="179"/>
                </a:cubicBezTo>
                <a:cubicBezTo>
                  <a:pt x="978" y="179"/>
                  <a:pt x="977" y="178"/>
                  <a:pt x="977" y="177"/>
                </a:cubicBezTo>
                <a:cubicBezTo>
                  <a:pt x="976" y="177"/>
                  <a:pt x="976" y="176"/>
                  <a:pt x="976" y="175"/>
                </a:cubicBezTo>
                <a:cubicBezTo>
                  <a:pt x="975" y="174"/>
                  <a:pt x="974" y="174"/>
                  <a:pt x="975" y="173"/>
                </a:cubicBezTo>
                <a:cubicBezTo>
                  <a:pt x="974" y="173"/>
                  <a:pt x="974" y="173"/>
                  <a:pt x="973" y="173"/>
                </a:cubicBezTo>
                <a:cubicBezTo>
                  <a:pt x="973" y="173"/>
                  <a:pt x="972" y="172"/>
                  <a:pt x="973" y="171"/>
                </a:cubicBezTo>
                <a:cubicBezTo>
                  <a:pt x="972" y="170"/>
                  <a:pt x="972" y="170"/>
                  <a:pt x="972" y="170"/>
                </a:cubicBezTo>
                <a:cubicBezTo>
                  <a:pt x="971" y="169"/>
                  <a:pt x="972" y="169"/>
                  <a:pt x="971" y="169"/>
                </a:cubicBezTo>
                <a:cubicBezTo>
                  <a:pt x="971" y="169"/>
                  <a:pt x="971" y="170"/>
                  <a:pt x="970" y="169"/>
                </a:cubicBezTo>
                <a:cubicBezTo>
                  <a:pt x="970" y="168"/>
                  <a:pt x="970" y="169"/>
                  <a:pt x="969" y="169"/>
                </a:cubicBezTo>
                <a:cubicBezTo>
                  <a:pt x="969" y="168"/>
                  <a:pt x="969" y="167"/>
                  <a:pt x="969" y="167"/>
                </a:cubicBezTo>
                <a:cubicBezTo>
                  <a:pt x="968" y="167"/>
                  <a:pt x="968" y="166"/>
                  <a:pt x="967" y="165"/>
                </a:cubicBezTo>
                <a:cubicBezTo>
                  <a:pt x="967" y="164"/>
                  <a:pt x="965" y="163"/>
                  <a:pt x="964" y="162"/>
                </a:cubicBezTo>
                <a:cubicBezTo>
                  <a:pt x="964" y="162"/>
                  <a:pt x="964" y="161"/>
                  <a:pt x="964" y="161"/>
                </a:cubicBezTo>
                <a:cubicBezTo>
                  <a:pt x="964" y="160"/>
                  <a:pt x="963" y="160"/>
                  <a:pt x="963" y="160"/>
                </a:cubicBezTo>
                <a:cubicBezTo>
                  <a:pt x="963" y="160"/>
                  <a:pt x="963" y="159"/>
                  <a:pt x="963" y="159"/>
                </a:cubicBezTo>
                <a:cubicBezTo>
                  <a:pt x="963" y="158"/>
                  <a:pt x="962" y="158"/>
                  <a:pt x="962" y="158"/>
                </a:cubicBezTo>
                <a:cubicBezTo>
                  <a:pt x="961" y="157"/>
                  <a:pt x="961" y="156"/>
                  <a:pt x="960" y="156"/>
                </a:cubicBezTo>
                <a:cubicBezTo>
                  <a:pt x="960" y="155"/>
                  <a:pt x="958" y="155"/>
                  <a:pt x="959" y="153"/>
                </a:cubicBezTo>
                <a:cubicBezTo>
                  <a:pt x="958" y="152"/>
                  <a:pt x="958" y="154"/>
                  <a:pt x="957" y="153"/>
                </a:cubicBezTo>
                <a:cubicBezTo>
                  <a:pt x="957" y="153"/>
                  <a:pt x="957" y="152"/>
                  <a:pt x="957" y="152"/>
                </a:cubicBezTo>
                <a:cubicBezTo>
                  <a:pt x="955" y="152"/>
                  <a:pt x="956" y="149"/>
                  <a:pt x="954" y="149"/>
                </a:cubicBezTo>
                <a:cubicBezTo>
                  <a:pt x="954" y="148"/>
                  <a:pt x="955" y="149"/>
                  <a:pt x="956" y="149"/>
                </a:cubicBezTo>
                <a:close/>
                <a:moveTo>
                  <a:pt x="964" y="174"/>
                </a:moveTo>
                <a:cubicBezTo>
                  <a:pt x="964" y="174"/>
                  <a:pt x="964" y="175"/>
                  <a:pt x="964" y="175"/>
                </a:cubicBezTo>
                <a:cubicBezTo>
                  <a:pt x="964" y="175"/>
                  <a:pt x="965" y="175"/>
                  <a:pt x="965" y="175"/>
                </a:cubicBezTo>
                <a:cubicBezTo>
                  <a:pt x="965" y="175"/>
                  <a:pt x="965" y="174"/>
                  <a:pt x="964" y="174"/>
                </a:cubicBezTo>
                <a:cubicBezTo>
                  <a:pt x="964" y="174"/>
                  <a:pt x="964" y="174"/>
                  <a:pt x="964" y="174"/>
                </a:cubicBezTo>
                <a:close/>
                <a:moveTo>
                  <a:pt x="881" y="807"/>
                </a:moveTo>
                <a:cubicBezTo>
                  <a:pt x="881" y="807"/>
                  <a:pt x="882" y="807"/>
                  <a:pt x="882" y="807"/>
                </a:cubicBezTo>
                <a:cubicBezTo>
                  <a:pt x="882" y="808"/>
                  <a:pt x="882" y="809"/>
                  <a:pt x="883" y="808"/>
                </a:cubicBezTo>
                <a:cubicBezTo>
                  <a:pt x="882" y="807"/>
                  <a:pt x="881" y="805"/>
                  <a:pt x="879" y="805"/>
                </a:cubicBezTo>
                <a:cubicBezTo>
                  <a:pt x="879" y="806"/>
                  <a:pt x="880" y="806"/>
                  <a:pt x="881" y="807"/>
                </a:cubicBezTo>
                <a:cubicBezTo>
                  <a:pt x="881" y="807"/>
                  <a:pt x="881" y="807"/>
                  <a:pt x="881" y="807"/>
                </a:cubicBezTo>
                <a:close/>
                <a:moveTo>
                  <a:pt x="866" y="785"/>
                </a:moveTo>
                <a:cubicBezTo>
                  <a:pt x="866" y="784"/>
                  <a:pt x="865" y="783"/>
                  <a:pt x="864" y="783"/>
                </a:cubicBezTo>
                <a:cubicBezTo>
                  <a:pt x="864" y="783"/>
                  <a:pt x="864" y="784"/>
                  <a:pt x="865" y="784"/>
                </a:cubicBezTo>
                <a:cubicBezTo>
                  <a:pt x="865" y="784"/>
                  <a:pt x="865" y="785"/>
                  <a:pt x="866" y="785"/>
                </a:cubicBezTo>
                <a:close/>
                <a:moveTo>
                  <a:pt x="839" y="740"/>
                </a:moveTo>
                <a:cubicBezTo>
                  <a:pt x="839" y="742"/>
                  <a:pt x="839" y="742"/>
                  <a:pt x="839" y="742"/>
                </a:cubicBezTo>
                <a:cubicBezTo>
                  <a:pt x="840" y="742"/>
                  <a:pt x="840" y="740"/>
                  <a:pt x="839" y="740"/>
                </a:cubicBezTo>
                <a:close/>
                <a:moveTo>
                  <a:pt x="1146" y="755"/>
                </a:moveTo>
                <a:cubicBezTo>
                  <a:pt x="1144" y="755"/>
                  <a:pt x="1146" y="757"/>
                  <a:pt x="1145" y="758"/>
                </a:cubicBezTo>
                <a:cubicBezTo>
                  <a:pt x="1145" y="760"/>
                  <a:pt x="1145" y="760"/>
                  <a:pt x="1145" y="760"/>
                </a:cubicBezTo>
                <a:cubicBezTo>
                  <a:pt x="1143" y="761"/>
                  <a:pt x="1144" y="764"/>
                  <a:pt x="1144" y="765"/>
                </a:cubicBezTo>
                <a:cubicBezTo>
                  <a:pt x="1143" y="765"/>
                  <a:pt x="1143" y="765"/>
                  <a:pt x="1143" y="765"/>
                </a:cubicBezTo>
                <a:cubicBezTo>
                  <a:pt x="1142" y="767"/>
                  <a:pt x="1143" y="767"/>
                  <a:pt x="1142" y="768"/>
                </a:cubicBezTo>
                <a:cubicBezTo>
                  <a:pt x="1142" y="768"/>
                  <a:pt x="1142" y="769"/>
                  <a:pt x="1141" y="769"/>
                </a:cubicBezTo>
                <a:cubicBezTo>
                  <a:pt x="1141" y="769"/>
                  <a:pt x="1141" y="770"/>
                  <a:pt x="1141" y="770"/>
                </a:cubicBezTo>
                <a:cubicBezTo>
                  <a:pt x="1141" y="770"/>
                  <a:pt x="1141" y="771"/>
                  <a:pt x="1141" y="771"/>
                </a:cubicBezTo>
                <a:cubicBezTo>
                  <a:pt x="1141" y="772"/>
                  <a:pt x="1141" y="772"/>
                  <a:pt x="1141" y="773"/>
                </a:cubicBezTo>
                <a:cubicBezTo>
                  <a:pt x="1141" y="773"/>
                  <a:pt x="1141" y="773"/>
                  <a:pt x="1142" y="773"/>
                </a:cubicBezTo>
                <a:cubicBezTo>
                  <a:pt x="1142" y="773"/>
                  <a:pt x="1142" y="773"/>
                  <a:pt x="1142" y="772"/>
                </a:cubicBezTo>
                <a:cubicBezTo>
                  <a:pt x="1142" y="772"/>
                  <a:pt x="1142" y="771"/>
                  <a:pt x="1142" y="770"/>
                </a:cubicBezTo>
                <a:cubicBezTo>
                  <a:pt x="1142" y="770"/>
                  <a:pt x="1143" y="769"/>
                  <a:pt x="1143" y="769"/>
                </a:cubicBezTo>
                <a:cubicBezTo>
                  <a:pt x="1143" y="768"/>
                  <a:pt x="1143" y="767"/>
                  <a:pt x="1144" y="767"/>
                </a:cubicBezTo>
                <a:cubicBezTo>
                  <a:pt x="1144" y="766"/>
                  <a:pt x="1145" y="765"/>
                  <a:pt x="1145" y="764"/>
                </a:cubicBezTo>
                <a:cubicBezTo>
                  <a:pt x="1145" y="763"/>
                  <a:pt x="1145" y="761"/>
                  <a:pt x="1145" y="760"/>
                </a:cubicBezTo>
                <a:cubicBezTo>
                  <a:pt x="1146" y="759"/>
                  <a:pt x="1146" y="758"/>
                  <a:pt x="1147" y="758"/>
                </a:cubicBezTo>
                <a:cubicBezTo>
                  <a:pt x="1147" y="757"/>
                  <a:pt x="1147" y="757"/>
                  <a:pt x="1147" y="757"/>
                </a:cubicBezTo>
                <a:cubicBezTo>
                  <a:pt x="1147" y="757"/>
                  <a:pt x="1147" y="757"/>
                  <a:pt x="1147" y="757"/>
                </a:cubicBezTo>
                <a:cubicBezTo>
                  <a:pt x="1148" y="756"/>
                  <a:pt x="1146" y="756"/>
                  <a:pt x="1146" y="755"/>
                </a:cubicBezTo>
                <a:close/>
                <a:moveTo>
                  <a:pt x="868" y="786"/>
                </a:moveTo>
                <a:cubicBezTo>
                  <a:pt x="868" y="786"/>
                  <a:pt x="867" y="786"/>
                  <a:pt x="867" y="786"/>
                </a:cubicBezTo>
                <a:cubicBezTo>
                  <a:pt x="867" y="787"/>
                  <a:pt x="866" y="788"/>
                  <a:pt x="867" y="788"/>
                </a:cubicBezTo>
                <a:cubicBezTo>
                  <a:pt x="867" y="787"/>
                  <a:pt x="870" y="786"/>
                  <a:pt x="868" y="786"/>
                </a:cubicBezTo>
                <a:close/>
                <a:moveTo>
                  <a:pt x="863" y="780"/>
                </a:moveTo>
                <a:cubicBezTo>
                  <a:pt x="862" y="780"/>
                  <a:pt x="863" y="778"/>
                  <a:pt x="862" y="778"/>
                </a:cubicBezTo>
                <a:cubicBezTo>
                  <a:pt x="861" y="780"/>
                  <a:pt x="862" y="781"/>
                  <a:pt x="863" y="780"/>
                </a:cubicBezTo>
                <a:close/>
                <a:moveTo>
                  <a:pt x="850" y="759"/>
                </a:moveTo>
                <a:cubicBezTo>
                  <a:pt x="849" y="758"/>
                  <a:pt x="849" y="760"/>
                  <a:pt x="848" y="760"/>
                </a:cubicBezTo>
                <a:cubicBezTo>
                  <a:pt x="850" y="761"/>
                  <a:pt x="850" y="760"/>
                  <a:pt x="850" y="759"/>
                </a:cubicBezTo>
                <a:close/>
                <a:moveTo>
                  <a:pt x="861" y="775"/>
                </a:moveTo>
                <a:cubicBezTo>
                  <a:pt x="860" y="775"/>
                  <a:pt x="860" y="774"/>
                  <a:pt x="859" y="774"/>
                </a:cubicBezTo>
                <a:cubicBezTo>
                  <a:pt x="859" y="776"/>
                  <a:pt x="860" y="777"/>
                  <a:pt x="861" y="778"/>
                </a:cubicBezTo>
                <a:cubicBezTo>
                  <a:pt x="862" y="777"/>
                  <a:pt x="860" y="776"/>
                  <a:pt x="861" y="775"/>
                </a:cubicBezTo>
                <a:close/>
                <a:moveTo>
                  <a:pt x="868" y="790"/>
                </a:moveTo>
                <a:cubicBezTo>
                  <a:pt x="869" y="791"/>
                  <a:pt x="869" y="792"/>
                  <a:pt x="870" y="792"/>
                </a:cubicBezTo>
                <a:cubicBezTo>
                  <a:pt x="870" y="792"/>
                  <a:pt x="871" y="791"/>
                  <a:pt x="871" y="789"/>
                </a:cubicBezTo>
                <a:cubicBezTo>
                  <a:pt x="869" y="789"/>
                  <a:pt x="869" y="788"/>
                  <a:pt x="868" y="788"/>
                </a:cubicBezTo>
                <a:cubicBezTo>
                  <a:pt x="868" y="788"/>
                  <a:pt x="867" y="788"/>
                  <a:pt x="867" y="788"/>
                </a:cubicBezTo>
                <a:cubicBezTo>
                  <a:pt x="866" y="789"/>
                  <a:pt x="867" y="790"/>
                  <a:pt x="868" y="790"/>
                </a:cubicBezTo>
                <a:close/>
                <a:moveTo>
                  <a:pt x="890" y="812"/>
                </a:moveTo>
                <a:cubicBezTo>
                  <a:pt x="890" y="811"/>
                  <a:pt x="889" y="811"/>
                  <a:pt x="889" y="810"/>
                </a:cubicBezTo>
                <a:cubicBezTo>
                  <a:pt x="889" y="811"/>
                  <a:pt x="887" y="812"/>
                  <a:pt x="888" y="813"/>
                </a:cubicBezTo>
                <a:cubicBezTo>
                  <a:pt x="889" y="812"/>
                  <a:pt x="889" y="812"/>
                  <a:pt x="890" y="812"/>
                </a:cubicBezTo>
                <a:close/>
                <a:moveTo>
                  <a:pt x="1129" y="797"/>
                </a:moveTo>
                <a:cubicBezTo>
                  <a:pt x="1128" y="797"/>
                  <a:pt x="1128" y="797"/>
                  <a:pt x="1128" y="797"/>
                </a:cubicBezTo>
                <a:cubicBezTo>
                  <a:pt x="1128" y="797"/>
                  <a:pt x="1128" y="797"/>
                  <a:pt x="1129" y="797"/>
                </a:cubicBezTo>
                <a:close/>
                <a:moveTo>
                  <a:pt x="1139" y="776"/>
                </a:moveTo>
                <a:cubicBezTo>
                  <a:pt x="1142" y="776"/>
                  <a:pt x="1142" y="775"/>
                  <a:pt x="1142" y="774"/>
                </a:cubicBezTo>
                <a:cubicBezTo>
                  <a:pt x="1142" y="774"/>
                  <a:pt x="1139" y="775"/>
                  <a:pt x="1139" y="776"/>
                </a:cubicBezTo>
                <a:close/>
                <a:moveTo>
                  <a:pt x="877" y="803"/>
                </a:moveTo>
                <a:cubicBezTo>
                  <a:pt x="877" y="805"/>
                  <a:pt x="880" y="804"/>
                  <a:pt x="879" y="803"/>
                </a:cubicBezTo>
                <a:cubicBezTo>
                  <a:pt x="878" y="802"/>
                  <a:pt x="877" y="803"/>
                  <a:pt x="877" y="803"/>
                </a:cubicBezTo>
                <a:close/>
                <a:moveTo>
                  <a:pt x="875" y="796"/>
                </a:moveTo>
                <a:cubicBezTo>
                  <a:pt x="875" y="796"/>
                  <a:pt x="875" y="797"/>
                  <a:pt x="875" y="797"/>
                </a:cubicBezTo>
                <a:cubicBezTo>
                  <a:pt x="876" y="797"/>
                  <a:pt x="876" y="796"/>
                  <a:pt x="876" y="796"/>
                </a:cubicBezTo>
                <a:cubicBezTo>
                  <a:pt x="876" y="796"/>
                  <a:pt x="875" y="795"/>
                  <a:pt x="874" y="794"/>
                </a:cubicBezTo>
                <a:cubicBezTo>
                  <a:pt x="873" y="795"/>
                  <a:pt x="873" y="796"/>
                  <a:pt x="873" y="797"/>
                </a:cubicBezTo>
                <a:cubicBezTo>
                  <a:pt x="874" y="797"/>
                  <a:pt x="874" y="796"/>
                  <a:pt x="875" y="796"/>
                </a:cubicBezTo>
                <a:close/>
                <a:moveTo>
                  <a:pt x="877" y="798"/>
                </a:moveTo>
                <a:cubicBezTo>
                  <a:pt x="877" y="800"/>
                  <a:pt x="877" y="800"/>
                  <a:pt x="877" y="800"/>
                </a:cubicBezTo>
                <a:cubicBezTo>
                  <a:pt x="878" y="800"/>
                  <a:pt x="877" y="802"/>
                  <a:pt x="879" y="801"/>
                </a:cubicBezTo>
                <a:cubicBezTo>
                  <a:pt x="879" y="800"/>
                  <a:pt x="879" y="798"/>
                  <a:pt x="877" y="798"/>
                </a:cubicBezTo>
                <a:close/>
                <a:moveTo>
                  <a:pt x="872" y="794"/>
                </a:moveTo>
                <a:cubicBezTo>
                  <a:pt x="873" y="794"/>
                  <a:pt x="873" y="794"/>
                  <a:pt x="873" y="794"/>
                </a:cubicBezTo>
                <a:cubicBezTo>
                  <a:pt x="873" y="794"/>
                  <a:pt x="873" y="794"/>
                  <a:pt x="873" y="793"/>
                </a:cubicBezTo>
                <a:cubicBezTo>
                  <a:pt x="872" y="793"/>
                  <a:pt x="872" y="793"/>
                  <a:pt x="872" y="793"/>
                </a:cubicBezTo>
                <a:lnTo>
                  <a:pt x="872" y="794"/>
                </a:lnTo>
                <a:close/>
                <a:moveTo>
                  <a:pt x="719" y="20"/>
                </a:moveTo>
                <a:cubicBezTo>
                  <a:pt x="720" y="21"/>
                  <a:pt x="720" y="20"/>
                  <a:pt x="721" y="20"/>
                </a:cubicBezTo>
                <a:cubicBezTo>
                  <a:pt x="721" y="21"/>
                  <a:pt x="721" y="21"/>
                  <a:pt x="721" y="21"/>
                </a:cubicBezTo>
                <a:cubicBezTo>
                  <a:pt x="723" y="22"/>
                  <a:pt x="726" y="23"/>
                  <a:pt x="727" y="24"/>
                </a:cubicBezTo>
                <a:cubicBezTo>
                  <a:pt x="727" y="24"/>
                  <a:pt x="728" y="24"/>
                  <a:pt x="728" y="24"/>
                </a:cubicBezTo>
                <a:cubicBezTo>
                  <a:pt x="728" y="24"/>
                  <a:pt x="728" y="25"/>
                  <a:pt x="728" y="25"/>
                </a:cubicBezTo>
                <a:cubicBezTo>
                  <a:pt x="728" y="25"/>
                  <a:pt x="729" y="25"/>
                  <a:pt x="729" y="25"/>
                </a:cubicBezTo>
                <a:cubicBezTo>
                  <a:pt x="730" y="26"/>
                  <a:pt x="730" y="26"/>
                  <a:pt x="730" y="25"/>
                </a:cubicBezTo>
                <a:cubicBezTo>
                  <a:pt x="730" y="26"/>
                  <a:pt x="731" y="26"/>
                  <a:pt x="731" y="26"/>
                </a:cubicBezTo>
                <a:cubicBezTo>
                  <a:pt x="732" y="27"/>
                  <a:pt x="733" y="26"/>
                  <a:pt x="735" y="27"/>
                </a:cubicBezTo>
                <a:cubicBezTo>
                  <a:pt x="735" y="27"/>
                  <a:pt x="735" y="27"/>
                  <a:pt x="735" y="27"/>
                </a:cubicBezTo>
                <a:cubicBezTo>
                  <a:pt x="737" y="28"/>
                  <a:pt x="739" y="29"/>
                  <a:pt x="739" y="29"/>
                </a:cubicBezTo>
                <a:cubicBezTo>
                  <a:pt x="740" y="30"/>
                  <a:pt x="739" y="28"/>
                  <a:pt x="740" y="28"/>
                </a:cubicBezTo>
                <a:cubicBezTo>
                  <a:pt x="741" y="29"/>
                  <a:pt x="742" y="31"/>
                  <a:pt x="743" y="31"/>
                </a:cubicBezTo>
                <a:cubicBezTo>
                  <a:pt x="743" y="31"/>
                  <a:pt x="743" y="31"/>
                  <a:pt x="744" y="32"/>
                </a:cubicBezTo>
                <a:cubicBezTo>
                  <a:pt x="744" y="32"/>
                  <a:pt x="746" y="32"/>
                  <a:pt x="746" y="32"/>
                </a:cubicBezTo>
                <a:cubicBezTo>
                  <a:pt x="746" y="32"/>
                  <a:pt x="747" y="33"/>
                  <a:pt x="747" y="34"/>
                </a:cubicBezTo>
                <a:cubicBezTo>
                  <a:pt x="748" y="35"/>
                  <a:pt x="749" y="34"/>
                  <a:pt x="750" y="35"/>
                </a:cubicBezTo>
                <a:cubicBezTo>
                  <a:pt x="751" y="35"/>
                  <a:pt x="751" y="33"/>
                  <a:pt x="752" y="34"/>
                </a:cubicBezTo>
                <a:cubicBezTo>
                  <a:pt x="753" y="35"/>
                  <a:pt x="756" y="38"/>
                  <a:pt x="757" y="39"/>
                </a:cubicBezTo>
                <a:cubicBezTo>
                  <a:pt x="758" y="40"/>
                  <a:pt x="760" y="39"/>
                  <a:pt x="760" y="40"/>
                </a:cubicBezTo>
                <a:cubicBezTo>
                  <a:pt x="760" y="41"/>
                  <a:pt x="761" y="40"/>
                  <a:pt x="761" y="41"/>
                </a:cubicBezTo>
                <a:cubicBezTo>
                  <a:pt x="761" y="41"/>
                  <a:pt x="761" y="41"/>
                  <a:pt x="761" y="41"/>
                </a:cubicBezTo>
                <a:cubicBezTo>
                  <a:pt x="761" y="41"/>
                  <a:pt x="762" y="41"/>
                  <a:pt x="762" y="41"/>
                </a:cubicBezTo>
                <a:cubicBezTo>
                  <a:pt x="762" y="41"/>
                  <a:pt x="762" y="42"/>
                  <a:pt x="762" y="42"/>
                </a:cubicBezTo>
                <a:cubicBezTo>
                  <a:pt x="762" y="42"/>
                  <a:pt x="763" y="42"/>
                  <a:pt x="763" y="42"/>
                </a:cubicBezTo>
                <a:cubicBezTo>
                  <a:pt x="765" y="43"/>
                  <a:pt x="768" y="45"/>
                  <a:pt x="770" y="46"/>
                </a:cubicBezTo>
                <a:cubicBezTo>
                  <a:pt x="771" y="46"/>
                  <a:pt x="773" y="47"/>
                  <a:pt x="774" y="48"/>
                </a:cubicBezTo>
                <a:cubicBezTo>
                  <a:pt x="774" y="48"/>
                  <a:pt x="775" y="49"/>
                  <a:pt x="775" y="49"/>
                </a:cubicBezTo>
                <a:cubicBezTo>
                  <a:pt x="776" y="50"/>
                  <a:pt x="777" y="50"/>
                  <a:pt x="778" y="51"/>
                </a:cubicBezTo>
                <a:cubicBezTo>
                  <a:pt x="778" y="51"/>
                  <a:pt x="778" y="51"/>
                  <a:pt x="778" y="52"/>
                </a:cubicBezTo>
                <a:cubicBezTo>
                  <a:pt x="778" y="52"/>
                  <a:pt x="779" y="52"/>
                  <a:pt x="779" y="53"/>
                </a:cubicBezTo>
                <a:cubicBezTo>
                  <a:pt x="780" y="54"/>
                  <a:pt x="782" y="54"/>
                  <a:pt x="783" y="54"/>
                </a:cubicBezTo>
                <a:cubicBezTo>
                  <a:pt x="783" y="57"/>
                  <a:pt x="786" y="56"/>
                  <a:pt x="786" y="58"/>
                </a:cubicBezTo>
                <a:cubicBezTo>
                  <a:pt x="787" y="59"/>
                  <a:pt x="789" y="59"/>
                  <a:pt x="790" y="60"/>
                </a:cubicBezTo>
                <a:cubicBezTo>
                  <a:pt x="791" y="60"/>
                  <a:pt x="791" y="61"/>
                  <a:pt x="791" y="61"/>
                </a:cubicBezTo>
                <a:cubicBezTo>
                  <a:pt x="793" y="62"/>
                  <a:pt x="794" y="62"/>
                  <a:pt x="795" y="63"/>
                </a:cubicBezTo>
                <a:cubicBezTo>
                  <a:pt x="795" y="64"/>
                  <a:pt x="795" y="64"/>
                  <a:pt x="796" y="65"/>
                </a:cubicBezTo>
                <a:cubicBezTo>
                  <a:pt x="796" y="65"/>
                  <a:pt x="797" y="66"/>
                  <a:pt x="797" y="67"/>
                </a:cubicBezTo>
                <a:cubicBezTo>
                  <a:pt x="798" y="67"/>
                  <a:pt x="798" y="68"/>
                  <a:pt x="798" y="68"/>
                </a:cubicBezTo>
                <a:cubicBezTo>
                  <a:pt x="799" y="68"/>
                  <a:pt x="799" y="68"/>
                  <a:pt x="799" y="68"/>
                </a:cubicBezTo>
                <a:cubicBezTo>
                  <a:pt x="800" y="69"/>
                  <a:pt x="800" y="69"/>
                  <a:pt x="800" y="69"/>
                </a:cubicBezTo>
                <a:cubicBezTo>
                  <a:pt x="800" y="69"/>
                  <a:pt x="801" y="69"/>
                  <a:pt x="802" y="70"/>
                </a:cubicBezTo>
                <a:cubicBezTo>
                  <a:pt x="802" y="70"/>
                  <a:pt x="802" y="71"/>
                  <a:pt x="803" y="72"/>
                </a:cubicBezTo>
                <a:cubicBezTo>
                  <a:pt x="803" y="72"/>
                  <a:pt x="804" y="72"/>
                  <a:pt x="804" y="72"/>
                </a:cubicBezTo>
                <a:cubicBezTo>
                  <a:pt x="804" y="73"/>
                  <a:pt x="805" y="74"/>
                  <a:pt x="805" y="74"/>
                </a:cubicBezTo>
                <a:cubicBezTo>
                  <a:pt x="805" y="74"/>
                  <a:pt x="806" y="74"/>
                  <a:pt x="806" y="74"/>
                </a:cubicBezTo>
                <a:cubicBezTo>
                  <a:pt x="807" y="74"/>
                  <a:pt x="807" y="75"/>
                  <a:pt x="807" y="75"/>
                </a:cubicBezTo>
                <a:cubicBezTo>
                  <a:pt x="808" y="76"/>
                  <a:pt x="809" y="76"/>
                  <a:pt x="810" y="77"/>
                </a:cubicBezTo>
                <a:cubicBezTo>
                  <a:pt x="811" y="77"/>
                  <a:pt x="812" y="79"/>
                  <a:pt x="813" y="79"/>
                </a:cubicBezTo>
                <a:cubicBezTo>
                  <a:pt x="813" y="81"/>
                  <a:pt x="815" y="81"/>
                  <a:pt x="815" y="82"/>
                </a:cubicBezTo>
                <a:cubicBezTo>
                  <a:pt x="815" y="83"/>
                  <a:pt x="815" y="82"/>
                  <a:pt x="816" y="83"/>
                </a:cubicBezTo>
                <a:cubicBezTo>
                  <a:pt x="817" y="84"/>
                  <a:pt x="818" y="85"/>
                  <a:pt x="819" y="86"/>
                </a:cubicBezTo>
                <a:cubicBezTo>
                  <a:pt x="819" y="86"/>
                  <a:pt x="820" y="87"/>
                  <a:pt x="820" y="87"/>
                </a:cubicBezTo>
                <a:cubicBezTo>
                  <a:pt x="820" y="88"/>
                  <a:pt x="821" y="87"/>
                  <a:pt x="821" y="88"/>
                </a:cubicBezTo>
                <a:cubicBezTo>
                  <a:pt x="823" y="89"/>
                  <a:pt x="824" y="90"/>
                  <a:pt x="826" y="92"/>
                </a:cubicBezTo>
                <a:cubicBezTo>
                  <a:pt x="828" y="92"/>
                  <a:pt x="828" y="94"/>
                  <a:pt x="829" y="94"/>
                </a:cubicBezTo>
                <a:cubicBezTo>
                  <a:pt x="829" y="96"/>
                  <a:pt x="830" y="96"/>
                  <a:pt x="831" y="96"/>
                </a:cubicBezTo>
                <a:cubicBezTo>
                  <a:pt x="831" y="97"/>
                  <a:pt x="831" y="98"/>
                  <a:pt x="832" y="99"/>
                </a:cubicBezTo>
                <a:cubicBezTo>
                  <a:pt x="834" y="100"/>
                  <a:pt x="835" y="103"/>
                  <a:pt x="838" y="103"/>
                </a:cubicBezTo>
                <a:cubicBezTo>
                  <a:pt x="837" y="106"/>
                  <a:pt x="839" y="106"/>
                  <a:pt x="841" y="107"/>
                </a:cubicBezTo>
                <a:cubicBezTo>
                  <a:pt x="840" y="109"/>
                  <a:pt x="841" y="110"/>
                  <a:pt x="842" y="112"/>
                </a:cubicBezTo>
                <a:cubicBezTo>
                  <a:pt x="844" y="113"/>
                  <a:pt x="845" y="117"/>
                  <a:pt x="848" y="118"/>
                </a:cubicBezTo>
                <a:cubicBezTo>
                  <a:pt x="848" y="120"/>
                  <a:pt x="849" y="120"/>
                  <a:pt x="848" y="122"/>
                </a:cubicBezTo>
                <a:cubicBezTo>
                  <a:pt x="850" y="122"/>
                  <a:pt x="849" y="124"/>
                  <a:pt x="851" y="124"/>
                </a:cubicBezTo>
                <a:cubicBezTo>
                  <a:pt x="851" y="126"/>
                  <a:pt x="852" y="128"/>
                  <a:pt x="853" y="129"/>
                </a:cubicBezTo>
                <a:cubicBezTo>
                  <a:pt x="854" y="130"/>
                  <a:pt x="855" y="132"/>
                  <a:pt x="857" y="132"/>
                </a:cubicBezTo>
                <a:cubicBezTo>
                  <a:pt x="856" y="134"/>
                  <a:pt x="858" y="134"/>
                  <a:pt x="858" y="136"/>
                </a:cubicBezTo>
                <a:cubicBezTo>
                  <a:pt x="859" y="137"/>
                  <a:pt x="861" y="137"/>
                  <a:pt x="862" y="138"/>
                </a:cubicBezTo>
                <a:cubicBezTo>
                  <a:pt x="861" y="141"/>
                  <a:pt x="861" y="143"/>
                  <a:pt x="861" y="145"/>
                </a:cubicBezTo>
                <a:cubicBezTo>
                  <a:pt x="862" y="145"/>
                  <a:pt x="863" y="145"/>
                  <a:pt x="862" y="147"/>
                </a:cubicBezTo>
                <a:cubicBezTo>
                  <a:pt x="864" y="147"/>
                  <a:pt x="864" y="149"/>
                  <a:pt x="866" y="148"/>
                </a:cubicBezTo>
                <a:cubicBezTo>
                  <a:pt x="867" y="149"/>
                  <a:pt x="867" y="151"/>
                  <a:pt x="867" y="152"/>
                </a:cubicBezTo>
                <a:cubicBezTo>
                  <a:pt x="867" y="152"/>
                  <a:pt x="867" y="152"/>
                  <a:pt x="867" y="152"/>
                </a:cubicBezTo>
                <a:cubicBezTo>
                  <a:pt x="867" y="153"/>
                  <a:pt x="867" y="153"/>
                  <a:pt x="867" y="154"/>
                </a:cubicBezTo>
                <a:cubicBezTo>
                  <a:pt x="867" y="155"/>
                  <a:pt x="868" y="155"/>
                  <a:pt x="868" y="156"/>
                </a:cubicBezTo>
                <a:cubicBezTo>
                  <a:pt x="869" y="157"/>
                  <a:pt x="869" y="158"/>
                  <a:pt x="869" y="159"/>
                </a:cubicBezTo>
                <a:cubicBezTo>
                  <a:pt x="870" y="162"/>
                  <a:pt x="871" y="164"/>
                  <a:pt x="871" y="167"/>
                </a:cubicBezTo>
                <a:cubicBezTo>
                  <a:pt x="876" y="180"/>
                  <a:pt x="880" y="194"/>
                  <a:pt x="881" y="209"/>
                </a:cubicBezTo>
                <a:cubicBezTo>
                  <a:pt x="882" y="213"/>
                  <a:pt x="882" y="217"/>
                  <a:pt x="882" y="221"/>
                </a:cubicBezTo>
                <a:cubicBezTo>
                  <a:pt x="882" y="233"/>
                  <a:pt x="881" y="245"/>
                  <a:pt x="876" y="256"/>
                </a:cubicBezTo>
                <a:cubicBezTo>
                  <a:pt x="874" y="259"/>
                  <a:pt x="872" y="262"/>
                  <a:pt x="870" y="265"/>
                </a:cubicBezTo>
                <a:cubicBezTo>
                  <a:pt x="867" y="269"/>
                  <a:pt x="863" y="272"/>
                  <a:pt x="858" y="274"/>
                </a:cubicBezTo>
                <a:cubicBezTo>
                  <a:pt x="848" y="278"/>
                  <a:pt x="836" y="278"/>
                  <a:pt x="828" y="271"/>
                </a:cubicBezTo>
                <a:cubicBezTo>
                  <a:pt x="826" y="270"/>
                  <a:pt x="824" y="267"/>
                  <a:pt x="823" y="265"/>
                </a:cubicBezTo>
                <a:cubicBezTo>
                  <a:pt x="822" y="263"/>
                  <a:pt x="821" y="261"/>
                  <a:pt x="821" y="258"/>
                </a:cubicBezTo>
                <a:cubicBezTo>
                  <a:pt x="820" y="256"/>
                  <a:pt x="819" y="253"/>
                  <a:pt x="820" y="251"/>
                </a:cubicBezTo>
                <a:cubicBezTo>
                  <a:pt x="822" y="258"/>
                  <a:pt x="834" y="258"/>
                  <a:pt x="840" y="257"/>
                </a:cubicBezTo>
                <a:cubicBezTo>
                  <a:pt x="848" y="255"/>
                  <a:pt x="854" y="249"/>
                  <a:pt x="857" y="241"/>
                </a:cubicBezTo>
                <a:cubicBezTo>
                  <a:pt x="864" y="223"/>
                  <a:pt x="855" y="200"/>
                  <a:pt x="839" y="191"/>
                </a:cubicBezTo>
                <a:cubicBezTo>
                  <a:pt x="826" y="183"/>
                  <a:pt x="807" y="182"/>
                  <a:pt x="793" y="189"/>
                </a:cubicBezTo>
                <a:cubicBezTo>
                  <a:pt x="786" y="192"/>
                  <a:pt x="778" y="199"/>
                  <a:pt x="773" y="205"/>
                </a:cubicBezTo>
                <a:cubicBezTo>
                  <a:pt x="756" y="231"/>
                  <a:pt x="755" y="268"/>
                  <a:pt x="777" y="291"/>
                </a:cubicBezTo>
                <a:cubicBezTo>
                  <a:pt x="782" y="297"/>
                  <a:pt x="790" y="302"/>
                  <a:pt x="797" y="304"/>
                </a:cubicBezTo>
                <a:cubicBezTo>
                  <a:pt x="797" y="304"/>
                  <a:pt x="798" y="304"/>
                  <a:pt x="798" y="305"/>
                </a:cubicBezTo>
                <a:cubicBezTo>
                  <a:pt x="790" y="317"/>
                  <a:pt x="783" y="331"/>
                  <a:pt x="788" y="346"/>
                </a:cubicBezTo>
                <a:cubicBezTo>
                  <a:pt x="798" y="372"/>
                  <a:pt x="818" y="383"/>
                  <a:pt x="844" y="384"/>
                </a:cubicBezTo>
                <a:cubicBezTo>
                  <a:pt x="858" y="384"/>
                  <a:pt x="874" y="374"/>
                  <a:pt x="880" y="365"/>
                </a:cubicBezTo>
                <a:cubicBezTo>
                  <a:pt x="889" y="350"/>
                  <a:pt x="884" y="348"/>
                  <a:pt x="883" y="347"/>
                </a:cubicBezTo>
                <a:cubicBezTo>
                  <a:pt x="894" y="347"/>
                  <a:pt x="905" y="346"/>
                  <a:pt x="912" y="340"/>
                </a:cubicBezTo>
                <a:cubicBezTo>
                  <a:pt x="932" y="325"/>
                  <a:pt x="935" y="303"/>
                  <a:pt x="938" y="271"/>
                </a:cubicBezTo>
                <a:cubicBezTo>
                  <a:pt x="940" y="248"/>
                  <a:pt x="938" y="225"/>
                  <a:pt x="932" y="203"/>
                </a:cubicBezTo>
                <a:cubicBezTo>
                  <a:pt x="930" y="195"/>
                  <a:pt x="927" y="187"/>
                  <a:pt x="924" y="179"/>
                </a:cubicBezTo>
                <a:cubicBezTo>
                  <a:pt x="923" y="178"/>
                  <a:pt x="923" y="177"/>
                  <a:pt x="922" y="176"/>
                </a:cubicBezTo>
                <a:cubicBezTo>
                  <a:pt x="919" y="168"/>
                  <a:pt x="916" y="159"/>
                  <a:pt x="912" y="152"/>
                </a:cubicBezTo>
                <a:cubicBezTo>
                  <a:pt x="910" y="150"/>
                  <a:pt x="909" y="145"/>
                  <a:pt x="908" y="143"/>
                </a:cubicBezTo>
                <a:cubicBezTo>
                  <a:pt x="907" y="142"/>
                  <a:pt x="906" y="142"/>
                  <a:pt x="905" y="141"/>
                </a:cubicBezTo>
                <a:cubicBezTo>
                  <a:pt x="904" y="138"/>
                  <a:pt x="906" y="141"/>
                  <a:pt x="905" y="140"/>
                </a:cubicBezTo>
                <a:cubicBezTo>
                  <a:pt x="905" y="140"/>
                  <a:pt x="906" y="139"/>
                  <a:pt x="905" y="139"/>
                </a:cubicBezTo>
                <a:cubicBezTo>
                  <a:pt x="905" y="138"/>
                  <a:pt x="904" y="137"/>
                  <a:pt x="904" y="136"/>
                </a:cubicBezTo>
                <a:cubicBezTo>
                  <a:pt x="902" y="136"/>
                  <a:pt x="902" y="134"/>
                  <a:pt x="901" y="134"/>
                </a:cubicBezTo>
                <a:cubicBezTo>
                  <a:pt x="901" y="133"/>
                  <a:pt x="901" y="132"/>
                  <a:pt x="900" y="132"/>
                </a:cubicBezTo>
                <a:cubicBezTo>
                  <a:pt x="898" y="132"/>
                  <a:pt x="899" y="129"/>
                  <a:pt x="897" y="129"/>
                </a:cubicBezTo>
                <a:cubicBezTo>
                  <a:pt x="896" y="126"/>
                  <a:pt x="897" y="124"/>
                  <a:pt x="896" y="122"/>
                </a:cubicBezTo>
                <a:cubicBezTo>
                  <a:pt x="894" y="120"/>
                  <a:pt x="888" y="117"/>
                  <a:pt x="890" y="114"/>
                </a:cubicBezTo>
                <a:cubicBezTo>
                  <a:pt x="888" y="115"/>
                  <a:pt x="888" y="112"/>
                  <a:pt x="887" y="112"/>
                </a:cubicBezTo>
                <a:cubicBezTo>
                  <a:pt x="886" y="112"/>
                  <a:pt x="886" y="112"/>
                  <a:pt x="885" y="112"/>
                </a:cubicBezTo>
                <a:cubicBezTo>
                  <a:pt x="881" y="109"/>
                  <a:pt x="882" y="109"/>
                  <a:pt x="880" y="107"/>
                </a:cubicBezTo>
                <a:cubicBezTo>
                  <a:pt x="879" y="107"/>
                  <a:pt x="880" y="105"/>
                  <a:pt x="879" y="105"/>
                </a:cubicBezTo>
                <a:cubicBezTo>
                  <a:pt x="879" y="103"/>
                  <a:pt x="877" y="104"/>
                  <a:pt x="878" y="101"/>
                </a:cubicBezTo>
                <a:cubicBezTo>
                  <a:pt x="876" y="101"/>
                  <a:pt x="876" y="103"/>
                  <a:pt x="875" y="102"/>
                </a:cubicBezTo>
                <a:cubicBezTo>
                  <a:pt x="874" y="100"/>
                  <a:pt x="873" y="98"/>
                  <a:pt x="873" y="97"/>
                </a:cubicBezTo>
                <a:cubicBezTo>
                  <a:pt x="871" y="96"/>
                  <a:pt x="870" y="94"/>
                  <a:pt x="868" y="93"/>
                </a:cubicBezTo>
                <a:cubicBezTo>
                  <a:pt x="868" y="92"/>
                  <a:pt x="866" y="92"/>
                  <a:pt x="866" y="91"/>
                </a:cubicBezTo>
                <a:cubicBezTo>
                  <a:pt x="866" y="91"/>
                  <a:pt x="865" y="90"/>
                  <a:pt x="865" y="90"/>
                </a:cubicBezTo>
                <a:cubicBezTo>
                  <a:pt x="864" y="89"/>
                  <a:pt x="863" y="88"/>
                  <a:pt x="862" y="89"/>
                </a:cubicBezTo>
                <a:cubicBezTo>
                  <a:pt x="861" y="88"/>
                  <a:pt x="860" y="86"/>
                  <a:pt x="859" y="85"/>
                </a:cubicBezTo>
                <a:cubicBezTo>
                  <a:pt x="859" y="84"/>
                  <a:pt x="858" y="84"/>
                  <a:pt x="857" y="84"/>
                </a:cubicBezTo>
                <a:cubicBezTo>
                  <a:pt x="857" y="83"/>
                  <a:pt x="858" y="83"/>
                  <a:pt x="857" y="83"/>
                </a:cubicBezTo>
                <a:cubicBezTo>
                  <a:pt x="856" y="82"/>
                  <a:pt x="856" y="82"/>
                  <a:pt x="855" y="81"/>
                </a:cubicBezTo>
                <a:cubicBezTo>
                  <a:pt x="854" y="80"/>
                  <a:pt x="853" y="79"/>
                  <a:pt x="851" y="79"/>
                </a:cubicBezTo>
                <a:cubicBezTo>
                  <a:pt x="851" y="78"/>
                  <a:pt x="851" y="78"/>
                  <a:pt x="851" y="78"/>
                </a:cubicBezTo>
                <a:cubicBezTo>
                  <a:pt x="851" y="77"/>
                  <a:pt x="849" y="78"/>
                  <a:pt x="849" y="77"/>
                </a:cubicBezTo>
                <a:cubicBezTo>
                  <a:pt x="847" y="76"/>
                  <a:pt x="846" y="73"/>
                  <a:pt x="845" y="72"/>
                </a:cubicBezTo>
                <a:cubicBezTo>
                  <a:pt x="841" y="72"/>
                  <a:pt x="841" y="67"/>
                  <a:pt x="836" y="68"/>
                </a:cubicBezTo>
                <a:cubicBezTo>
                  <a:pt x="836" y="66"/>
                  <a:pt x="835" y="65"/>
                  <a:pt x="833" y="65"/>
                </a:cubicBezTo>
                <a:cubicBezTo>
                  <a:pt x="833" y="63"/>
                  <a:pt x="830" y="63"/>
                  <a:pt x="831" y="61"/>
                </a:cubicBezTo>
                <a:cubicBezTo>
                  <a:pt x="829" y="61"/>
                  <a:pt x="829" y="60"/>
                  <a:pt x="827" y="60"/>
                </a:cubicBezTo>
                <a:cubicBezTo>
                  <a:pt x="825" y="56"/>
                  <a:pt x="820" y="53"/>
                  <a:pt x="815" y="51"/>
                </a:cubicBezTo>
                <a:cubicBezTo>
                  <a:pt x="813" y="48"/>
                  <a:pt x="809" y="45"/>
                  <a:pt x="804" y="46"/>
                </a:cubicBezTo>
                <a:cubicBezTo>
                  <a:pt x="804" y="45"/>
                  <a:pt x="803" y="45"/>
                  <a:pt x="802" y="44"/>
                </a:cubicBezTo>
                <a:cubicBezTo>
                  <a:pt x="801" y="43"/>
                  <a:pt x="798" y="41"/>
                  <a:pt x="799" y="46"/>
                </a:cubicBezTo>
                <a:cubicBezTo>
                  <a:pt x="798" y="44"/>
                  <a:pt x="795" y="41"/>
                  <a:pt x="794" y="39"/>
                </a:cubicBezTo>
                <a:cubicBezTo>
                  <a:pt x="792" y="38"/>
                  <a:pt x="793" y="41"/>
                  <a:pt x="791" y="40"/>
                </a:cubicBezTo>
                <a:cubicBezTo>
                  <a:pt x="791" y="38"/>
                  <a:pt x="789" y="38"/>
                  <a:pt x="788" y="38"/>
                </a:cubicBezTo>
                <a:cubicBezTo>
                  <a:pt x="787" y="38"/>
                  <a:pt x="787" y="38"/>
                  <a:pt x="786" y="38"/>
                </a:cubicBezTo>
                <a:cubicBezTo>
                  <a:pt x="786" y="37"/>
                  <a:pt x="786" y="37"/>
                  <a:pt x="786" y="37"/>
                </a:cubicBezTo>
                <a:cubicBezTo>
                  <a:pt x="784" y="36"/>
                  <a:pt x="784" y="37"/>
                  <a:pt x="783" y="36"/>
                </a:cubicBezTo>
                <a:cubicBezTo>
                  <a:pt x="783" y="36"/>
                  <a:pt x="782" y="36"/>
                  <a:pt x="782" y="36"/>
                </a:cubicBezTo>
                <a:cubicBezTo>
                  <a:pt x="782" y="36"/>
                  <a:pt x="782" y="35"/>
                  <a:pt x="782" y="35"/>
                </a:cubicBezTo>
                <a:cubicBezTo>
                  <a:pt x="782" y="34"/>
                  <a:pt x="779" y="33"/>
                  <a:pt x="778" y="32"/>
                </a:cubicBezTo>
                <a:cubicBezTo>
                  <a:pt x="777" y="32"/>
                  <a:pt x="775" y="33"/>
                  <a:pt x="775" y="33"/>
                </a:cubicBezTo>
                <a:cubicBezTo>
                  <a:pt x="775" y="33"/>
                  <a:pt x="775" y="33"/>
                  <a:pt x="775" y="33"/>
                </a:cubicBezTo>
                <a:cubicBezTo>
                  <a:pt x="774" y="32"/>
                  <a:pt x="774" y="32"/>
                  <a:pt x="774" y="32"/>
                </a:cubicBezTo>
                <a:cubicBezTo>
                  <a:pt x="773" y="32"/>
                  <a:pt x="773" y="32"/>
                  <a:pt x="773" y="32"/>
                </a:cubicBezTo>
                <a:cubicBezTo>
                  <a:pt x="772" y="32"/>
                  <a:pt x="772" y="32"/>
                  <a:pt x="772" y="31"/>
                </a:cubicBezTo>
                <a:cubicBezTo>
                  <a:pt x="769" y="31"/>
                  <a:pt x="768" y="30"/>
                  <a:pt x="766" y="31"/>
                </a:cubicBezTo>
                <a:cubicBezTo>
                  <a:pt x="766" y="29"/>
                  <a:pt x="765" y="30"/>
                  <a:pt x="764" y="30"/>
                </a:cubicBezTo>
                <a:cubicBezTo>
                  <a:pt x="764" y="30"/>
                  <a:pt x="764" y="29"/>
                  <a:pt x="764" y="29"/>
                </a:cubicBezTo>
                <a:cubicBezTo>
                  <a:pt x="764" y="29"/>
                  <a:pt x="763" y="29"/>
                  <a:pt x="763" y="29"/>
                </a:cubicBezTo>
                <a:cubicBezTo>
                  <a:pt x="763" y="29"/>
                  <a:pt x="763" y="28"/>
                  <a:pt x="763" y="28"/>
                </a:cubicBezTo>
                <a:cubicBezTo>
                  <a:pt x="763" y="28"/>
                  <a:pt x="762" y="28"/>
                  <a:pt x="762" y="28"/>
                </a:cubicBezTo>
                <a:cubicBezTo>
                  <a:pt x="760" y="27"/>
                  <a:pt x="760" y="28"/>
                  <a:pt x="759" y="27"/>
                </a:cubicBezTo>
                <a:cubicBezTo>
                  <a:pt x="758" y="26"/>
                  <a:pt x="758" y="27"/>
                  <a:pt x="757" y="28"/>
                </a:cubicBezTo>
                <a:cubicBezTo>
                  <a:pt x="756" y="28"/>
                  <a:pt x="756" y="27"/>
                  <a:pt x="756" y="27"/>
                </a:cubicBezTo>
                <a:cubicBezTo>
                  <a:pt x="754" y="26"/>
                  <a:pt x="752" y="26"/>
                  <a:pt x="750" y="25"/>
                </a:cubicBezTo>
                <a:cubicBezTo>
                  <a:pt x="749" y="25"/>
                  <a:pt x="748" y="24"/>
                  <a:pt x="748" y="23"/>
                </a:cubicBezTo>
                <a:cubicBezTo>
                  <a:pt x="745" y="22"/>
                  <a:pt x="743" y="23"/>
                  <a:pt x="740" y="23"/>
                </a:cubicBezTo>
                <a:cubicBezTo>
                  <a:pt x="740" y="22"/>
                  <a:pt x="740" y="22"/>
                  <a:pt x="739" y="22"/>
                </a:cubicBezTo>
                <a:cubicBezTo>
                  <a:pt x="739" y="22"/>
                  <a:pt x="739" y="21"/>
                  <a:pt x="739" y="21"/>
                </a:cubicBezTo>
                <a:cubicBezTo>
                  <a:pt x="738" y="21"/>
                  <a:pt x="737" y="22"/>
                  <a:pt x="736" y="21"/>
                </a:cubicBezTo>
                <a:cubicBezTo>
                  <a:pt x="735" y="21"/>
                  <a:pt x="734" y="20"/>
                  <a:pt x="733" y="19"/>
                </a:cubicBezTo>
                <a:cubicBezTo>
                  <a:pt x="732" y="19"/>
                  <a:pt x="731" y="19"/>
                  <a:pt x="730" y="19"/>
                </a:cubicBezTo>
                <a:cubicBezTo>
                  <a:pt x="729" y="19"/>
                  <a:pt x="732" y="21"/>
                  <a:pt x="731" y="21"/>
                </a:cubicBezTo>
                <a:cubicBezTo>
                  <a:pt x="729" y="20"/>
                  <a:pt x="723" y="19"/>
                  <a:pt x="723" y="18"/>
                </a:cubicBezTo>
                <a:cubicBezTo>
                  <a:pt x="722" y="18"/>
                  <a:pt x="722" y="18"/>
                  <a:pt x="721" y="18"/>
                </a:cubicBezTo>
                <a:cubicBezTo>
                  <a:pt x="721" y="18"/>
                  <a:pt x="721" y="19"/>
                  <a:pt x="721" y="19"/>
                </a:cubicBezTo>
                <a:cubicBezTo>
                  <a:pt x="720" y="19"/>
                  <a:pt x="720" y="18"/>
                  <a:pt x="720" y="18"/>
                </a:cubicBezTo>
                <a:cubicBezTo>
                  <a:pt x="719" y="18"/>
                  <a:pt x="718" y="19"/>
                  <a:pt x="718" y="18"/>
                </a:cubicBezTo>
                <a:cubicBezTo>
                  <a:pt x="717" y="19"/>
                  <a:pt x="718" y="20"/>
                  <a:pt x="719" y="20"/>
                </a:cubicBezTo>
                <a:close/>
                <a:moveTo>
                  <a:pt x="886" y="116"/>
                </a:moveTo>
                <a:cubicBezTo>
                  <a:pt x="886" y="116"/>
                  <a:pt x="903" y="144"/>
                  <a:pt x="909" y="163"/>
                </a:cubicBezTo>
                <a:cubicBezTo>
                  <a:pt x="925" y="215"/>
                  <a:pt x="922" y="274"/>
                  <a:pt x="890" y="290"/>
                </a:cubicBezTo>
                <a:cubicBezTo>
                  <a:pt x="874" y="298"/>
                  <a:pt x="858" y="291"/>
                  <a:pt x="856" y="290"/>
                </a:cubicBezTo>
                <a:cubicBezTo>
                  <a:pt x="859" y="292"/>
                  <a:pt x="892" y="296"/>
                  <a:pt x="907" y="259"/>
                </a:cubicBezTo>
                <a:cubicBezTo>
                  <a:pt x="920" y="230"/>
                  <a:pt x="918" y="174"/>
                  <a:pt x="886" y="116"/>
                </a:cubicBezTo>
                <a:close/>
                <a:moveTo>
                  <a:pt x="823" y="85"/>
                </a:moveTo>
                <a:cubicBezTo>
                  <a:pt x="822" y="85"/>
                  <a:pt x="821" y="85"/>
                  <a:pt x="820" y="85"/>
                </a:cubicBezTo>
                <a:cubicBezTo>
                  <a:pt x="820" y="85"/>
                  <a:pt x="820" y="84"/>
                  <a:pt x="820" y="83"/>
                </a:cubicBezTo>
                <a:cubicBezTo>
                  <a:pt x="819" y="83"/>
                  <a:pt x="818" y="83"/>
                  <a:pt x="817" y="82"/>
                </a:cubicBezTo>
                <a:cubicBezTo>
                  <a:pt x="817" y="82"/>
                  <a:pt x="817" y="80"/>
                  <a:pt x="816" y="80"/>
                </a:cubicBezTo>
                <a:cubicBezTo>
                  <a:pt x="816" y="80"/>
                  <a:pt x="815" y="80"/>
                  <a:pt x="815" y="79"/>
                </a:cubicBezTo>
                <a:cubicBezTo>
                  <a:pt x="814" y="79"/>
                  <a:pt x="814" y="78"/>
                  <a:pt x="814" y="78"/>
                </a:cubicBezTo>
                <a:cubicBezTo>
                  <a:pt x="812" y="76"/>
                  <a:pt x="808" y="74"/>
                  <a:pt x="806" y="71"/>
                </a:cubicBezTo>
                <a:cubicBezTo>
                  <a:pt x="806" y="71"/>
                  <a:pt x="809" y="72"/>
                  <a:pt x="810" y="73"/>
                </a:cubicBezTo>
                <a:cubicBezTo>
                  <a:pt x="810" y="73"/>
                  <a:pt x="812" y="73"/>
                  <a:pt x="812" y="74"/>
                </a:cubicBezTo>
                <a:cubicBezTo>
                  <a:pt x="812" y="75"/>
                  <a:pt x="813" y="74"/>
                  <a:pt x="814" y="75"/>
                </a:cubicBezTo>
                <a:cubicBezTo>
                  <a:pt x="814" y="75"/>
                  <a:pt x="814" y="76"/>
                  <a:pt x="814" y="76"/>
                </a:cubicBezTo>
                <a:cubicBezTo>
                  <a:pt x="815" y="77"/>
                  <a:pt x="816" y="77"/>
                  <a:pt x="818" y="77"/>
                </a:cubicBezTo>
                <a:cubicBezTo>
                  <a:pt x="818" y="78"/>
                  <a:pt x="817" y="78"/>
                  <a:pt x="817" y="79"/>
                </a:cubicBezTo>
                <a:cubicBezTo>
                  <a:pt x="817" y="79"/>
                  <a:pt x="817" y="79"/>
                  <a:pt x="818" y="80"/>
                </a:cubicBezTo>
                <a:cubicBezTo>
                  <a:pt x="819" y="80"/>
                  <a:pt x="819" y="81"/>
                  <a:pt x="820" y="81"/>
                </a:cubicBezTo>
                <a:cubicBezTo>
                  <a:pt x="820" y="81"/>
                  <a:pt x="820" y="82"/>
                  <a:pt x="820" y="82"/>
                </a:cubicBezTo>
                <a:cubicBezTo>
                  <a:pt x="821" y="83"/>
                  <a:pt x="823" y="83"/>
                  <a:pt x="823" y="85"/>
                </a:cubicBezTo>
                <a:close/>
                <a:moveTo>
                  <a:pt x="821" y="78"/>
                </a:moveTo>
                <a:cubicBezTo>
                  <a:pt x="821" y="76"/>
                  <a:pt x="823" y="78"/>
                  <a:pt x="824" y="79"/>
                </a:cubicBezTo>
                <a:cubicBezTo>
                  <a:pt x="824" y="80"/>
                  <a:pt x="827" y="81"/>
                  <a:pt x="827" y="82"/>
                </a:cubicBezTo>
                <a:cubicBezTo>
                  <a:pt x="827" y="84"/>
                  <a:pt x="826" y="81"/>
                  <a:pt x="824" y="82"/>
                </a:cubicBezTo>
                <a:cubicBezTo>
                  <a:pt x="824" y="80"/>
                  <a:pt x="823" y="81"/>
                  <a:pt x="823" y="79"/>
                </a:cubicBezTo>
                <a:cubicBezTo>
                  <a:pt x="822" y="79"/>
                  <a:pt x="822" y="78"/>
                  <a:pt x="821" y="78"/>
                </a:cubicBezTo>
                <a:close/>
                <a:moveTo>
                  <a:pt x="835" y="100"/>
                </a:moveTo>
                <a:cubicBezTo>
                  <a:pt x="834" y="100"/>
                  <a:pt x="833" y="98"/>
                  <a:pt x="834" y="96"/>
                </a:cubicBezTo>
                <a:cubicBezTo>
                  <a:pt x="831" y="96"/>
                  <a:pt x="830" y="93"/>
                  <a:pt x="829" y="91"/>
                </a:cubicBezTo>
                <a:cubicBezTo>
                  <a:pt x="826" y="91"/>
                  <a:pt x="827" y="88"/>
                  <a:pt x="824" y="88"/>
                </a:cubicBezTo>
                <a:cubicBezTo>
                  <a:pt x="824" y="87"/>
                  <a:pt x="824" y="86"/>
                  <a:pt x="823" y="85"/>
                </a:cubicBezTo>
                <a:cubicBezTo>
                  <a:pt x="824" y="84"/>
                  <a:pt x="826" y="88"/>
                  <a:pt x="827" y="89"/>
                </a:cubicBezTo>
                <a:cubicBezTo>
                  <a:pt x="828" y="89"/>
                  <a:pt x="827" y="86"/>
                  <a:pt x="828" y="85"/>
                </a:cubicBezTo>
                <a:cubicBezTo>
                  <a:pt x="829" y="86"/>
                  <a:pt x="829" y="84"/>
                  <a:pt x="831" y="85"/>
                </a:cubicBezTo>
                <a:cubicBezTo>
                  <a:pt x="829" y="89"/>
                  <a:pt x="831" y="89"/>
                  <a:pt x="830" y="93"/>
                </a:cubicBezTo>
                <a:cubicBezTo>
                  <a:pt x="831" y="93"/>
                  <a:pt x="831" y="92"/>
                  <a:pt x="832" y="92"/>
                </a:cubicBezTo>
                <a:cubicBezTo>
                  <a:pt x="834" y="93"/>
                  <a:pt x="835" y="96"/>
                  <a:pt x="837" y="97"/>
                </a:cubicBezTo>
                <a:cubicBezTo>
                  <a:pt x="836" y="98"/>
                  <a:pt x="835" y="98"/>
                  <a:pt x="835" y="100"/>
                </a:cubicBezTo>
                <a:close/>
                <a:moveTo>
                  <a:pt x="835" y="90"/>
                </a:moveTo>
                <a:cubicBezTo>
                  <a:pt x="837" y="90"/>
                  <a:pt x="836" y="92"/>
                  <a:pt x="838" y="92"/>
                </a:cubicBezTo>
                <a:cubicBezTo>
                  <a:pt x="837" y="94"/>
                  <a:pt x="835" y="92"/>
                  <a:pt x="835" y="90"/>
                </a:cubicBezTo>
                <a:close/>
                <a:moveTo>
                  <a:pt x="846" y="110"/>
                </a:moveTo>
                <a:cubicBezTo>
                  <a:pt x="846" y="110"/>
                  <a:pt x="846" y="109"/>
                  <a:pt x="845" y="109"/>
                </a:cubicBezTo>
                <a:cubicBezTo>
                  <a:pt x="844" y="108"/>
                  <a:pt x="843" y="108"/>
                  <a:pt x="842" y="107"/>
                </a:cubicBezTo>
                <a:cubicBezTo>
                  <a:pt x="844" y="105"/>
                  <a:pt x="846" y="109"/>
                  <a:pt x="848" y="108"/>
                </a:cubicBezTo>
                <a:cubicBezTo>
                  <a:pt x="848" y="109"/>
                  <a:pt x="847" y="110"/>
                  <a:pt x="848" y="110"/>
                </a:cubicBezTo>
                <a:cubicBezTo>
                  <a:pt x="848" y="111"/>
                  <a:pt x="847" y="111"/>
                  <a:pt x="846" y="110"/>
                </a:cubicBezTo>
                <a:close/>
                <a:moveTo>
                  <a:pt x="862" y="124"/>
                </a:moveTo>
                <a:cubicBezTo>
                  <a:pt x="862" y="125"/>
                  <a:pt x="863" y="126"/>
                  <a:pt x="863" y="128"/>
                </a:cubicBezTo>
                <a:cubicBezTo>
                  <a:pt x="864" y="129"/>
                  <a:pt x="866" y="129"/>
                  <a:pt x="866" y="131"/>
                </a:cubicBezTo>
                <a:cubicBezTo>
                  <a:pt x="864" y="130"/>
                  <a:pt x="863" y="129"/>
                  <a:pt x="863" y="128"/>
                </a:cubicBezTo>
                <a:cubicBezTo>
                  <a:pt x="860" y="128"/>
                  <a:pt x="860" y="125"/>
                  <a:pt x="858" y="125"/>
                </a:cubicBezTo>
                <a:cubicBezTo>
                  <a:pt x="859" y="124"/>
                  <a:pt x="857" y="123"/>
                  <a:pt x="856" y="122"/>
                </a:cubicBezTo>
                <a:cubicBezTo>
                  <a:pt x="856" y="122"/>
                  <a:pt x="856" y="121"/>
                  <a:pt x="856" y="120"/>
                </a:cubicBezTo>
                <a:cubicBezTo>
                  <a:pt x="855" y="119"/>
                  <a:pt x="853" y="118"/>
                  <a:pt x="853" y="116"/>
                </a:cubicBezTo>
                <a:cubicBezTo>
                  <a:pt x="851" y="116"/>
                  <a:pt x="851" y="117"/>
                  <a:pt x="850" y="116"/>
                </a:cubicBezTo>
                <a:cubicBezTo>
                  <a:pt x="850" y="113"/>
                  <a:pt x="851" y="113"/>
                  <a:pt x="851" y="111"/>
                </a:cubicBezTo>
                <a:cubicBezTo>
                  <a:pt x="852" y="111"/>
                  <a:pt x="852" y="111"/>
                  <a:pt x="852" y="111"/>
                </a:cubicBezTo>
                <a:cubicBezTo>
                  <a:pt x="853" y="112"/>
                  <a:pt x="854" y="114"/>
                  <a:pt x="854" y="116"/>
                </a:cubicBezTo>
                <a:cubicBezTo>
                  <a:pt x="856" y="117"/>
                  <a:pt x="856" y="117"/>
                  <a:pt x="856" y="117"/>
                </a:cubicBezTo>
                <a:cubicBezTo>
                  <a:pt x="858" y="120"/>
                  <a:pt x="858" y="123"/>
                  <a:pt x="862" y="124"/>
                </a:cubicBezTo>
                <a:close/>
                <a:moveTo>
                  <a:pt x="800" y="50"/>
                </a:moveTo>
                <a:cubicBezTo>
                  <a:pt x="800" y="51"/>
                  <a:pt x="801" y="52"/>
                  <a:pt x="802" y="53"/>
                </a:cubicBezTo>
                <a:cubicBezTo>
                  <a:pt x="803" y="53"/>
                  <a:pt x="803" y="53"/>
                  <a:pt x="803" y="54"/>
                </a:cubicBezTo>
                <a:cubicBezTo>
                  <a:pt x="805" y="54"/>
                  <a:pt x="805" y="53"/>
                  <a:pt x="806" y="53"/>
                </a:cubicBezTo>
                <a:cubicBezTo>
                  <a:pt x="807" y="55"/>
                  <a:pt x="809" y="55"/>
                  <a:pt x="810" y="55"/>
                </a:cubicBezTo>
                <a:cubicBezTo>
                  <a:pt x="810" y="55"/>
                  <a:pt x="810" y="56"/>
                  <a:pt x="811" y="56"/>
                </a:cubicBezTo>
                <a:cubicBezTo>
                  <a:pt x="812" y="57"/>
                  <a:pt x="811" y="57"/>
                  <a:pt x="813" y="57"/>
                </a:cubicBezTo>
                <a:cubicBezTo>
                  <a:pt x="814" y="58"/>
                  <a:pt x="815" y="59"/>
                  <a:pt x="815" y="60"/>
                </a:cubicBezTo>
                <a:cubicBezTo>
                  <a:pt x="816" y="60"/>
                  <a:pt x="816" y="60"/>
                  <a:pt x="817" y="60"/>
                </a:cubicBezTo>
                <a:cubicBezTo>
                  <a:pt x="819" y="64"/>
                  <a:pt x="823" y="65"/>
                  <a:pt x="824" y="68"/>
                </a:cubicBezTo>
                <a:cubicBezTo>
                  <a:pt x="826" y="69"/>
                  <a:pt x="827" y="69"/>
                  <a:pt x="828" y="71"/>
                </a:cubicBezTo>
                <a:cubicBezTo>
                  <a:pt x="831" y="72"/>
                  <a:pt x="831" y="72"/>
                  <a:pt x="831" y="72"/>
                </a:cubicBezTo>
                <a:cubicBezTo>
                  <a:pt x="831" y="74"/>
                  <a:pt x="834" y="74"/>
                  <a:pt x="835" y="76"/>
                </a:cubicBezTo>
                <a:cubicBezTo>
                  <a:pt x="838" y="77"/>
                  <a:pt x="838" y="77"/>
                  <a:pt x="838" y="77"/>
                </a:cubicBezTo>
                <a:cubicBezTo>
                  <a:pt x="838" y="79"/>
                  <a:pt x="840" y="80"/>
                  <a:pt x="841" y="81"/>
                </a:cubicBezTo>
                <a:cubicBezTo>
                  <a:pt x="842" y="81"/>
                  <a:pt x="841" y="81"/>
                  <a:pt x="842" y="82"/>
                </a:cubicBezTo>
                <a:cubicBezTo>
                  <a:pt x="843" y="82"/>
                  <a:pt x="843" y="83"/>
                  <a:pt x="844" y="83"/>
                </a:cubicBezTo>
                <a:cubicBezTo>
                  <a:pt x="845" y="83"/>
                  <a:pt x="845" y="85"/>
                  <a:pt x="845" y="85"/>
                </a:cubicBezTo>
                <a:cubicBezTo>
                  <a:pt x="846" y="85"/>
                  <a:pt x="847" y="86"/>
                  <a:pt x="847" y="86"/>
                </a:cubicBezTo>
                <a:cubicBezTo>
                  <a:pt x="848" y="86"/>
                  <a:pt x="849" y="87"/>
                  <a:pt x="850" y="88"/>
                </a:cubicBezTo>
                <a:cubicBezTo>
                  <a:pt x="852" y="92"/>
                  <a:pt x="855" y="93"/>
                  <a:pt x="859" y="95"/>
                </a:cubicBezTo>
                <a:cubicBezTo>
                  <a:pt x="858" y="97"/>
                  <a:pt x="856" y="95"/>
                  <a:pt x="855" y="95"/>
                </a:cubicBezTo>
                <a:cubicBezTo>
                  <a:pt x="854" y="95"/>
                  <a:pt x="852" y="94"/>
                  <a:pt x="853" y="92"/>
                </a:cubicBezTo>
                <a:cubicBezTo>
                  <a:pt x="848" y="91"/>
                  <a:pt x="848" y="86"/>
                  <a:pt x="842" y="85"/>
                </a:cubicBezTo>
                <a:cubicBezTo>
                  <a:pt x="842" y="84"/>
                  <a:pt x="841" y="84"/>
                  <a:pt x="841" y="82"/>
                </a:cubicBezTo>
                <a:cubicBezTo>
                  <a:pt x="839" y="83"/>
                  <a:pt x="839" y="80"/>
                  <a:pt x="838" y="80"/>
                </a:cubicBezTo>
                <a:cubicBezTo>
                  <a:pt x="837" y="79"/>
                  <a:pt x="836" y="79"/>
                  <a:pt x="836" y="77"/>
                </a:cubicBezTo>
                <a:cubicBezTo>
                  <a:pt x="835" y="78"/>
                  <a:pt x="834" y="77"/>
                  <a:pt x="834" y="78"/>
                </a:cubicBezTo>
                <a:cubicBezTo>
                  <a:pt x="833" y="77"/>
                  <a:pt x="832" y="77"/>
                  <a:pt x="832" y="75"/>
                </a:cubicBezTo>
                <a:cubicBezTo>
                  <a:pt x="831" y="74"/>
                  <a:pt x="831" y="74"/>
                  <a:pt x="830" y="74"/>
                </a:cubicBezTo>
                <a:cubicBezTo>
                  <a:pt x="830" y="73"/>
                  <a:pt x="830" y="72"/>
                  <a:pt x="829" y="73"/>
                </a:cubicBezTo>
                <a:cubicBezTo>
                  <a:pt x="829" y="73"/>
                  <a:pt x="828" y="74"/>
                  <a:pt x="828" y="73"/>
                </a:cubicBezTo>
                <a:cubicBezTo>
                  <a:pt x="828" y="72"/>
                  <a:pt x="828" y="73"/>
                  <a:pt x="826" y="73"/>
                </a:cubicBezTo>
                <a:cubicBezTo>
                  <a:pt x="826" y="72"/>
                  <a:pt x="826" y="71"/>
                  <a:pt x="826" y="70"/>
                </a:cubicBezTo>
                <a:cubicBezTo>
                  <a:pt x="824" y="70"/>
                  <a:pt x="823" y="69"/>
                  <a:pt x="822" y="68"/>
                </a:cubicBezTo>
                <a:cubicBezTo>
                  <a:pt x="821" y="67"/>
                  <a:pt x="818" y="66"/>
                  <a:pt x="817" y="65"/>
                </a:cubicBezTo>
                <a:cubicBezTo>
                  <a:pt x="817" y="65"/>
                  <a:pt x="816" y="64"/>
                  <a:pt x="816" y="64"/>
                </a:cubicBezTo>
                <a:cubicBezTo>
                  <a:pt x="815" y="63"/>
                  <a:pt x="815" y="63"/>
                  <a:pt x="814" y="63"/>
                </a:cubicBezTo>
                <a:cubicBezTo>
                  <a:pt x="814" y="62"/>
                  <a:pt x="814" y="62"/>
                  <a:pt x="813" y="61"/>
                </a:cubicBezTo>
                <a:cubicBezTo>
                  <a:pt x="813" y="61"/>
                  <a:pt x="812" y="61"/>
                  <a:pt x="812" y="60"/>
                </a:cubicBezTo>
                <a:cubicBezTo>
                  <a:pt x="810" y="60"/>
                  <a:pt x="810" y="58"/>
                  <a:pt x="809" y="59"/>
                </a:cubicBezTo>
                <a:cubicBezTo>
                  <a:pt x="809" y="56"/>
                  <a:pt x="805" y="57"/>
                  <a:pt x="806" y="55"/>
                </a:cubicBezTo>
                <a:cubicBezTo>
                  <a:pt x="804" y="54"/>
                  <a:pt x="804" y="56"/>
                  <a:pt x="803" y="56"/>
                </a:cubicBezTo>
                <a:cubicBezTo>
                  <a:pt x="802" y="55"/>
                  <a:pt x="802" y="54"/>
                  <a:pt x="802" y="53"/>
                </a:cubicBezTo>
                <a:cubicBezTo>
                  <a:pt x="800" y="55"/>
                  <a:pt x="800" y="51"/>
                  <a:pt x="797" y="50"/>
                </a:cubicBezTo>
                <a:cubicBezTo>
                  <a:pt x="797" y="49"/>
                  <a:pt x="799" y="50"/>
                  <a:pt x="800" y="50"/>
                </a:cubicBezTo>
                <a:close/>
                <a:moveTo>
                  <a:pt x="781" y="49"/>
                </a:moveTo>
                <a:cubicBezTo>
                  <a:pt x="784" y="50"/>
                  <a:pt x="785" y="52"/>
                  <a:pt x="789" y="52"/>
                </a:cubicBezTo>
                <a:cubicBezTo>
                  <a:pt x="788" y="54"/>
                  <a:pt x="789" y="54"/>
                  <a:pt x="789" y="55"/>
                </a:cubicBezTo>
                <a:cubicBezTo>
                  <a:pt x="791" y="55"/>
                  <a:pt x="793" y="56"/>
                  <a:pt x="794" y="58"/>
                </a:cubicBezTo>
                <a:cubicBezTo>
                  <a:pt x="795" y="60"/>
                  <a:pt x="793" y="58"/>
                  <a:pt x="793" y="58"/>
                </a:cubicBezTo>
                <a:cubicBezTo>
                  <a:pt x="791" y="57"/>
                  <a:pt x="790" y="56"/>
                  <a:pt x="788" y="55"/>
                </a:cubicBezTo>
                <a:cubicBezTo>
                  <a:pt x="787" y="55"/>
                  <a:pt x="786" y="54"/>
                  <a:pt x="785" y="53"/>
                </a:cubicBezTo>
                <a:cubicBezTo>
                  <a:pt x="784" y="52"/>
                  <a:pt x="783" y="51"/>
                  <a:pt x="781" y="50"/>
                </a:cubicBezTo>
                <a:cubicBezTo>
                  <a:pt x="780" y="50"/>
                  <a:pt x="780" y="50"/>
                  <a:pt x="780" y="50"/>
                </a:cubicBezTo>
                <a:cubicBezTo>
                  <a:pt x="780" y="49"/>
                  <a:pt x="781" y="49"/>
                  <a:pt x="781" y="49"/>
                </a:cubicBezTo>
                <a:close/>
                <a:moveTo>
                  <a:pt x="405" y="537"/>
                </a:moveTo>
                <a:cubicBezTo>
                  <a:pt x="407" y="537"/>
                  <a:pt x="409" y="538"/>
                  <a:pt x="411" y="537"/>
                </a:cubicBezTo>
                <a:cubicBezTo>
                  <a:pt x="412" y="535"/>
                  <a:pt x="410" y="535"/>
                  <a:pt x="410" y="534"/>
                </a:cubicBezTo>
                <a:cubicBezTo>
                  <a:pt x="407" y="534"/>
                  <a:pt x="404" y="534"/>
                  <a:pt x="405" y="537"/>
                </a:cubicBezTo>
                <a:close/>
                <a:moveTo>
                  <a:pt x="405" y="530"/>
                </a:moveTo>
                <a:cubicBezTo>
                  <a:pt x="405" y="532"/>
                  <a:pt x="405" y="532"/>
                  <a:pt x="405" y="532"/>
                </a:cubicBezTo>
                <a:cubicBezTo>
                  <a:pt x="407" y="532"/>
                  <a:pt x="407" y="532"/>
                  <a:pt x="407" y="532"/>
                </a:cubicBezTo>
                <a:cubicBezTo>
                  <a:pt x="407" y="531"/>
                  <a:pt x="407" y="530"/>
                  <a:pt x="405" y="530"/>
                </a:cubicBezTo>
                <a:close/>
                <a:moveTo>
                  <a:pt x="408" y="530"/>
                </a:moveTo>
                <a:cubicBezTo>
                  <a:pt x="407" y="532"/>
                  <a:pt x="407" y="532"/>
                  <a:pt x="407" y="532"/>
                </a:cubicBezTo>
                <a:cubicBezTo>
                  <a:pt x="409" y="532"/>
                  <a:pt x="409" y="532"/>
                  <a:pt x="409" y="532"/>
                </a:cubicBezTo>
                <a:cubicBezTo>
                  <a:pt x="409" y="530"/>
                  <a:pt x="409" y="530"/>
                  <a:pt x="408" y="530"/>
                </a:cubicBezTo>
                <a:close/>
                <a:moveTo>
                  <a:pt x="403" y="528"/>
                </a:moveTo>
                <a:cubicBezTo>
                  <a:pt x="403" y="529"/>
                  <a:pt x="402" y="529"/>
                  <a:pt x="403" y="530"/>
                </a:cubicBezTo>
                <a:cubicBezTo>
                  <a:pt x="404" y="530"/>
                  <a:pt x="404" y="530"/>
                  <a:pt x="404" y="530"/>
                </a:cubicBezTo>
                <a:cubicBezTo>
                  <a:pt x="404" y="529"/>
                  <a:pt x="404" y="528"/>
                  <a:pt x="403" y="528"/>
                </a:cubicBezTo>
                <a:close/>
                <a:moveTo>
                  <a:pt x="432" y="529"/>
                </a:moveTo>
                <a:cubicBezTo>
                  <a:pt x="430" y="529"/>
                  <a:pt x="430" y="529"/>
                  <a:pt x="430" y="529"/>
                </a:cubicBezTo>
                <a:cubicBezTo>
                  <a:pt x="430" y="530"/>
                  <a:pt x="431" y="530"/>
                  <a:pt x="430" y="532"/>
                </a:cubicBezTo>
                <a:cubicBezTo>
                  <a:pt x="434" y="532"/>
                  <a:pt x="432" y="531"/>
                  <a:pt x="432" y="529"/>
                </a:cubicBezTo>
                <a:close/>
                <a:moveTo>
                  <a:pt x="437" y="528"/>
                </a:moveTo>
                <a:cubicBezTo>
                  <a:pt x="437" y="528"/>
                  <a:pt x="437" y="529"/>
                  <a:pt x="436" y="529"/>
                </a:cubicBezTo>
                <a:cubicBezTo>
                  <a:pt x="436" y="528"/>
                  <a:pt x="435" y="528"/>
                  <a:pt x="434" y="528"/>
                </a:cubicBezTo>
                <a:cubicBezTo>
                  <a:pt x="434" y="532"/>
                  <a:pt x="440" y="529"/>
                  <a:pt x="437" y="528"/>
                </a:cubicBezTo>
                <a:close/>
                <a:moveTo>
                  <a:pt x="413" y="535"/>
                </a:moveTo>
                <a:cubicBezTo>
                  <a:pt x="414" y="536"/>
                  <a:pt x="417" y="534"/>
                  <a:pt x="417" y="532"/>
                </a:cubicBezTo>
                <a:cubicBezTo>
                  <a:pt x="416" y="532"/>
                  <a:pt x="415" y="531"/>
                  <a:pt x="415" y="529"/>
                </a:cubicBezTo>
                <a:cubicBezTo>
                  <a:pt x="415" y="529"/>
                  <a:pt x="414" y="529"/>
                  <a:pt x="414" y="530"/>
                </a:cubicBezTo>
                <a:cubicBezTo>
                  <a:pt x="414" y="531"/>
                  <a:pt x="414" y="533"/>
                  <a:pt x="415" y="534"/>
                </a:cubicBezTo>
                <a:cubicBezTo>
                  <a:pt x="414" y="534"/>
                  <a:pt x="412" y="533"/>
                  <a:pt x="413" y="535"/>
                </a:cubicBezTo>
                <a:close/>
                <a:moveTo>
                  <a:pt x="401" y="531"/>
                </a:moveTo>
                <a:cubicBezTo>
                  <a:pt x="400" y="533"/>
                  <a:pt x="402" y="534"/>
                  <a:pt x="403" y="534"/>
                </a:cubicBezTo>
                <a:cubicBezTo>
                  <a:pt x="403" y="532"/>
                  <a:pt x="403" y="531"/>
                  <a:pt x="401" y="531"/>
                </a:cubicBezTo>
                <a:close/>
                <a:moveTo>
                  <a:pt x="422" y="528"/>
                </a:moveTo>
                <a:cubicBezTo>
                  <a:pt x="422" y="531"/>
                  <a:pt x="423" y="530"/>
                  <a:pt x="424" y="531"/>
                </a:cubicBezTo>
                <a:cubicBezTo>
                  <a:pt x="424" y="531"/>
                  <a:pt x="424" y="532"/>
                  <a:pt x="424" y="533"/>
                </a:cubicBezTo>
                <a:cubicBezTo>
                  <a:pt x="425" y="533"/>
                  <a:pt x="426" y="532"/>
                  <a:pt x="427" y="533"/>
                </a:cubicBezTo>
                <a:cubicBezTo>
                  <a:pt x="427" y="532"/>
                  <a:pt x="427" y="530"/>
                  <a:pt x="429" y="530"/>
                </a:cubicBezTo>
                <a:cubicBezTo>
                  <a:pt x="429" y="529"/>
                  <a:pt x="429" y="526"/>
                  <a:pt x="428" y="526"/>
                </a:cubicBezTo>
                <a:cubicBezTo>
                  <a:pt x="427" y="529"/>
                  <a:pt x="425" y="530"/>
                  <a:pt x="422" y="528"/>
                </a:cubicBezTo>
                <a:close/>
                <a:moveTo>
                  <a:pt x="419" y="534"/>
                </a:moveTo>
                <a:cubicBezTo>
                  <a:pt x="420" y="533"/>
                  <a:pt x="420" y="531"/>
                  <a:pt x="418" y="531"/>
                </a:cubicBezTo>
                <a:cubicBezTo>
                  <a:pt x="418" y="533"/>
                  <a:pt x="419" y="533"/>
                  <a:pt x="419" y="534"/>
                </a:cubicBezTo>
                <a:close/>
                <a:moveTo>
                  <a:pt x="265" y="628"/>
                </a:moveTo>
                <a:cubicBezTo>
                  <a:pt x="267" y="629"/>
                  <a:pt x="269" y="626"/>
                  <a:pt x="269" y="624"/>
                </a:cubicBezTo>
                <a:cubicBezTo>
                  <a:pt x="268" y="623"/>
                  <a:pt x="268" y="623"/>
                  <a:pt x="268" y="623"/>
                </a:cubicBezTo>
                <a:cubicBezTo>
                  <a:pt x="268" y="626"/>
                  <a:pt x="265" y="625"/>
                  <a:pt x="265" y="628"/>
                </a:cubicBezTo>
                <a:close/>
                <a:moveTo>
                  <a:pt x="250" y="655"/>
                </a:moveTo>
                <a:cubicBezTo>
                  <a:pt x="250" y="656"/>
                  <a:pt x="250" y="656"/>
                  <a:pt x="251" y="657"/>
                </a:cubicBezTo>
                <a:cubicBezTo>
                  <a:pt x="251" y="656"/>
                  <a:pt x="251" y="655"/>
                  <a:pt x="250" y="655"/>
                </a:cubicBezTo>
                <a:close/>
                <a:moveTo>
                  <a:pt x="294" y="596"/>
                </a:moveTo>
                <a:cubicBezTo>
                  <a:pt x="294" y="594"/>
                  <a:pt x="295" y="594"/>
                  <a:pt x="296" y="593"/>
                </a:cubicBezTo>
                <a:cubicBezTo>
                  <a:pt x="296" y="593"/>
                  <a:pt x="296" y="592"/>
                  <a:pt x="296" y="592"/>
                </a:cubicBezTo>
                <a:cubicBezTo>
                  <a:pt x="296" y="592"/>
                  <a:pt x="297" y="592"/>
                  <a:pt x="297" y="592"/>
                </a:cubicBezTo>
                <a:cubicBezTo>
                  <a:pt x="297" y="592"/>
                  <a:pt x="297" y="591"/>
                  <a:pt x="298" y="590"/>
                </a:cubicBezTo>
                <a:cubicBezTo>
                  <a:pt x="296" y="589"/>
                  <a:pt x="296" y="591"/>
                  <a:pt x="295" y="591"/>
                </a:cubicBezTo>
                <a:cubicBezTo>
                  <a:pt x="295" y="592"/>
                  <a:pt x="294" y="592"/>
                  <a:pt x="294" y="592"/>
                </a:cubicBezTo>
                <a:cubicBezTo>
                  <a:pt x="293" y="593"/>
                  <a:pt x="293" y="594"/>
                  <a:pt x="293" y="595"/>
                </a:cubicBezTo>
                <a:cubicBezTo>
                  <a:pt x="293" y="595"/>
                  <a:pt x="292" y="595"/>
                  <a:pt x="292" y="595"/>
                </a:cubicBezTo>
                <a:cubicBezTo>
                  <a:pt x="292" y="595"/>
                  <a:pt x="292" y="595"/>
                  <a:pt x="292" y="596"/>
                </a:cubicBezTo>
                <a:cubicBezTo>
                  <a:pt x="292" y="596"/>
                  <a:pt x="292" y="596"/>
                  <a:pt x="291" y="596"/>
                </a:cubicBezTo>
                <a:cubicBezTo>
                  <a:pt x="291" y="597"/>
                  <a:pt x="291" y="598"/>
                  <a:pt x="291" y="599"/>
                </a:cubicBezTo>
                <a:cubicBezTo>
                  <a:pt x="291" y="599"/>
                  <a:pt x="290" y="599"/>
                  <a:pt x="289" y="599"/>
                </a:cubicBezTo>
                <a:cubicBezTo>
                  <a:pt x="289" y="600"/>
                  <a:pt x="290" y="600"/>
                  <a:pt x="290" y="600"/>
                </a:cubicBezTo>
                <a:cubicBezTo>
                  <a:pt x="291" y="601"/>
                  <a:pt x="291" y="599"/>
                  <a:pt x="292" y="599"/>
                </a:cubicBezTo>
                <a:cubicBezTo>
                  <a:pt x="292" y="599"/>
                  <a:pt x="293" y="599"/>
                  <a:pt x="293" y="599"/>
                </a:cubicBezTo>
                <a:cubicBezTo>
                  <a:pt x="293" y="599"/>
                  <a:pt x="293" y="599"/>
                  <a:pt x="293" y="599"/>
                </a:cubicBezTo>
                <a:cubicBezTo>
                  <a:pt x="294" y="599"/>
                  <a:pt x="294" y="598"/>
                  <a:pt x="294" y="598"/>
                </a:cubicBezTo>
                <a:cubicBezTo>
                  <a:pt x="294" y="597"/>
                  <a:pt x="294" y="597"/>
                  <a:pt x="294" y="596"/>
                </a:cubicBezTo>
                <a:close/>
                <a:moveTo>
                  <a:pt x="397" y="535"/>
                </a:moveTo>
                <a:cubicBezTo>
                  <a:pt x="397" y="535"/>
                  <a:pt x="398" y="535"/>
                  <a:pt x="398" y="535"/>
                </a:cubicBezTo>
                <a:cubicBezTo>
                  <a:pt x="398" y="535"/>
                  <a:pt x="398" y="535"/>
                  <a:pt x="398" y="535"/>
                </a:cubicBezTo>
                <a:cubicBezTo>
                  <a:pt x="398" y="535"/>
                  <a:pt x="398" y="535"/>
                  <a:pt x="399" y="535"/>
                </a:cubicBezTo>
                <a:cubicBezTo>
                  <a:pt x="399" y="535"/>
                  <a:pt x="399" y="534"/>
                  <a:pt x="399" y="534"/>
                </a:cubicBezTo>
                <a:cubicBezTo>
                  <a:pt x="399" y="534"/>
                  <a:pt x="399" y="533"/>
                  <a:pt x="399" y="533"/>
                </a:cubicBezTo>
                <a:cubicBezTo>
                  <a:pt x="399" y="533"/>
                  <a:pt x="399" y="533"/>
                  <a:pt x="399" y="533"/>
                </a:cubicBezTo>
                <a:cubicBezTo>
                  <a:pt x="399" y="533"/>
                  <a:pt x="398" y="533"/>
                  <a:pt x="398" y="533"/>
                </a:cubicBezTo>
                <a:cubicBezTo>
                  <a:pt x="398" y="533"/>
                  <a:pt x="398" y="533"/>
                  <a:pt x="397" y="533"/>
                </a:cubicBezTo>
                <a:cubicBezTo>
                  <a:pt x="397" y="534"/>
                  <a:pt x="397" y="534"/>
                  <a:pt x="397" y="534"/>
                </a:cubicBezTo>
                <a:cubicBezTo>
                  <a:pt x="397" y="534"/>
                  <a:pt x="397" y="534"/>
                  <a:pt x="396" y="534"/>
                </a:cubicBezTo>
                <a:cubicBezTo>
                  <a:pt x="396" y="535"/>
                  <a:pt x="396" y="534"/>
                  <a:pt x="396" y="534"/>
                </a:cubicBezTo>
                <a:cubicBezTo>
                  <a:pt x="395" y="534"/>
                  <a:pt x="394" y="535"/>
                  <a:pt x="394" y="535"/>
                </a:cubicBezTo>
                <a:cubicBezTo>
                  <a:pt x="394" y="535"/>
                  <a:pt x="392" y="534"/>
                  <a:pt x="392" y="536"/>
                </a:cubicBezTo>
                <a:cubicBezTo>
                  <a:pt x="393" y="536"/>
                  <a:pt x="394" y="536"/>
                  <a:pt x="395" y="536"/>
                </a:cubicBezTo>
                <a:cubicBezTo>
                  <a:pt x="395" y="536"/>
                  <a:pt x="395" y="536"/>
                  <a:pt x="395" y="536"/>
                </a:cubicBezTo>
                <a:cubicBezTo>
                  <a:pt x="396" y="535"/>
                  <a:pt x="397" y="535"/>
                  <a:pt x="397" y="535"/>
                </a:cubicBezTo>
                <a:cubicBezTo>
                  <a:pt x="397" y="535"/>
                  <a:pt x="397" y="535"/>
                  <a:pt x="397" y="535"/>
                </a:cubicBezTo>
                <a:close/>
                <a:moveTo>
                  <a:pt x="253" y="647"/>
                </a:moveTo>
                <a:cubicBezTo>
                  <a:pt x="253" y="647"/>
                  <a:pt x="253" y="647"/>
                  <a:pt x="253" y="646"/>
                </a:cubicBezTo>
                <a:cubicBezTo>
                  <a:pt x="253" y="646"/>
                  <a:pt x="253" y="646"/>
                  <a:pt x="253" y="646"/>
                </a:cubicBezTo>
                <a:cubicBezTo>
                  <a:pt x="253" y="646"/>
                  <a:pt x="253" y="646"/>
                  <a:pt x="253" y="646"/>
                </a:cubicBezTo>
                <a:cubicBezTo>
                  <a:pt x="253" y="646"/>
                  <a:pt x="253" y="645"/>
                  <a:pt x="254" y="644"/>
                </a:cubicBezTo>
                <a:cubicBezTo>
                  <a:pt x="255" y="644"/>
                  <a:pt x="254" y="642"/>
                  <a:pt x="253" y="643"/>
                </a:cubicBezTo>
                <a:cubicBezTo>
                  <a:pt x="253" y="643"/>
                  <a:pt x="252" y="643"/>
                  <a:pt x="252" y="644"/>
                </a:cubicBezTo>
                <a:cubicBezTo>
                  <a:pt x="251" y="644"/>
                  <a:pt x="251" y="648"/>
                  <a:pt x="253" y="647"/>
                </a:cubicBezTo>
                <a:close/>
                <a:moveTo>
                  <a:pt x="255" y="641"/>
                </a:moveTo>
                <a:cubicBezTo>
                  <a:pt x="255" y="642"/>
                  <a:pt x="255" y="642"/>
                  <a:pt x="256" y="642"/>
                </a:cubicBezTo>
                <a:cubicBezTo>
                  <a:pt x="256" y="642"/>
                  <a:pt x="256" y="642"/>
                  <a:pt x="256" y="642"/>
                </a:cubicBezTo>
                <a:cubicBezTo>
                  <a:pt x="257" y="641"/>
                  <a:pt x="257" y="639"/>
                  <a:pt x="258" y="638"/>
                </a:cubicBezTo>
                <a:cubicBezTo>
                  <a:pt x="258" y="638"/>
                  <a:pt x="258" y="638"/>
                  <a:pt x="258" y="638"/>
                </a:cubicBezTo>
                <a:cubicBezTo>
                  <a:pt x="258" y="638"/>
                  <a:pt x="258" y="638"/>
                  <a:pt x="258" y="638"/>
                </a:cubicBezTo>
                <a:cubicBezTo>
                  <a:pt x="258" y="638"/>
                  <a:pt x="258" y="638"/>
                  <a:pt x="258" y="638"/>
                </a:cubicBezTo>
                <a:cubicBezTo>
                  <a:pt x="258" y="637"/>
                  <a:pt x="259" y="637"/>
                  <a:pt x="259" y="637"/>
                </a:cubicBezTo>
                <a:cubicBezTo>
                  <a:pt x="259" y="636"/>
                  <a:pt x="260" y="634"/>
                  <a:pt x="258" y="635"/>
                </a:cubicBezTo>
                <a:cubicBezTo>
                  <a:pt x="258" y="637"/>
                  <a:pt x="256" y="637"/>
                  <a:pt x="256" y="638"/>
                </a:cubicBezTo>
                <a:cubicBezTo>
                  <a:pt x="256" y="638"/>
                  <a:pt x="256" y="639"/>
                  <a:pt x="256" y="640"/>
                </a:cubicBezTo>
                <a:cubicBezTo>
                  <a:pt x="256" y="640"/>
                  <a:pt x="255" y="640"/>
                  <a:pt x="255" y="641"/>
                </a:cubicBezTo>
                <a:close/>
                <a:moveTo>
                  <a:pt x="363" y="546"/>
                </a:moveTo>
                <a:cubicBezTo>
                  <a:pt x="364" y="547"/>
                  <a:pt x="365" y="547"/>
                  <a:pt x="366" y="547"/>
                </a:cubicBezTo>
                <a:cubicBezTo>
                  <a:pt x="366" y="547"/>
                  <a:pt x="366" y="547"/>
                  <a:pt x="367" y="547"/>
                </a:cubicBezTo>
                <a:cubicBezTo>
                  <a:pt x="367" y="547"/>
                  <a:pt x="367" y="546"/>
                  <a:pt x="367" y="546"/>
                </a:cubicBezTo>
                <a:cubicBezTo>
                  <a:pt x="367" y="545"/>
                  <a:pt x="365" y="544"/>
                  <a:pt x="365" y="543"/>
                </a:cubicBezTo>
                <a:cubicBezTo>
                  <a:pt x="365" y="543"/>
                  <a:pt x="364" y="543"/>
                  <a:pt x="364" y="543"/>
                </a:cubicBezTo>
                <a:cubicBezTo>
                  <a:pt x="365" y="544"/>
                  <a:pt x="363" y="545"/>
                  <a:pt x="363" y="546"/>
                </a:cubicBezTo>
                <a:close/>
                <a:moveTo>
                  <a:pt x="280" y="612"/>
                </a:moveTo>
                <a:cubicBezTo>
                  <a:pt x="279" y="612"/>
                  <a:pt x="277" y="613"/>
                  <a:pt x="275" y="613"/>
                </a:cubicBezTo>
                <a:cubicBezTo>
                  <a:pt x="274" y="614"/>
                  <a:pt x="274" y="615"/>
                  <a:pt x="274" y="616"/>
                </a:cubicBezTo>
                <a:cubicBezTo>
                  <a:pt x="273" y="617"/>
                  <a:pt x="272" y="617"/>
                  <a:pt x="272" y="619"/>
                </a:cubicBezTo>
                <a:cubicBezTo>
                  <a:pt x="274" y="620"/>
                  <a:pt x="274" y="618"/>
                  <a:pt x="275" y="617"/>
                </a:cubicBezTo>
                <a:cubicBezTo>
                  <a:pt x="276" y="617"/>
                  <a:pt x="276" y="616"/>
                  <a:pt x="277" y="616"/>
                </a:cubicBezTo>
                <a:cubicBezTo>
                  <a:pt x="277" y="616"/>
                  <a:pt x="278" y="615"/>
                  <a:pt x="279" y="615"/>
                </a:cubicBezTo>
                <a:cubicBezTo>
                  <a:pt x="280" y="613"/>
                  <a:pt x="283" y="614"/>
                  <a:pt x="283" y="610"/>
                </a:cubicBezTo>
                <a:cubicBezTo>
                  <a:pt x="281" y="610"/>
                  <a:pt x="281" y="610"/>
                  <a:pt x="281" y="610"/>
                </a:cubicBezTo>
                <a:cubicBezTo>
                  <a:pt x="281" y="611"/>
                  <a:pt x="280" y="611"/>
                  <a:pt x="280" y="612"/>
                </a:cubicBezTo>
                <a:close/>
                <a:moveTo>
                  <a:pt x="1103" y="860"/>
                </a:moveTo>
                <a:cubicBezTo>
                  <a:pt x="1102" y="861"/>
                  <a:pt x="1101" y="862"/>
                  <a:pt x="1101" y="863"/>
                </a:cubicBezTo>
                <a:cubicBezTo>
                  <a:pt x="1100" y="863"/>
                  <a:pt x="1099" y="865"/>
                  <a:pt x="1099" y="866"/>
                </a:cubicBezTo>
                <a:cubicBezTo>
                  <a:pt x="1099" y="866"/>
                  <a:pt x="1098" y="867"/>
                  <a:pt x="1098" y="867"/>
                </a:cubicBezTo>
                <a:cubicBezTo>
                  <a:pt x="1098" y="867"/>
                  <a:pt x="1098" y="866"/>
                  <a:pt x="1098" y="866"/>
                </a:cubicBezTo>
                <a:cubicBezTo>
                  <a:pt x="1098" y="866"/>
                  <a:pt x="1098" y="865"/>
                  <a:pt x="1099" y="865"/>
                </a:cubicBezTo>
                <a:cubicBezTo>
                  <a:pt x="1099" y="865"/>
                  <a:pt x="1099" y="864"/>
                  <a:pt x="1099" y="864"/>
                </a:cubicBezTo>
                <a:cubicBezTo>
                  <a:pt x="1099" y="864"/>
                  <a:pt x="1099" y="863"/>
                  <a:pt x="1099" y="863"/>
                </a:cubicBezTo>
                <a:cubicBezTo>
                  <a:pt x="1098" y="862"/>
                  <a:pt x="1100" y="862"/>
                  <a:pt x="1100" y="862"/>
                </a:cubicBezTo>
                <a:cubicBezTo>
                  <a:pt x="1100" y="862"/>
                  <a:pt x="1100" y="861"/>
                  <a:pt x="1099" y="861"/>
                </a:cubicBezTo>
                <a:cubicBezTo>
                  <a:pt x="1097" y="861"/>
                  <a:pt x="1098" y="863"/>
                  <a:pt x="1097" y="864"/>
                </a:cubicBezTo>
                <a:cubicBezTo>
                  <a:pt x="1096" y="864"/>
                  <a:pt x="1096" y="864"/>
                  <a:pt x="1095" y="864"/>
                </a:cubicBezTo>
                <a:cubicBezTo>
                  <a:pt x="1095" y="865"/>
                  <a:pt x="1095" y="866"/>
                  <a:pt x="1095" y="866"/>
                </a:cubicBezTo>
                <a:cubicBezTo>
                  <a:pt x="1093" y="866"/>
                  <a:pt x="1093" y="867"/>
                  <a:pt x="1092" y="868"/>
                </a:cubicBezTo>
                <a:cubicBezTo>
                  <a:pt x="1092" y="868"/>
                  <a:pt x="1091" y="868"/>
                  <a:pt x="1091" y="868"/>
                </a:cubicBezTo>
                <a:cubicBezTo>
                  <a:pt x="1091" y="868"/>
                  <a:pt x="1091" y="869"/>
                  <a:pt x="1091" y="869"/>
                </a:cubicBezTo>
                <a:cubicBezTo>
                  <a:pt x="1091" y="869"/>
                  <a:pt x="1090" y="869"/>
                  <a:pt x="1090" y="869"/>
                </a:cubicBezTo>
                <a:cubicBezTo>
                  <a:pt x="1089" y="869"/>
                  <a:pt x="1088" y="871"/>
                  <a:pt x="1088" y="871"/>
                </a:cubicBezTo>
                <a:cubicBezTo>
                  <a:pt x="1088" y="871"/>
                  <a:pt x="1087" y="871"/>
                  <a:pt x="1087" y="872"/>
                </a:cubicBezTo>
                <a:cubicBezTo>
                  <a:pt x="1086" y="872"/>
                  <a:pt x="1086" y="873"/>
                  <a:pt x="1085" y="873"/>
                </a:cubicBezTo>
                <a:cubicBezTo>
                  <a:pt x="1085" y="873"/>
                  <a:pt x="1085" y="873"/>
                  <a:pt x="1085" y="874"/>
                </a:cubicBezTo>
                <a:cubicBezTo>
                  <a:pt x="1083" y="875"/>
                  <a:pt x="1083" y="876"/>
                  <a:pt x="1082" y="877"/>
                </a:cubicBezTo>
                <a:cubicBezTo>
                  <a:pt x="1081" y="877"/>
                  <a:pt x="1080" y="877"/>
                  <a:pt x="1080" y="878"/>
                </a:cubicBezTo>
                <a:cubicBezTo>
                  <a:pt x="1080" y="878"/>
                  <a:pt x="1080" y="878"/>
                  <a:pt x="1080" y="879"/>
                </a:cubicBezTo>
                <a:cubicBezTo>
                  <a:pt x="1079" y="879"/>
                  <a:pt x="1078" y="880"/>
                  <a:pt x="1078" y="880"/>
                </a:cubicBezTo>
                <a:cubicBezTo>
                  <a:pt x="1078" y="880"/>
                  <a:pt x="1078" y="881"/>
                  <a:pt x="1077" y="881"/>
                </a:cubicBezTo>
                <a:cubicBezTo>
                  <a:pt x="1077" y="882"/>
                  <a:pt x="1076" y="881"/>
                  <a:pt x="1076" y="882"/>
                </a:cubicBezTo>
                <a:cubicBezTo>
                  <a:pt x="1075" y="883"/>
                  <a:pt x="1074" y="884"/>
                  <a:pt x="1074" y="884"/>
                </a:cubicBezTo>
                <a:cubicBezTo>
                  <a:pt x="1073" y="884"/>
                  <a:pt x="1074" y="884"/>
                  <a:pt x="1073" y="884"/>
                </a:cubicBezTo>
                <a:cubicBezTo>
                  <a:pt x="1073" y="884"/>
                  <a:pt x="1073" y="884"/>
                  <a:pt x="1072" y="885"/>
                </a:cubicBezTo>
                <a:cubicBezTo>
                  <a:pt x="1072" y="885"/>
                  <a:pt x="1071" y="886"/>
                  <a:pt x="1071" y="886"/>
                </a:cubicBezTo>
                <a:cubicBezTo>
                  <a:pt x="1071" y="886"/>
                  <a:pt x="1070" y="886"/>
                  <a:pt x="1070" y="886"/>
                </a:cubicBezTo>
                <a:cubicBezTo>
                  <a:pt x="1070" y="887"/>
                  <a:pt x="1070" y="887"/>
                  <a:pt x="1069" y="887"/>
                </a:cubicBezTo>
                <a:cubicBezTo>
                  <a:pt x="1069" y="888"/>
                  <a:pt x="1069" y="888"/>
                  <a:pt x="1068" y="889"/>
                </a:cubicBezTo>
                <a:cubicBezTo>
                  <a:pt x="1067" y="889"/>
                  <a:pt x="1066" y="889"/>
                  <a:pt x="1066" y="890"/>
                </a:cubicBezTo>
                <a:cubicBezTo>
                  <a:pt x="1065" y="890"/>
                  <a:pt x="1065" y="892"/>
                  <a:pt x="1064" y="892"/>
                </a:cubicBezTo>
                <a:cubicBezTo>
                  <a:pt x="1064" y="892"/>
                  <a:pt x="1063" y="892"/>
                  <a:pt x="1063" y="893"/>
                </a:cubicBezTo>
                <a:cubicBezTo>
                  <a:pt x="1063" y="893"/>
                  <a:pt x="1063" y="893"/>
                  <a:pt x="1063" y="893"/>
                </a:cubicBezTo>
                <a:cubicBezTo>
                  <a:pt x="1063" y="893"/>
                  <a:pt x="1062" y="893"/>
                  <a:pt x="1062" y="893"/>
                </a:cubicBezTo>
                <a:cubicBezTo>
                  <a:pt x="1062" y="893"/>
                  <a:pt x="1062" y="893"/>
                  <a:pt x="1062" y="893"/>
                </a:cubicBezTo>
                <a:cubicBezTo>
                  <a:pt x="1062" y="894"/>
                  <a:pt x="1062" y="893"/>
                  <a:pt x="1061" y="894"/>
                </a:cubicBezTo>
                <a:cubicBezTo>
                  <a:pt x="1061" y="894"/>
                  <a:pt x="1061" y="894"/>
                  <a:pt x="1061" y="894"/>
                </a:cubicBezTo>
                <a:cubicBezTo>
                  <a:pt x="1061" y="895"/>
                  <a:pt x="1060" y="895"/>
                  <a:pt x="1060" y="895"/>
                </a:cubicBezTo>
                <a:cubicBezTo>
                  <a:pt x="1059" y="895"/>
                  <a:pt x="1059" y="896"/>
                  <a:pt x="1059" y="896"/>
                </a:cubicBezTo>
                <a:cubicBezTo>
                  <a:pt x="1058" y="896"/>
                  <a:pt x="1058" y="896"/>
                  <a:pt x="1058" y="896"/>
                </a:cubicBezTo>
                <a:cubicBezTo>
                  <a:pt x="1058" y="896"/>
                  <a:pt x="1058" y="897"/>
                  <a:pt x="1058" y="897"/>
                </a:cubicBezTo>
                <a:cubicBezTo>
                  <a:pt x="1057" y="897"/>
                  <a:pt x="1057" y="897"/>
                  <a:pt x="1056" y="897"/>
                </a:cubicBezTo>
                <a:cubicBezTo>
                  <a:pt x="1054" y="899"/>
                  <a:pt x="1052" y="901"/>
                  <a:pt x="1049" y="902"/>
                </a:cubicBezTo>
                <a:cubicBezTo>
                  <a:pt x="1049" y="903"/>
                  <a:pt x="1047" y="904"/>
                  <a:pt x="1046" y="905"/>
                </a:cubicBezTo>
                <a:cubicBezTo>
                  <a:pt x="1046" y="905"/>
                  <a:pt x="1046" y="905"/>
                  <a:pt x="1045" y="906"/>
                </a:cubicBezTo>
                <a:cubicBezTo>
                  <a:pt x="1044" y="906"/>
                  <a:pt x="1043" y="906"/>
                  <a:pt x="1043" y="907"/>
                </a:cubicBezTo>
                <a:cubicBezTo>
                  <a:pt x="1043" y="907"/>
                  <a:pt x="1042" y="907"/>
                  <a:pt x="1042" y="907"/>
                </a:cubicBezTo>
                <a:cubicBezTo>
                  <a:pt x="1042" y="907"/>
                  <a:pt x="1042" y="907"/>
                  <a:pt x="1041" y="908"/>
                </a:cubicBezTo>
                <a:cubicBezTo>
                  <a:pt x="1041" y="908"/>
                  <a:pt x="1040" y="908"/>
                  <a:pt x="1039" y="909"/>
                </a:cubicBezTo>
                <a:cubicBezTo>
                  <a:pt x="1039" y="909"/>
                  <a:pt x="1039" y="909"/>
                  <a:pt x="1039" y="910"/>
                </a:cubicBezTo>
                <a:cubicBezTo>
                  <a:pt x="1038" y="910"/>
                  <a:pt x="1038" y="910"/>
                  <a:pt x="1037" y="910"/>
                </a:cubicBezTo>
                <a:cubicBezTo>
                  <a:pt x="1037" y="911"/>
                  <a:pt x="1036" y="911"/>
                  <a:pt x="1035" y="911"/>
                </a:cubicBezTo>
                <a:cubicBezTo>
                  <a:pt x="1035" y="911"/>
                  <a:pt x="1035" y="911"/>
                  <a:pt x="1035" y="911"/>
                </a:cubicBezTo>
                <a:cubicBezTo>
                  <a:pt x="1035" y="911"/>
                  <a:pt x="1034" y="911"/>
                  <a:pt x="1034" y="911"/>
                </a:cubicBezTo>
                <a:cubicBezTo>
                  <a:pt x="1034" y="912"/>
                  <a:pt x="1034" y="912"/>
                  <a:pt x="1033" y="912"/>
                </a:cubicBezTo>
                <a:cubicBezTo>
                  <a:pt x="1033" y="913"/>
                  <a:pt x="1033" y="912"/>
                  <a:pt x="1032" y="913"/>
                </a:cubicBezTo>
                <a:cubicBezTo>
                  <a:pt x="1032" y="913"/>
                  <a:pt x="1032" y="913"/>
                  <a:pt x="1031" y="913"/>
                </a:cubicBezTo>
                <a:cubicBezTo>
                  <a:pt x="1031" y="914"/>
                  <a:pt x="1029" y="914"/>
                  <a:pt x="1029" y="914"/>
                </a:cubicBezTo>
                <a:cubicBezTo>
                  <a:pt x="1029" y="914"/>
                  <a:pt x="1029" y="915"/>
                  <a:pt x="1029" y="915"/>
                </a:cubicBezTo>
                <a:cubicBezTo>
                  <a:pt x="1029" y="915"/>
                  <a:pt x="1028" y="915"/>
                  <a:pt x="1028" y="915"/>
                </a:cubicBezTo>
                <a:cubicBezTo>
                  <a:pt x="1028" y="915"/>
                  <a:pt x="1028" y="915"/>
                  <a:pt x="1028" y="915"/>
                </a:cubicBezTo>
                <a:cubicBezTo>
                  <a:pt x="1028" y="915"/>
                  <a:pt x="1027" y="915"/>
                  <a:pt x="1027" y="915"/>
                </a:cubicBezTo>
                <a:cubicBezTo>
                  <a:pt x="1027" y="915"/>
                  <a:pt x="1027" y="916"/>
                  <a:pt x="1027" y="916"/>
                </a:cubicBezTo>
                <a:cubicBezTo>
                  <a:pt x="1027" y="916"/>
                  <a:pt x="1026" y="916"/>
                  <a:pt x="1026" y="916"/>
                </a:cubicBezTo>
                <a:cubicBezTo>
                  <a:pt x="1026" y="916"/>
                  <a:pt x="1026" y="916"/>
                  <a:pt x="1025" y="917"/>
                </a:cubicBezTo>
                <a:cubicBezTo>
                  <a:pt x="1025" y="917"/>
                  <a:pt x="1024" y="917"/>
                  <a:pt x="1023" y="918"/>
                </a:cubicBezTo>
                <a:cubicBezTo>
                  <a:pt x="1023" y="918"/>
                  <a:pt x="1023" y="918"/>
                  <a:pt x="1023" y="918"/>
                </a:cubicBezTo>
                <a:cubicBezTo>
                  <a:pt x="1023" y="918"/>
                  <a:pt x="1022" y="918"/>
                  <a:pt x="1022" y="918"/>
                </a:cubicBezTo>
                <a:cubicBezTo>
                  <a:pt x="1022" y="918"/>
                  <a:pt x="1022" y="919"/>
                  <a:pt x="1021" y="919"/>
                </a:cubicBezTo>
                <a:cubicBezTo>
                  <a:pt x="1021" y="919"/>
                  <a:pt x="1020" y="920"/>
                  <a:pt x="1019" y="920"/>
                </a:cubicBezTo>
                <a:cubicBezTo>
                  <a:pt x="1019" y="920"/>
                  <a:pt x="1019" y="920"/>
                  <a:pt x="1019" y="920"/>
                </a:cubicBezTo>
                <a:cubicBezTo>
                  <a:pt x="1019" y="921"/>
                  <a:pt x="1017" y="920"/>
                  <a:pt x="1017" y="921"/>
                </a:cubicBezTo>
                <a:cubicBezTo>
                  <a:pt x="1017" y="921"/>
                  <a:pt x="1016" y="921"/>
                  <a:pt x="1015" y="922"/>
                </a:cubicBezTo>
                <a:cubicBezTo>
                  <a:pt x="1014" y="923"/>
                  <a:pt x="1014" y="923"/>
                  <a:pt x="1013" y="924"/>
                </a:cubicBezTo>
                <a:cubicBezTo>
                  <a:pt x="1011" y="923"/>
                  <a:pt x="1010" y="925"/>
                  <a:pt x="1008" y="925"/>
                </a:cubicBezTo>
                <a:cubicBezTo>
                  <a:pt x="1007" y="926"/>
                  <a:pt x="1007" y="925"/>
                  <a:pt x="1006" y="925"/>
                </a:cubicBezTo>
                <a:cubicBezTo>
                  <a:pt x="1006" y="926"/>
                  <a:pt x="1006" y="925"/>
                  <a:pt x="1005" y="926"/>
                </a:cubicBezTo>
                <a:cubicBezTo>
                  <a:pt x="1005" y="926"/>
                  <a:pt x="1005" y="926"/>
                  <a:pt x="1005" y="927"/>
                </a:cubicBezTo>
                <a:cubicBezTo>
                  <a:pt x="1004" y="927"/>
                  <a:pt x="1004" y="927"/>
                  <a:pt x="1003" y="927"/>
                </a:cubicBezTo>
                <a:cubicBezTo>
                  <a:pt x="1003" y="927"/>
                  <a:pt x="1003" y="927"/>
                  <a:pt x="1002" y="928"/>
                </a:cubicBezTo>
                <a:cubicBezTo>
                  <a:pt x="1001" y="928"/>
                  <a:pt x="1000" y="928"/>
                  <a:pt x="999" y="928"/>
                </a:cubicBezTo>
                <a:cubicBezTo>
                  <a:pt x="998" y="929"/>
                  <a:pt x="998" y="929"/>
                  <a:pt x="998" y="930"/>
                </a:cubicBezTo>
                <a:cubicBezTo>
                  <a:pt x="997" y="930"/>
                  <a:pt x="997" y="930"/>
                  <a:pt x="997" y="930"/>
                </a:cubicBezTo>
                <a:cubicBezTo>
                  <a:pt x="996" y="930"/>
                  <a:pt x="995" y="930"/>
                  <a:pt x="995" y="930"/>
                </a:cubicBezTo>
                <a:cubicBezTo>
                  <a:pt x="994" y="931"/>
                  <a:pt x="993" y="932"/>
                  <a:pt x="992" y="932"/>
                </a:cubicBezTo>
                <a:cubicBezTo>
                  <a:pt x="991" y="932"/>
                  <a:pt x="990" y="932"/>
                  <a:pt x="989" y="933"/>
                </a:cubicBezTo>
                <a:cubicBezTo>
                  <a:pt x="989" y="933"/>
                  <a:pt x="989" y="933"/>
                  <a:pt x="989" y="933"/>
                </a:cubicBezTo>
                <a:cubicBezTo>
                  <a:pt x="988" y="934"/>
                  <a:pt x="987" y="934"/>
                  <a:pt x="986" y="934"/>
                </a:cubicBezTo>
                <a:cubicBezTo>
                  <a:pt x="986" y="934"/>
                  <a:pt x="986" y="933"/>
                  <a:pt x="985" y="934"/>
                </a:cubicBezTo>
                <a:cubicBezTo>
                  <a:pt x="984" y="934"/>
                  <a:pt x="983" y="934"/>
                  <a:pt x="982" y="935"/>
                </a:cubicBezTo>
                <a:cubicBezTo>
                  <a:pt x="981" y="935"/>
                  <a:pt x="979" y="936"/>
                  <a:pt x="978" y="936"/>
                </a:cubicBezTo>
                <a:cubicBezTo>
                  <a:pt x="977" y="936"/>
                  <a:pt x="976" y="936"/>
                  <a:pt x="975" y="937"/>
                </a:cubicBezTo>
                <a:cubicBezTo>
                  <a:pt x="972" y="938"/>
                  <a:pt x="967" y="940"/>
                  <a:pt x="963" y="940"/>
                </a:cubicBezTo>
                <a:cubicBezTo>
                  <a:pt x="962" y="940"/>
                  <a:pt x="960" y="940"/>
                  <a:pt x="959" y="940"/>
                </a:cubicBezTo>
                <a:cubicBezTo>
                  <a:pt x="959" y="941"/>
                  <a:pt x="959" y="941"/>
                  <a:pt x="959" y="941"/>
                </a:cubicBezTo>
                <a:cubicBezTo>
                  <a:pt x="909" y="951"/>
                  <a:pt x="849" y="950"/>
                  <a:pt x="813" y="939"/>
                </a:cubicBezTo>
                <a:cubicBezTo>
                  <a:pt x="795" y="933"/>
                  <a:pt x="775" y="927"/>
                  <a:pt x="759" y="916"/>
                </a:cubicBezTo>
                <a:cubicBezTo>
                  <a:pt x="745" y="906"/>
                  <a:pt x="732" y="891"/>
                  <a:pt x="732" y="873"/>
                </a:cubicBezTo>
                <a:cubicBezTo>
                  <a:pt x="732" y="858"/>
                  <a:pt x="740" y="839"/>
                  <a:pt x="754" y="834"/>
                </a:cubicBezTo>
                <a:cubicBezTo>
                  <a:pt x="762" y="831"/>
                  <a:pt x="770" y="830"/>
                  <a:pt x="777" y="833"/>
                </a:cubicBezTo>
                <a:cubicBezTo>
                  <a:pt x="781" y="835"/>
                  <a:pt x="784" y="837"/>
                  <a:pt x="786" y="840"/>
                </a:cubicBezTo>
                <a:cubicBezTo>
                  <a:pt x="787" y="843"/>
                  <a:pt x="787" y="849"/>
                  <a:pt x="787" y="849"/>
                </a:cubicBezTo>
                <a:cubicBezTo>
                  <a:pt x="787" y="849"/>
                  <a:pt x="785" y="846"/>
                  <a:pt x="779" y="845"/>
                </a:cubicBezTo>
                <a:cubicBezTo>
                  <a:pt x="772" y="843"/>
                  <a:pt x="769" y="844"/>
                  <a:pt x="766" y="845"/>
                </a:cubicBezTo>
                <a:cubicBezTo>
                  <a:pt x="759" y="848"/>
                  <a:pt x="758" y="850"/>
                  <a:pt x="756" y="855"/>
                </a:cubicBezTo>
                <a:cubicBezTo>
                  <a:pt x="749" y="874"/>
                  <a:pt x="758" y="887"/>
                  <a:pt x="773" y="894"/>
                </a:cubicBezTo>
                <a:cubicBezTo>
                  <a:pt x="802" y="906"/>
                  <a:pt x="833" y="880"/>
                  <a:pt x="839" y="852"/>
                </a:cubicBezTo>
                <a:cubicBezTo>
                  <a:pt x="841" y="839"/>
                  <a:pt x="842" y="826"/>
                  <a:pt x="838" y="814"/>
                </a:cubicBezTo>
                <a:cubicBezTo>
                  <a:pt x="833" y="797"/>
                  <a:pt x="822" y="779"/>
                  <a:pt x="806" y="771"/>
                </a:cubicBezTo>
                <a:cubicBezTo>
                  <a:pt x="789" y="763"/>
                  <a:pt x="772" y="762"/>
                  <a:pt x="757" y="774"/>
                </a:cubicBezTo>
                <a:cubicBezTo>
                  <a:pt x="760" y="771"/>
                  <a:pt x="756" y="760"/>
                  <a:pt x="755" y="758"/>
                </a:cubicBezTo>
                <a:cubicBezTo>
                  <a:pt x="735" y="725"/>
                  <a:pt x="680" y="724"/>
                  <a:pt x="653" y="747"/>
                </a:cubicBezTo>
                <a:cubicBezTo>
                  <a:pt x="633" y="765"/>
                  <a:pt x="623" y="792"/>
                  <a:pt x="630" y="819"/>
                </a:cubicBezTo>
                <a:cubicBezTo>
                  <a:pt x="631" y="823"/>
                  <a:pt x="628" y="822"/>
                  <a:pt x="617" y="829"/>
                </a:cubicBezTo>
                <a:cubicBezTo>
                  <a:pt x="595" y="845"/>
                  <a:pt x="600" y="878"/>
                  <a:pt x="611" y="899"/>
                </a:cubicBezTo>
                <a:cubicBezTo>
                  <a:pt x="622" y="919"/>
                  <a:pt x="640" y="935"/>
                  <a:pt x="660" y="946"/>
                </a:cubicBezTo>
                <a:cubicBezTo>
                  <a:pt x="701" y="968"/>
                  <a:pt x="748" y="978"/>
                  <a:pt x="794" y="984"/>
                </a:cubicBezTo>
                <a:cubicBezTo>
                  <a:pt x="827" y="989"/>
                  <a:pt x="861" y="990"/>
                  <a:pt x="894" y="985"/>
                </a:cubicBezTo>
                <a:cubicBezTo>
                  <a:pt x="905" y="984"/>
                  <a:pt x="917" y="981"/>
                  <a:pt x="929" y="978"/>
                </a:cubicBezTo>
                <a:cubicBezTo>
                  <a:pt x="944" y="975"/>
                  <a:pt x="958" y="970"/>
                  <a:pt x="972" y="966"/>
                </a:cubicBezTo>
                <a:cubicBezTo>
                  <a:pt x="973" y="965"/>
                  <a:pt x="974" y="965"/>
                  <a:pt x="975" y="964"/>
                </a:cubicBezTo>
                <a:cubicBezTo>
                  <a:pt x="976" y="964"/>
                  <a:pt x="976" y="964"/>
                  <a:pt x="977" y="964"/>
                </a:cubicBezTo>
                <a:cubicBezTo>
                  <a:pt x="976" y="964"/>
                  <a:pt x="976" y="965"/>
                  <a:pt x="975" y="965"/>
                </a:cubicBezTo>
                <a:cubicBezTo>
                  <a:pt x="974" y="965"/>
                  <a:pt x="974" y="965"/>
                  <a:pt x="973" y="966"/>
                </a:cubicBezTo>
                <a:cubicBezTo>
                  <a:pt x="973" y="966"/>
                  <a:pt x="972" y="966"/>
                  <a:pt x="972" y="966"/>
                </a:cubicBezTo>
                <a:cubicBezTo>
                  <a:pt x="970" y="967"/>
                  <a:pt x="969" y="967"/>
                  <a:pt x="968" y="968"/>
                </a:cubicBezTo>
                <a:cubicBezTo>
                  <a:pt x="968" y="968"/>
                  <a:pt x="967" y="968"/>
                  <a:pt x="967" y="969"/>
                </a:cubicBezTo>
                <a:cubicBezTo>
                  <a:pt x="965" y="969"/>
                  <a:pt x="964" y="969"/>
                  <a:pt x="963" y="970"/>
                </a:cubicBezTo>
                <a:cubicBezTo>
                  <a:pt x="962" y="970"/>
                  <a:pt x="961" y="971"/>
                  <a:pt x="960" y="971"/>
                </a:cubicBezTo>
                <a:cubicBezTo>
                  <a:pt x="960" y="971"/>
                  <a:pt x="959" y="972"/>
                  <a:pt x="959" y="972"/>
                </a:cubicBezTo>
                <a:cubicBezTo>
                  <a:pt x="958" y="972"/>
                  <a:pt x="957" y="972"/>
                  <a:pt x="957" y="972"/>
                </a:cubicBezTo>
                <a:cubicBezTo>
                  <a:pt x="956" y="972"/>
                  <a:pt x="956" y="973"/>
                  <a:pt x="955" y="973"/>
                </a:cubicBezTo>
                <a:cubicBezTo>
                  <a:pt x="955" y="973"/>
                  <a:pt x="954" y="973"/>
                  <a:pt x="953" y="974"/>
                </a:cubicBezTo>
                <a:cubicBezTo>
                  <a:pt x="953" y="974"/>
                  <a:pt x="952" y="974"/>
                  <a:pt x="952" y="974"/>
                </a:cubicBezTo>
                <a:cubicBezTo>
                  <a:pt x="951" y="975"/>
                  <a:pt x="951" y="975"/>
                  <a:pt x="950" y="975"/>
                </a:cubicBezTo>
                <a:cubicBezTo>
                  <a:pt x="950" y="975"/>
                  <a:pt x="949" y="976"/>
                  <a:pt x="949" y="976"/>
                </a:cubicBezTo>
                <a:cubicBezTo>
                  <a:pt x="948" y="976"/>
                  <a:pt x="947" y="976"/>
                  <a:pt x="947" y="976"/>
                </a:cubicBezTo>
                <a:cubicBezTo>
                  <a:pt x="946" y="976"/>
                  <a:pt x="946" y="977"/>
                  <a:pt x="945" y="977"/>
                </a:cubicBezTo>
                <a:cubicBezTo>
                  <a:pt x="945" y="977"/>
                  <a:pt x="944" y="977"/>
                  <a:pt x="943" y="977"/>
                </a:cubicBezTo>
                <a:cubicBezTo>
                  <a:pt x="943" y="977"/>
                  <a:pt x="942" y="978"/>
                  <a:pt x="942" y="978"/>
                </a:cubicBezTo>
                <a:cubicBezTo>
                  <a:pt x="941" y="978"/>
                  <a:pt x="940" y="978"/>
                  <a:pt x="940" y="979"/>
                </a:cubicBezTo>
                <a:cubicBezTo>
                  <a:pt x="940" y="979"/>
                  <a:pt x="939" y="979"/>
                  <a:pt x="938" y="979"/>
                </a:cubicBezTo>
                <a:cubicBezTo>
                  <a:pt x="938" y="980"/>
                  <a:pt x="937" y="980"/>
                  <a:pt x="937" y="980"/>
                </a:cubicBezTo>
                <a:cubicBezTo>
                  <a:pt x="936" y="980"/>
                  <a:pt x="936" y="981"/>
                  <a:pt x="935" y="981"/>
                </a:cubicBezTo>
                <a:cubicBezTo>
                  <a:pt x="934" y="981"/>
                  <a:pt x="932" y="981"/>
                  <a:pt x="931" y="981"/>
                </a:cubicBezTo>
                <a:cubicBezTo>
                  <a:pt x="931" y="982"/>
                  <a:pt x="930" y="982"/>
                  <a:pt x="930" y="982"/>
                </a:cubicBezTo>
                <a:cubicBezTo>
                  <a:pt x="929" y="983"/>
                  <a:pt x="928" y="982"/>
                  <a:pt x="928" y="983"/>
                </a:cubicBezTo>
                <a:cubicBezTo>
                  <a:pt x="927" y="983"/>
                  <a:pt x="926" y="983"/>
                  <a:pt x="925" y="984"/>
                </a:cubicBezTo>
                <a:cubicBezTo>
                  <a:pt x="924" y="984"/>
                  <a:pt x="923" y="984"/>
                  <a:pt x="923" y="984"/>
                </a:cubicBezTo>
                <a:cubicBezTo>
                  <a:pt x="922" y="984"/>
                  <a:pt x="922" y="985"/>
                  <a:pt x="921" y="985"/>
                </a:cubicBezTo>
                <a:cubicBezTo>
                  <a:pt x="919" y="986"/>
                  <a:pt x="917" y="986"/>
                  <a:pt x="915" y="986"/>
                </a:cubicBezTo>
                <a:cubicBezTo>
                  <a:pt x="915" y="986"/>
                  <a:pt x="914" y="987"/>
                  <a:pt x="914" y="987"/>
                </a:cubicBezTo>
                <a:cubicBezTo>
                  <a:pt x="913" y="987"/>
                  <a:pt x="911" y="988"/>
                  <a:pt x="910" y="988"/>
                </a:cubicBezTo>
                <a:cubicBezTo>
                  <a:pt x="910" y="988"/>
                  <a:pt x="909" y="989"/>
                  <a:pt x="909" y="989"/>
                </a:cubicBezTo>
                <a:cubicBezTo>
                  <a:pt x="908" y="989"/>
                  <a:pt x="908" y="989"/>
                  <a:pt x="908" y="989"/>
                </a:cubicBezTo>
                <a:cubicBezTo>
                  <a:pt x="907" y="989"/>
                  <a:pt x="907" y="989"/>
                  <a:pt x="907" y="989"/>
                </a:cubicBezTo>
                <a:cubicBezTo>
                  <a:pt x="906" y="989"/>
                  <a:pt x="904" y="989"/>
                  <a:pt x="903" y="990"/>
                </a:cubicBezTo>
                <a:cubicBezTo>
                  <a:pt x="903" y="990"/>
                  <a:pt x="902" y="991"/>
                  <a:pt x="902" y="991"/>
                </a:cubicBezTo>
                <a:cubicBezTo>
                  <a:pt x="901" y="991"/>
                  <a:pt x="901" y="991"/>
                  <a:pt x="900" y="991"/>
                </a:cubicBezTo>
                <a:cubicBezTo>
                  <a:pt x="900" y="991"/>
                  <a:pt x="900" y="991"/>
                  <a:pt x="900" y="991"/>
                </a:cubicBezTo>
                <a:cubicBezTo>
                  <a:pt x="895" y="992"/>
                  <a:pt x="889" y="991"/>
                  <a:pt x="885" y="992"/>
                </a:cubicBezTo>
                <a:cubicBezTo>
                  <a:pt x="884" y="992"/>
                  <a:pt x="884" y="993"/>
                  <a:pt x="884" y="993"/>
                </a:cubicBezTo>
                <a:cubicBezTo>
                  <a:pt x="883" y="993"/>
                  <a:pt x="883" y="992"/>
                  <a:pt x="883" y="993"/>
                </a:cubicBezTo>
                <a:cubicBezTo>
                  <a:pt x="882" y="993"/>
                  <a:pt x="882" y="993"/>
                  <a:pt x="881" y="993"/>
                </a:cubicBezTo>
                <a:cubicBezTo>
                  <a:pt x="881" y="994"/>
                  <a:pt x="880" y="993"/>
                  <a:pt x="880" y="993"/>
                </a:cubicBezTo>
                <a:cubicBezTo>
                  <a:pt x="880" y="993"/>
                  <a:pt x="880" y="994"/>
                  <a:pt x="879" y="994"/>
                </a:cubicBezTo>
                <a:cubicBezTo>
                  <a:pt x="876" y="995"/>
                  <a:pt x="873" y="995"/>
                  <a:pt x="870" y="996"/>
                </a:cubicBezTo>
                <a:cubicBezTo>
                  <a:pt x="865" y="997"/>
                  <a:pt x="809" y="995"/>
                  <a:pt x="769" y="991"/>
                </a:cubicBezTo>
                <a:cubicBezTo>
                  <a:pt x="730" y="987"/>
                  <a:pt x="667" y="969"/>
                  <a:pt x="665" y="969"/>
                </a:cubicBezTo>
                <a:cubicBezTo>
                  <a:pt x="665" y="969"/>
                  <a:pt x="663" y="968"/>
                  <a:pt x="663" y="968"/>
                </a:cubicBezTo>
                <a:cubicBezTo>
                  <a:pt x="661" y="967"/>
                  <a:pt x="659" y="968"/>
                  <a:pt x="657" y="967"/>
                </a:cubicBezTo>
                <a:cubicBezTo>
                  <a:pt x="657" y="967"/>
                  <a:pt x="654" y="966"/>
                  <a:pt x="652" y="966"/>
                </a:cubicBezTo>
                <a:cubicBezTo>
                  <a:pt x="651" y="966"/>
                  <a:pt x="651" y="966"/>
                  <a:pt x="651" y="966"/>
                </a:cubicBezTo>
                <a:cubicBezTo>
                  <a:pt x="650" y="966"/>
                  <a:pt x="650" y="966"/>
                  <a:pt x="650" y="966"/>
                </a:cubicBezTo>
                <a:cubicBezTo>
                  <a:pt x="649" y="965"/>
                  <a:pt x="648" y="966"/>
                  <a:pt x="647" y="965"/>
                </a:cubicBezTo>
                <a:cubicBezTo>
                  <a:pt x="646" y="965"/>
                  <a:pt x="646" y="965"/>
                  <a:pt x="645" y="964"/>
                </a:cubicBezTo>
                <a:cubicBezTo>
                  <a:pt x="644" y="964"/>
                  <a:pt x="643" y="964"/>
                  <a:pt x="642" y="964"/>
                </a:cubicBezTo>
                <a:cubicBezTo>
                  <a:pt x="640" y="964"/>
                  <a:pt x="639" y="964"/>
                  <a:pt x="637" y="964"/>
                </a:cubicBezTo>
                <a:cubicBezTo>
                  <a:pt x="636" y="964"/>
                  <a:pt x="635" y="964"/>
                  <a:pt x="635" y="964"/>
                </a:cubicBezTo>
                <a:cubicBezTo>
                  <a:pt x="634" y="964"/>
                  <a:pt x="634" y="964"/>
                  <a:pt x="633" y="964"/>
                </a:cubicBezTo>
                <a:cubicBezTo>
                  <a:pt x="632" y="964"/>
                  <a:pt x="632" y="963"/>
                  <a:pt x="631" y="963"/>
                </a:cubicBezTo>
                <a:cubicBezTo>
                  <a:pt x="627" y="962"/>
                  <a:pt x="628" y="962"/>
                  <a:pt x="625" y="961"/>
                </a:cubicBezTo>
                <a:cubicBezTo>
                  <a:pt x="623" y="961"/>
                  <a:pt x="622" y="960"/>
                  <a:pt x="621" y="960"/>
                </a:cubicBezTo>
                <a:cubicBezTo>
                  <a:pt x="618" y="960"/>
                  <a:pt x="615" y="960"/>
                  <a:pt x="612" y="959"/>
                </a:cubicBezTo>
                <a:cubicBezTo>
                  <a:pt x="611" y="960"/>
                  <a:pt x="608" y="959"/>
                  <a:pt x="607" y="960"/>
                </a:cubicBezTo>
                <a:cubicBezTo>
                  <a:pt x="605" y="959"/>
                  <a:pt x="605" y="958"/>
                  <a:pt x="603" y="958"/>
                </a:cubicBezTo>
                <a:cubicBezTo>
                  <a:pt x="601" y="958"/>
                  <a:pt x="601" y="960"/>
                  <a:pt x="599" y="959"/>
                </a:cubicBezTo>
                <a:cubicBezTo>
                  <a:pt x="595" y="959"/>
                  <a:pt x="591" y="958"/>
                  <a:pt x="589" y="958"/>
                </a:cubicBezTo>
                <a:cubicBezTo>
                  <a:pt x="588" y="958"/>
                  <a:pt x="588" y="958"/>
                  <a:pt x="587" y="958"/>
                </a:cubicBezTo>
                <a:cubicBezTo>
                  <a:pt x="586" y="959"/>
                  <a:pt x="585" y="959"/>
                  <a:pt x="585" y="959"/>
                </a:cubicBezTo>
                <a:cubicBezTo>
                  <a:pt x="584" y="959"/>
                  <a:pt x="584" y="959"/>
                  <a:pt x="584" y="959"/>
                </a:cubicBezTo>
                <a:cubicBezTo>
                  <a:pt x="583" y="959"/>
                  <a:pt x="580" y="959"/>
                  <a:pt x="579" y="960"/>
                </a:cubicBezTo>
                <a:cubicBezTo>
                  <a:pt x="578" y="960"/>
                  <a:pt x="577" y="960"/>
                  <a:pt x="576" y="960"/>
                </a:cubicBezTo>
                <a:cubicBezTo>
                  <a:pt x="574" y="960"/>
                  <a:pt x="573" y="962"/>
                  <a:pt x="572" y="961"/>
                </a:cubicBezTo>
                <a:cubicBezTo>
                  <a:pt x="571" y="963"/>
                  <a:pt x="573" y="963"/>
                  <a:pt x="572" y="964"/>
                </a:cubicBezTo>
                <a:cubicBezTo>
                  <a:pt x="570" y="964"/>
                  <a:pt x="568" y="964"/>
                  <a:pt x="567" y="964"/>
                </a:cubicBezTo>
                <a:cubicBezTo>
                  <a:pt x="565" y="966"/>
                  <a:pt x="562" y="965"/>
                  <a:pt x="559" y="965"/>
                </a:cubicBezTo>
                <a:cubicBezTo>
                  <a:pt x="559" y="965"/>
                  <a:pt x="559" y="966"/>
                  <a:pt x="559" y="966"/>
                </a:cubicBezTo>
                <a:cubicBezTo>
                  <a:pt x="559" y="966"/>
                  <a:pt x="558" y="965"/>
                  <a:pt x="558" y="965"/>
                </a:cubicBezTo>
                <a:cubicBezTo>
                  <a:pt x="558" y="965"/>
                  <a:pt x="557" y="966"/>
                  <a:pt x="557" y="966"/>
                </a:cubicBezTo>
                <a:cubicBezTo>
                  <a:pt x="556" y="966"/>
                  <a:pt x="555" y="966"/>
                  <a:pt x="554" y="966"/>
                </a:cubicBezTo>
                <a:cubicBezTo>
                  <a:pt x="554" y="966"/>
                  <a:pt x="554" y="966"/>
                  <a:pt x="554" y="966"/>
                </a:cubicBezTo>
                <a:cubicBezTo>
                  <a:pt x="553" y="967"/>
                  <a:pt x="551" y="966"/>
                  <a:pt x="551" y="966"/>
                </a:cubicBezTo>
                <a:cubicBezTo>
                  <a:pt x="549" y="967"/>
                  <a:pt x="548" y="968"/>
                  <a:pt x="546" y="968"/>
                </a:cubicBezTo>
                <a:cubicBezTo>
                  <a:pt x="542" y="970"/>
                  <a:pt x="539" y="971"/>
                  <a:pt x="536" y="973"/>
                </a:cubicBezTo>
                <a:cubicBezTo>
                  <a:pt x="534" y="973"/>
                  <a:pt x="533" y="975"/>
                  <a:pt x="531" y="975"/>
                </a:cubicBezTo>
                <a:cubicBezTo>
                  <a:pt x="530" y="977"/>
                  <a:pt x="528" y="978"/>
                  <a:pt x="525" y="979"/>
                </a:cubicBezTo>
                <a:cubicBezTo>
                  <a:pt x="525" y="980"/>
                  <a:pt x="523" y="980"/>
                  <a:pt x="523" y="982"/>
                </a:cubicBezTo>
                <a:cubicBezTo>
                  <a:pt x="521" y="982"/>
                  <a:pt x="519" y="984"/>
                  <a:pt x="518" y="982"/>
                </a:cubicBezTo>
                <a:cubicBezTo>
                  <a:pt x="518" y="980"/>
                  <a:pt x="520" y="981"/>
                  <a:pt x="521" y="979"/>
                </a:cubicBezTo>
                <a:cubicBezTo>
                  <a:pt x="522" y="978"/>
                  <a:pt x="523" y="977"/>
                  <a:pt x="523" y="976"/>
                </a:cubicBezTo>
                <a:cubicBezTo>
                  <a:pt x="526" y="976"/>
                  <a:pt x="527" y="974"/>
                  <a:pt x="528" y="973"/>
                </a:cubicBezTo>
                <a:cubicBezTo>
                  <a:pt x="529" y="973"/>
                  <a:pt x="530" y="973"/>
                  <a:pt x="530" y="973"/>
                </a:cubicBezTo>
                <a:cubicBezTo>
                  <a:pt x="531" y="972"/>
                  <a:pt x="531" y="971"/>
                  <a:pt x="531" y="971"/>
                </a:cubicBezTo>
                <a:cubicBezTo>
                  <a:pt x="533" y="970"/>
                  <a:pt x="536" y="970"/>
                  <a:pt x="537" y="969"/>
                </a:cubicBezTo>
                <a:cubicBezTo>
                  <a:pt x="539" y="970"/>
                  <a:pt x="539" y="968"/>
                  <a:pt x="540" y="969"/>
                </a:cubicBezTo>
                <a:cubicBezTo>
                  <a:pt x="542" y="968"/>
                  <a:pt x="543" y="966"/>
                  <a:pt x="544" y="966"/>
                </a:cubicBezTo>
                <a:cubicBezTo>
                  <a:pt x="545" y="966"/>
                  <a:pt x="546" y="966"/>
                  <a:pt x="547" y="966"/>
                </a:cubicBezTo>
                <a:cubicBezTo>
                  <a:pt x="547" y="966"/>
                  <a:pt x="547" y="965"/>
                  <a:pt x="547" y="965"/>
                </a:cubicBezTo>
                <a:cubicBezTo>
                  <a:pt x="548" y="965"/>
                  <a:pt x="549" y="965"/>
                  <a:pt x="549" y="965"/>
                </a:cubicBezTo>
                <a:cubicBezTo>
                  <a:pt x="550" y="965"/>
                  <a:pt x="550" y="964"/>
                  <a:pt x="551" y="964"/>
                </a:cubicBezTo>
                <a:cubicBezTo>
                  <a:pt x="552" y="964"/>
                  <a:pt x="552" y="964"/>
                  <a:pt x="553" y="964"/>
                </a:cubicBezTo>
                <a:cubicBezTo>
                  <a:pt x="553" y="964"/>
                  <a:pt x="554" y="964"/>
                  <a:pt x="554" y="964"/>
                </a:cubicBezTo>
                <a:cubicBezTo>
                  <a:pt x="555" y="963"/>
                  <a:pt x="556" y="964"/>
                  <a:pt x="556" y="963"/>
                </a:cubicBezTo>
                <a:cubicBezTo>
                  <a:pt x="557" y="963"/>
                  <a:pt x="557" y="963"/>
                  <a:pt x="558" y="963"/>
                </a:cubicBezTo>
                <a:cubicBezTo>
                  <a:pt x="559" y="963"/>
                  <a:pt x="559" y="963"/>
                  <a:pt x="560" y="963"/>
                </a:cubicBezTo>
                <a:cubicBezTo>
                  <a:pt x="561" y="963"/>
                  <a:pt x="562" y="962"/>
                  <a:pt x="564" y="961"/>
                </a:cubicBezTo>
                <a:cubicBezTo>
                  <a:pt x="566" y="962"/>
                  <a:pt x="568" y="962"/>
                  <a:pt x="568" y="960"/>
                </a:cubicBezTo>
                <a:cubicBezTo>
                  <a:pt x="567" y="960"/>
                  <a:pt x="567" y="961"/>
                  <a:pt x="566" y="961"/>
                </a:cubicBezTo>
                <a:cubicBezTo>
                  <a:pt x="564" y="961"/>
                  <a:pt x="563" y="960"/>
                  <a:pt x="562" y="961"/>
                </a:cubicBezTo>
                <a:cubicBezTo>
                  <a:pt x="561" y="961"/>
                  <a:pt x="561" y="961"/>
                  <a:pt x="560" y="961"/>
                </a:cubicBezTo>
                <a:cubicBezTo>
                  <a:pt x="560" y="961"/>
                  <a:pt x="559" y="961"/>
                  <a:pt x="559" y="961"/>
                </a:cubicBezTo>
                <a:cubicBezTo>
                  <a:pt x="558" y="961"/>
                  <a:pt x="557" y="962"/>
                  <a:pt x="556" y="962"/>
                </a:cubicBezTo>
                <a:cubicBezTo>
                  <a:pt x="555" y="962"/>
                  <a:pt x="554" y="961"/>
                  <a:pt x="553" y="962"/>
                </a:cubicBezTo>
                <a:cubicBezTo>
                  <a:pt x="551" y="962"/>
                  <a:pt x="550" y="963"/>
                  <a:pt x="549" y="963"/>
                </a:cubicBezTo>
                <a:cubicBezTo>
                  <a:pt x="546" y="963"/>
                  <a:pt x="545" y="964"/>
                  <a:pt x="543" y="964"/>
                </a:cubicBezTo>
                <a:cubicBezTo>
                  <a:pt x="541" y="965"/>
                  <a:pt x="541" y="966"/>
                  <a:pt x="539" y="966"/>
                </a:cubicBezTo>
                <a:cubicBezTo>
                  <a:pt x="537" y="966"/>
                  <a:pt x="536" y="967"/>
                  <a:pt x="534" y="967"/>
                </a:cubicBezTo>
                <a:cubicBezTo>
                  <a:pt x="533" y="968"/>
                  <a:pt x="532" y="969"/>
                  <a:pt x="531" y="970"/>
                </a:cubicBezTo>
                <a:cubicBezTo>
                  <a:pt x="530" y="969"/>
                  <a:pt x="529" y="970"/>
                  <a:pt x="529" y="970"/>
                </a:cubicBezTo>
                <a:cubicBezTo>
                  <a:pt x="528" y="970"/>
                  <a:pt x="527" y="971"/>
                  <a:pt x="526" y="970"/>
                </a:cubicBezTo>
                <a:cubicBezTo>
                  <a:pt x="524" y="973"/>
                  <a:pt x="522" y="974"/>
                  <a:pt x="518" y="975"/>
                </a:cubicBezTo>
                <a:cubicBezTo>
                  <a:pt x="518" y="977"/>
                  <a:pt x="517" y="977"/>
                  <a:pt x="517" y="978"/>
                </a:cubicBezTo>
                <a:cubicBezTo>
                  <a:pt x="515" y="978"/>
                  <a:pt x="513" y="979"/>
                  <a:pt x="512" y="979"/>
                </a:cubicBezTo>
                <a:cubicBezTo>
                  <a:pt x="511" y="983"/>
                  <a:pt x="508" y="983"/>
                  <a:pt x="509" y="985"/>
                </a:cubicBezTo>
                <a:cubicBezTo>
                  <a:pt x="507" y="985"/>
                  <a:pt x="507" y="986"/>
                  <a:pt x="505" y="987"/>
                </a:cubicBezTo>
                <a:cubicBezTo>
                  <a:pt x="505" y="989"/>
                  <a:pt x="503" y="990"/>
                  <a:pt x="502" y="991"/>
                </a:cubicBezTo>
                <a:cubicBezTo>
                  <a:pt x="495" y="997"/>
                  <a:pt x="495" y="1007"/>
                  <a:pt x="495" y="1009"/>
                </a:cubicBezTo>
                <a:cubicBezTo>
                  <a:pt x="494" y="1009"/>
                  <a:pt x="494" y="1012"/>
                  <a:pt x="494" y="1013"/>
                </a:cubicBezTo>
                <a:cubicBezTo>
                  <a:pt x="495" y="1014"/>
                  <a:pt x="495" y="1015"/>
                  <a:pt x="495" y="1015"/>
                </a:cubicBezTo>
                <a:cubicBezTo>
                  <a:pt x="495" y="1016"/>
                  <a:pt x="496" y="1019"/>
                  <a:pt x="496" y="1020"/>
                </a:cubicBezTo>
                <a:cubicBezTo>
                  <a:pt x="498" y="1025"/>
                  <a:pt x="498" y="1025"/>
                  <a:pt x="498" y="1025"/>
                </a:cubicBezTo>
                <a:cubicBezTo>
                  <a:pt x="467" y="1031"/>
                  <a:pt x="440" y="1057"/>
                  <a:pt x="452" y="1107"/>
                </a:cubicBezTo>
                <a:cubicBezTo>
                  <a:pt x="466" y="1164"/>
                  <a:pt x="521" y="1151"/>
                  <a:pt x="521" y="1151"/>
                </a:cubicBezTo>
                <a:cubicBezTo>
                  <a:pt x="520" y="1152"/>
                  <a:pt x="523" y="1159"/>
                  <a:pt x="523" y="1161"/>
                </a:cubicBezTo>
                <a:cubicBezTo>
                  <a:pt x="524" y="1167"/>
                  <a:pt x="526" y="1173"/>
                  <a:pt x="530" y="1178"/>
                </a:cubicBezTo>
                <a:cubicBezTo>
                  <a:pt x="542" y="1195"/>
                  <a:pt x="565" y="1201"/>
                  <a:pt x="584" y="1201"/>
                </a:cubicBezTo>
                <a:cubicBezTo>
                  <a:pt x="594" y="1201"/>
                  <a:pt x="605" y="1201"/>
                  <a:pt x="615" y="1198"/>
                </a:cubicBezTo>
                <a:cubicBezTo>
                  <a:pt x="640" y="1193"/>
                  <a:pt x="664" y="1177"/>
                  <a:pt x="673" y="1152"/>
                </a:cubicBezTo>
                <a:cubicBezTo>
                  <a:pt x="683" y="1127"/>
                  <a:pt x="677" y="1094"/>
                  <a:pt x="652" y="1082"/>
                </a:cubicBezTo>
                <a:cubicBezTo>
                  <a:pt x="647" y="1079"/>
                  <a:pt x="642" y="1078"/>
                  <a:pt x="637" y="1077"/>
                </a:cubicBezTo>
                <a:cubicBezTo>
                  <a:pt x="621" y="1076"/>
                  <a:pt x="601" y="1088"/>
                  <a:pt x="595" y="1103"/>
                </a:cubicBezTo>
                <a:cubicBezTo>
                  <a:pt x="592" y="1111"/>
                  <a:pt x="592" y="1121"/>
                  <a:pt x="598" y="1127"/>
                </a:cubicBezTo>
                <a:cubicBezTo>
                  <a:pt x="602" y="1131"/>
                  <a:pt x="607" y="1133"/>
                  <a:pt x="612" y="1133"/>
                </a:cubicBezTo>
                <a:cubicBezTo>
                  <a:pt x="615" y="1132"/>
                  <a:pt x="626" y="1131"/>
                  <a:pt x="628" y="1128"/>
                </a:cubicBezTo>
                <a:cubicBezTo>
                  <a:pt x="629" y="1128"/>
                  <a:pt x="629" y="1126"/>
                  <a:pt x="630" y="1128"/>
                </a:cubicBezTo>
                <a:cubicBezTo>
                  <a:pt x="631" y="1135"/>
                  <a:pt x="624" y="1144"/>
                  <a:pt x="619" y="1148"/>
                </a:cubicBezTo>
                <a:cubicBezTo>
                  <a:pt x="611" y="1153"/>
                  <a:pt x="599" y="1152"/>
                  <a:pt x="590" y="1149"/>
                </a:cubicBezTo>
                <a:cubicBezTo>
                  <a:pt x="585" y="1148"/>
                  <a:pt x="580" y="1145"/>
                  <a:pt x="577" y="1141"/>
                </a:cubicBezTo>
                <a:cubicBezTo>
                  <a:pt x="570" y="1135"/>
                  <a:pt x="568" y="1125"/>
                  <a:pt x="567" y="1116"/>
                </a:cubicBezTo>
                <a:cubicBezTo>
                  <a:pt x="566" y="1105"/>
                  <a:pt x="568" y="1094"/>
                  <a:pt x="572" y="1084"/>
                </a:cubicBezTo>
                <a:cubicBezTo>
                  <a:pt x="579" y="1065"/>
                  <a:pt x="595" y="1056"/>
                  <a:pt x="612" y="1050"/>
                </a:cubicBezTo>
                <a:cubicBezTo>
                  <a:pt x="626" y="1044"/>
                  <a:pt x="641" y="1043"/>
                  <a:pt x="655" y="1042"/>
                </a:cubicBezTo>
                <a:cubicBezTo>
                  <a:pt x="664" y="1042"/>
                  <a:pt x="672" y="1042"/>
                  <a:pt x="680" y="1042"/>
                </a:cubicBezTo>
                <a:cubicBezTo>
                  <a:pt x="694" y="1041"/>
                  <a:pt x="707" y="1042"/>
                  <a:pt x="721" y="1043"/>
                </a:cubicBezTo>
                <a:cubicBezTo>
                  <a:pt x="732" y="1044"/>
                  <a:pt x="744" y="1044"/>
                  <a:pt x="755" y="1045"/>
                </a:cubicBezTo>
                <a:cubicBezTo>
                  <a:pt x="775" y="1045"/>
                  <a:pt x="795" y="1044"/>
                  <a:pt x="815" y="1042"/>
                </a:cubicBezTo>
                <a:cubicBezTo>
                  <a:pt x="832" y="1040"/>
                  <a:pt x="850" y="1037"/>
                  <a:pt x="867" y="1034"/>
                </a:cubicBezTo>
                <a:cubicBezTo>
                  <a:pt x="885" y="1030"/>
                  <a:pt x="901" y="1025"/>
                  <a:pt x="917" y="1018"/>
                </a:cubicBezTo>
                <a:cubicBezTo>
                  <a:pt x="918" y="1018"/>
                  <a:pt x="918" y="1017"/>
                  <a:pt x="919" y="1018"/>
                </a:cubicBezTo>
                <a:cubicBezTo>
                  <a:pt x="920" y="1018"/>
                  <a:pt x="920" y="1017"/>
                  <a:pt x="921" y="1017"/>
                </a:cubicBezTo>
                <a:cubicBezTo>
                  <a:pt x="921" y="1017"/>
                  <a:pt x="921" y="1016"/>
                  <a:pt x="921" y="1016"/>
                </a:cubicBezTo>
                <a:cubicBezTo>
                  <a:pt x="923" y="1016"/>
                  <a:pt x="927" y="1015"/>
                  <a:pt x="928" y="1014"/>
                </a:cubicBezTo>
                <a:cubicBezTo>
                  <a:pt x="929" y="1014"/>
                  <a:pt x="930" y="1013"/>
                  <a:pt x="931" y="1013"/>
                </a:cubicBezTo>
                <a:cubicBezTo>
                  <a:pt x="931" y="1012"/>
                  <a:pt x="932" y="1012"/>
                  <a:pt x="932" y="1012"/>
                </a:cubicBezTo>
                <a:cubicBezTo>
                  <a:pt x="933" y="1012"/>
                  <a:pt x="935" y="1009"/>
                  <a:pt x="935" y="1010"/>
                </a:cubicBezTo>
                <a:cubicBezTo>
                  <a:pt x="935" y="1010"/>
                  <a:pt x="935" y="1011"/>
                  <a:pt x="935" y="1011"/>
                </a:cubicBezTo>
                <a:cubicBezTo>
                  <a:pt x="936" y="1011"/>
                  <a:pt x="938" y="1010"/>
                  <a:pt x="938" y="1010"/>
                </a:cubicBezTo>
                <a:cubicBezTo>
                  <a:pt x="939" y="1010"/>
                  <a:pt x="938" y="1010"/>
                  <a:pt x="939" y="1010"/>
                </a:cubicBezTo>
                <a:cubicBezTo>
                  <a:pt x="941" y="1009"/>
                  <a:pt x="941" y="1009"/>
                  <a:pt x="943" y="1008"/>
                </a:cubicBezTo>
                <a:cubicBezTo>
                  <a:pt x="944" y="1008"/>
                  <a:pt x="945" y="1007"/>
                  <a:pt x="946" y="1007"/>
                </a:cubicBezTo>
                <a:cubicBezTo>
                  <a:pt x="947" y="1006"/>
                  <a:pt x="949" y="1005"/>
                  <a:pt x="950" y="1005"/>
                </a:cubicBezTo>
                <a:cubicBezTo>
                  <a:pt x="952" y="1004"/>
                  <a:pt x="954" y="1003"/>
                  <a:pt x="955" y="1002"/>
                </a:cubicBezTo>
                <a:cubicBezTo>
                  <a:pt x="958" y="1001"/>
                  <a:pt x="961" y="1000"/>
                  <a:pt x="963" y="998"/>
                </a:cubicBezTo>
                <a:cubicBezTo>
                  <a:pt x="965" y="998"/>
                  <a:pt x="966" y="997"/>
                  <a:pt x="967" y="996"/>
                </a:cubicBezTo>
                <a:cubicBezTo>
                  <a:pt x="969" y="995"/>
                  <a:pt x="971" y="994"/>
                  <a:pt x="972" y="994"/>
                </a:cubicBezTo>
                <a:cubicBezTo>
                  <a:pt x="972" y="993"/>
                  <a:pt x="973" y="994"/>
                  <a:pt x="973" y="994"/>
                </a:cubicBezTo>
                <a:cubicBezTo>
                  <a:pt x="973" y="994"/>
                  <a:pt x="974" y="993"/>
                  <a:pt x="974" y="993"/>
                </a:cubicBezTo>
                <a:cubicBezTo>
                  <a:pt x="974" y="993"/>
                  <a:pt x="975" y="993"/>
                  <a:pt x="975" y="993"/>
                </a:cubicBezTo>
                <a:cubicBezTo>
                  <a:pt x="976" y="992"/>
                  <a:pt x="977" y="991"/>
                  <a:pt x="977" y="992"/>
                </a:cubicBezTo>
                <a:cubicBezTo>
                  <a:pt x="978" y="992"/>
                  <a:pt x="978" y="990"/>
                  <a:pt x="978" y="989"/>
                </a:cubicBezTo>
                <a:cubicBezTo>
                  <a:pt x="980" y="989"/>
                  <a:pt x="982" y="987"/>
                  <a:pt x="983" y="987"/>
                </a:cubicBezTo>
                <a:cubicBezTo>
                  <a:pt x="984" y="987"/>
                  <a:pt x="985" y="986"/>
                  <a:pt x="985" y="986"/>
                </a:cubicBezTo>
                <a:cubicBezTo>
                  <a:pt x="986" y="986"/>
                  <a:pt x="986" y="986"/>
                  <a:pt x="987" y="986"/>
                </a:cubicBezTo>
                <a:cubicBezTo>
                  <a:pt x="992" y="983"/>
                  <a:pt x="990" y="981"/>
                  <a:pt x="994" y="981"/>
                </a:cubicBezTo>
                <a:cubicBezTo>
                  <a:pt x="995" y="979"/>
                  <a:pt x="997" y="978"/>
                  <a:pt x="998" y="977"/>
                </a:cubicBezTo>
                <a:cubicBezTo>
                  <a:pt x="1004" y="974"/>
                  <a:pt x="1008" y="974"/>
                  <a:pt x="1013" y="971"/>
                </a:cubicBezTo>
                <a:cubicBezTo>
                  <a:pt x="1018" y="967"/>
                  <a:pt x="1022" y="962"/>
                  <a:pt x="1027" y="959"/>
                </a:cubicBezTo>
                <a:cubicBezTo>
                  <a:pt x="1031" y="956"/>
                  <a:pt x="1036" y="952"/>
                  <a:pt x="1040" y="949"/>
                </a:cubicBezTo>
                <a:cubicBezTo>
                  <a:pt x="1040" y="948"/>
                  <a:pt x="1040" y="948"/>
                  <a:pt x="1041" y="947"/>
                </a:cubicBezTo>
                <a:cubicBezTo>
                  <a:pt x="1042" y="946"/>
                  <a:pt x="1043" y="945"/>
                  <a:pt x="1044" y="944"/>
                </a:cubicBezTo>
                <a:cubicBezTo>
                  <a:pt x="1044" y="944"/>
                  <a:pt x="1045" y="944"/>
                  <a:pt x="1045" y="944"/>
                </a:cubicBezTo>
                <a:cubicBezTo>
                  <a:pt x="1046" y="943"/>
                  <a:pt x="1047" y="943"/>
                  <a:pt x="1047" y="942"/>
                </a:cubicBezTo>
                <a:cubicBezTo>
                  <a:pt x="1048" y="941"/>
                  <a:pt x="1049" y="940"/>
                  <a:pt x="1049" y="939"/>
                </a:cubicBezTo>
                <a:cubicBezTo>
                  <a:pt x="1050" y="938"/>
                  <a:pt x="1051" y="937"/>
                  <a:pt x="1051" y="937"/>
                </a:cubicBezTo>
                <a:cubicBezTo>
                  <a:pt x="1052" y="937"/>
                  <a:pt x="1051" y="936"/>
                  <a:pt x="1052" y="936"/>
                </a:cubicBezTo>
                <a:cubicBezTo>
                  <a:pt x="1052" y="936"/>
                  <a:pt x="1053" y="935"/>
                  <a:pt x="1053" y="935"/>
                </a:cubicBezTo>
                <a:cubicBezTo>
                  <a:pt x="1054" y="934"/>
                  <a:pt x="1055" y="934"/>
                  <a:pt x="1055" y="933"/>
                </a:cubicBezTo>
                <a:cubicBezTo>
                  <a:pt x="1056" y="932"/>
                  <a:pt x="1056" y="931"/>
                  <a:pt x="1057" y="931"/>
                </a:cubicBezTo>
                <a:cubicBezTo>
                  <a:pt x="1057" y="931"/>
                  <a:pt x="1057" y="930"/>
                  <a:pt x="1057" y="930"/>
                </a:cubicBezTo>
                <a:cubicBezTo>
                  <a:pt x="1058" y="929"/>
                  <a:pt x="1058" y="929"/>
                  <a:pt x="1059" y="929"/>
                </a:cubicBezTo>
                <a:cubicBezTo>
                  <a:pt x="1060" y="928"/>
                  <a:pt x="1062" y="926"/>
                  <a:pt x="1063" y="926"/>
                </a:cubicBezTo>
                <a:cubicBezTo>
                  <a:pt x="1064" y="925"/>
                  <a:pt x="1065" y="923"/>
                  <a:pt x="1065" y="921"/>
                </a:cubicBezTo>
                <a:cubicBezTo>
                  <a:pt x="1066" y="921"/>
                  <a:pt x="1067" y="919"/>
                  <a:pt x="1068" y="918"/>
                </a:cubicBezTo>
                <a:cubicBezTo>
                  <a:pt x="1069" y="917"/>
                  <a:pt x="1070" y="916"/>
                  <a:pt x="1071" y="915"/>
                </a:cubicBezTo>
                <a:cubicBezTo>
                  <a:pt x="1074" y="911"/>
                  <a:pt x="1076" y="906"/>
                  <a:pt x="1078" y="903"/>
                </a:cubicBezTo>
                <a:cubicBezTo>
                  <a:pt x="1078" y="902"/>
                  <a:pt x="1078" y="901"/>
                  <a:pt x="1079" y="901"/>
                </a:cubicBezTo>
                <a:cubicBezTo>
                  <a:pt x="1080" y="899"/>
                  <a:pt x="1082" y="897"/>
                  <a:pt x="1083" y="895"/>
                </a:cubicBezTo>
                <a:cubicBezTo>
                  <a:pt x="1083" y="895"/>
                  <a:pt x="1083" y="895"/>
                  <a:pt x="1083" y="895"/>
                </a:cubicBezTo>
                <a:cubicBezTo>
                  <a:pt x="1084" y="893"/>
                  <a:pt x="1085" y="892"/>
                  <a:pt x="1086" y="891"/>
                </a:cubicBezTo>
                <a:cubicBezTo>
                  <a:pt x="1086" y="890"/>
                  <a:pt x="1086" y="890"/>
                  <a:pt x="1086" y="890"/>
                </a:cubicBezTo>
                <a:cubicBezTo>
                  <a:pt x="1087" y="889"/>
                  <a:pt x="1087" y="889"/>
                  <a:pt x="1088" y="888"/>
                </a:cubicBezTo>
                <a:cubicBezTo>
                  <a:pt x="1088" y="887"/>
                  <a:pt x="1088" y="887"/>
                  <a:pt x="1088" y="887"/>
                </a:cubicBezTo>
                <a:cubicBezTo>
                  <a:pt x="1087" y="890"/>
                  <a:pt x="1085" y="893"/>
                  <a:pt x="1084" y="896"/>
                </a:cubicBezTo>
                <a:cubicBezTo>
                  <a:pt x="1077" y="909"/>
                  <a:pt x="1069" y="922"/>
                  <a:pt x="1060" y="934"/>
                </a:cubicBezTo>
                <a:cubicBezTo>
                  <a:pt x="1051" y="944"/>
                  <a:pt x="1041" y="953"/>
                  <a:pt x="1031" y="962"/>
                </a:cubicBezTo>
                <a:cubicBezTo>
                  <a:pt x="1026" y="968"/>
                  <a:pt x="1021" y="972"/>
                  <a:pt x="1016" y="977"/>
                </a:cubicBezTo>
                <a:cubicBezTo>
                  <a:pt x="976" y="1010"/>
                  <a:pt x="926" y="1030"/>
                  <a:pt x="876" y="1040"/>
                </a:cubicBezTo>
                <a:cubicBezTo>
                  <a:pt x="870" y="1041"/>
                  <a:pt x="864" y="1042"/>
                  <a:pt x="858" y="1043"/>
                </a:cubicBezTo>
                <a:cubicBezTo>
                  <a:pt x="837" y="1045"/>
                  <a:pt x="817" y="1046"/>
                  <a:pt x="796" y="1049"/>
                </a:cubicBezTo>
                <a:cubicBezTo>
                  <a:pt x="787" y="1050"/>
                  <a:pt x="778" y="1052"/>
                  <a:pt x="769" y="1054"/>
                </a:cubicBezTo>
                <a:cubicBezTo>
                  <a:pt x="759" y="1056"/>
                  <a:pt x="748" y="1060"/>
                  <a:pt x="740" y="1068"/>
                </a:cubicBezTo>
                <a:cubicBezTo>
                  <a:pt x="732" y="1076"/>
                  <a:pt x="732" y="1088"/>
                  <a:pt x="737" y="1098"/>
                </a:cubicBezTo>
                <a:cubicBezTo>
                  <a:pt x="737" y="1099"/>
                  <a:pt x="738" y="1099"/>
                  <a:pt x="739" y="1101"/>
                </a:cubicBezTo>
                <a:cubicBezTo>
                  <a:pt x="739" y="1101"/>
                  <a:pt x="708" y="1115"/>
                  <a:pt x="720" y="1146"/>
                </a:cubicBezTo>
                <a:cubicBezTo>
                  <a:pt x="732" y="1178"/>
                  <a:pt x="763" y="1167"/>
                  <a:pt x="774" y="1162"/>
                </a:cubicBezTo>
                <a:cubicBezTo>
                  <a:pt x="774" y="1162"/>
                  <a:pt x="786" y="1202"/>
                  <a:pt x="840" y="1176"/>
                </a:cubicBezTo>
                <a:cubicBezTo>
                  <a:pt x="846" y="1173"/>
                  <a:pt x="852" y="1169"/>
                  <a:pt x="857" y="1165"/>
                </a:cubicBezTo>
                <a:cubicBezTo>
                  <a:pt x="876" y="1150"/>
                  <a:pt x="884" y="1118"/>
                  <a:pt x="863" y="1101"/>
                </a:cubicBezTo>
                <a:cubicBezTo>
                  <a:pt x="849" y="1089"/>
                  <a:pt x="820" y="1095"/>
                  <a:pt x="815" y="1115"/>
                </a:cubicBezTo>
                <a:cubicBezTo>
                  <a:pt x="812" y="1123"/>
                  <a:pt x="814" y="1134"/>
                  <a:pt x="822" y="1137"/>
                </a:cubicBezTo>
                <a:cubicBezTo>
                  <a:pt x="829" y="1141"/>
                  <a:pt x="833" y="1141"/>
                  <a:pt x="839" y="1138"/>
                </a:cubicBezTo>
                <a:cubicBezTo>
                  <a:pt x="839" y="1138"/>
                  <a:pt x="815" y="1163"/>
                  <a:pt x="796" y="1141"/>
                </a:cubicBezTo>
                <a:cubicBezTo>
                  <a:pt x="788" y="1132"/>
                  <a:pt x="790" y="1120"/>
                  <a:pt x="796" y="1111"/>
                </a:cubicBezTo>
                <a:cubicBezTo>
                  <a:pt x="806" y="1093"/>
                  <a:pt x="826" y="1084"/>
                  <a:pt x="845" y="1078"/>
                </a:cubicBezTo>
                <a:cubicBezTo>
                  <a:pt x="862" y="1073"/>
                  <a:pt x="879" y="1070"/>
                  <a:pt x="896" y="1065"/>
                </a:cubicBezTo>
                <a:cubicBezTo>
                  <a:pt x="908" y="1062"/>
                  <a:pt x="920" y="1057"/>
                  <a:pt x="931" y="1052"/>
                </a:cubicBezTo>
                <a:cubicBezTo>
                  <a:pt x="965" y="1036"/>
                  <a:pt x="999" y="1015"/>
                  <a:pt x="1026" y="989"/>
                </a:cubicBezTo>
                <a:cubicBezTo>
                  <a:pt x="1035" y="980"/>
                  <a:pt x="1043" y="971"/>
                  <a:pt x="1051" y="961"/>
                </a:cubicBezTo>
                <a:cubicBezTo>
                  <a:pt x="1058" y="950"/>
                  <a:pt x="1065" y="939"/>
                  <a:pt x="1071" y="928"/>
                </a:cubicBezTo>
                <a:cubicBezTo>
                  <a:pt x="1078" y="916"/>
                  <a:pt x="1083" y="904"/>
                  <a:pt x="1088" y="892"/>
                </a:cubicBezTo>
                <a:cubicBezTo>
                  <a:pt x="1090" y="887"/>
                  <a:pt x="1091" y="884"/>
                  <a:pt x="1092" y="881"/>
                </a:cubicBezTo>
                <a:cubicBezTo>
                  <a:pt x="1092" y="881"/>
                  <a:pt x="1092" y="881"/>
                  <a:pt x="1092" y="881"/>
                </a:cubicBezTo>
                <a:cubicBezTo>
                  <a:pt x="1093" y="881"/>
                  <a:pt x="1093" y="881"/>
                  <a:pt x="1093" y="880"/>
                </a:cubicBezTo>
                <a:cubicBezTo>
                  <a:pt x="1093" y="880"/>
                  <a:pt x="1093" y="880"/>
                  <a:pt x="1093" y="880"/>
                </a:cubicBezTo>
                <a:cubicBezTo>
                  <a:pt x="1093" y="879"/>
                  <a:pt x="1094" y="879"/>
                  <a:pt x="1094" y="877"/>
                </a:cubicBezTo>
                <a:cubicBezTo>
                  <a:pt x="1094" y="877"/>
                  <a:pt x="1095" y="877"/>
                  <a:pt x="1095" y="877"/>
                </a:cubicBezTo>
                <a:cubicBezTo>
                  <a:pt x="1095" y="876"/>
                  <a:pt x="1096" y="874"/>
                  <a:pt x="1096" y="873"/>
                </a:cubicBezTo>
                <a:cubicBezTo>
                  <a:pt x="1096" y="873"/>
                  <a:pt x="1097" y="873"/>
                  <a:pt x="1097" y="873"/>
                </a:cubicBezTo>
                <a:cubicBezTo>
                  <a:pt x="1100" y="867"/>
                  <a:pt x="1102" y="863"/>
                  <a:pt x="1105" y="858"/>
                </a:cubicBezTo>
                <a:cubicBezTo>
                  <a:pt x="1104" y="857"/>
                  <a:pt x="1103" y="859"/>
                  <a:pt x="1103" y="860"/>
                </a:cubicBezTo>
                <a:close/>
                <a:moveTo>
                  <a:pt x="723" y="738"/>
                </a:moveTo>
                <a:cubicBezTo>
                  <a:pt x="723" y="738"/>
                  <a:pt x="724" y="739"/>
                  <a:pt x="724" y="739"/>
                </a:cubicBezTo>
                <a:cubicBezTo>
                  <a:pt x="725" y="739"/>
                  <a:pt x="725" y="739"/>
                  <a:pt x="725" y="739"/>
                </a:cubicBezTo>
                <a:cubicBezTo>
                  <a:pt x="726" y="738"/>
                  <a:pt x="728" y="739"/>
                  <a:pt x="728" y="739"/>
                </a:cubicBezTo>
                <a:cubicBezTo>
                  <a:pt x="728" y="739"/>
                  <a:pt x="729" y="740"/>
                  <a:pt x="730" y="741"/>
                </a:cubicBezTo>
                <a:cubicBezTo>
                  <a:pt x="729" y="741"/>
                  <a:pt x="727" y="741"/>
                  <a:pt x="727" y="741"/>
                </a:cubicBezTo>
                <a:cubicBezTo>
                  <a:pt x="727" y="741"/>
                  <a:pt x="722" y="740"/>
                  <a:pt x="722" y="739"/>
                </a:cubicBezTo>
                <a:cubicBezTo>
                  <a:pt x="722" y="738"/>
                  <a:pt x="723" y="738"/>
                  <a:pt x="723" y="738"/>
                </a:cubicBezTo>
                <a:close/>
                <a:moveTo>
                  <a:pt x="726" y="743"/>
                </a:moveTo>
                <a:cubicBezTo>
                  <a:pt x="726" y="743"/>
                  <a:pt x="727" y="743"/>
                  <a:pt x="727" y="743"/>
                </a:cubicBezTo>
                <a:cubicBezTo>
                  <a:pt x="727" y="743"/>
                  <a:pt x="729" y="745"/>
                  <a:pt x="730" y="745"/>
                </a:cubicBezTo>
                <a:cubicBezTo>
                  <a:pt x="732" y="745"/>
                  <a:pt x="737" y="745"/>
                  <a:pt x="739" y="746"/>
                </a:cubicBezTo>
                <a:cubicBezTo>
                  <a:pt x="740" y="747"/>
                  <a:pt x="742" y="749"/>
                  <a:pt x="743" y="751"/>
                </a:cubicBezTo>
                <a:cubicBezTo>
                  <a:pt x="745" y="751"/>
                  <a:pt x="745" y="751"/>
                  <a:pt x="746" y="751"/>
                </a:cubicBezTo>
                <a:cubicBezTo>
                  <a:pt x="747" y="754"/>
                  <a:pt x="750" y="754"/>
                  <a:pt x="751" y="755"/>
                </a:cubicBezTo>
                <a:cubicBezTo>
                  <a:pt x="751" y="756"/>
                  <a:pt x="751" y="757"/>
                  <a:pt x="751" y="757"/>
                </a:cubicBezTo>
                <a:cubicBezTo>
                  <a:pt x="751" y="758"/>
                  <a:pt x="754" y="762"/>
                  <a:pt x="754" y="762"/>
                </a:cubicBezTo>
                <a:cubicBezTo>
                  <a:pt x="754" y="762"/>
                  <a:pt x="750" y="759"/>
                  <a:pt x="749" y="757"/>
                </a:cubicBezTo>
                <a:cubicBezTo>
                  <a:pt x="749" y="757"/>
                  <a:pt x="747" y="757"/>
                  <a:pt x="747" y="756"/>
                </a:cubicBezTo>
                <a:cubicBezTo>
                  <a:pt x="747" y="755"/>
                  <a:pt x="746" y="754"/>
                  <a:pt x="746" y="753"/>
                </a:cubicBezTo>
                <a:cubicBezTo>
                  <a:pt x="746" y="753"/>
                  <a:pt x="740" y="752"/>
                  <a:pt x="739" y="751"/>
                </a:cubicBezTo>
                <a:cubicBezTo>
                  <a:pt x="739" y="751"/>
                  <a:pt x="735" y="747"/>
                  <a:pt x="734" y="746"/>
                </a:cubicBezTo>
                <a:cubicBezTo>
                  <a:pt x="734" y="746"/>
                  <a:pt x="732" y="746"/>
                  <a:pt x="732" y="746"/>
                </a:cubicBezTo>
                <a:cubicBezTo>
                  <a:pt x="731" y="746"/>
                  <a:pt x="730" y="746"/>
                  <a:pt x="729" y="746"/>
                </a:cubicBezTo>
                <a:cubicBezTo>
                  <a:pt x="728" y="746"/>
                  <a:pt x="727" y="745"/>
                  <a:pt x="727" y="744"/>
                </a:cubicBezTo>
                <a:cubicBezTo>
                  <a:pt x="724" y="744"/>
                  <a:pt x="721" y="744"/>
                  <a:pt x="720" y="743"/>
                </a:cubicBezTo>
                <a:cubicBezTo>
                  <a:pt x="720" y="742"/>
                  <a:pt x="721" y="742"/>
                  <a:pt x="721" y="742"/>
                </a:cubicBezTo>
                <a:cubicBezTo>
                  <a:pt x="723" y="742"/>
                  <a:pt x="724" y="743"/>
                  <a:pt x="726" y="743"/>
                </a:cubicBezTo>
                <a:close/>
                <a:moveTo>
                  <a:pt x="705" y="733"/>
                </a:moveTo>
                <a:cubicBezTo>
                  <a:pt x="705" y="733"/>
                  <a:pt x="706" y="734"/>
                  <a:pt x="707" y="734"/>
                </a:cubicBezTo>
                <a:cubicBezTo>
                  <a:pt x="707" y="734"/>
                  <a:pt x="708" y="734"/>
                  <a:pt x="708" y="734"/>
                </a:cubicBezTo>
                <a:cubicBezTo>
                  <a:pt x="708" y="734"/>
                  <a:pt x="708" y="734"/>
                  <a:pt x="708" y="734"/>
                </a:cubicBezTo>
                <a:cubicBezTo>
                  <a:pt x="709" y="734"/>
                  <a:pt x="710" y="735"/>
                  <a:pt x="711" y="735"/>
                </a:cubicBezTo>
                <a:cubicBezTo>
                  <a:pt x="711" y="735"/>
                  <a:pt x="712" y="735"/>
                  <a:pt x="712" y="735"/>
                </a:cubicBezTo>
                <a:cubicBezTo>
                  <a:pt x="712" y="735"/>
                  <a:pt x="713" y="736"/>
                  <a:pt x="713" y="736"/>
                </a:cubicBezTo>
                <a:cubicBezTo>
                  <a:pt x="714" y="736"/>
                  <a:pt x="715" y="736"/>
                  <a:pt x="716" y="736"/>
                </a:cubicBezTo>
                <a:cubicBezTo>
                  <a:pt x="716" y="736"/>
                  <a:pt x="718" y="737"/>
                  <a:pt x="718" y="738"/>
                </a:cubicBezTo>
                <a:cubicBezTo>
                  <a:pt x="718" y="738"/>
                  <a:pt x="718" y="738"/>
                  <a:pt x="718" y="738"/>
                </a:cubicBezTo>
                <a:cubicBezTo>
                  <a:pt x="718" y="738"/>
                  <a:pt x="719" y="737"/>
                  <a:pt x="719" y="737"/>
                </a:cubicBezTo>
                <a:cubicBezTo>
                  <a:pt x="719" y="737"/>
                  <a:pt x="719" y="738"/>
                  <a:pt x="719" y="739"/>
                </a:cubicBezTo>
                <a:cubicBezTo>
                  <a:pt x="720" y="739"/>
                  <a:pt x="721" y="739"/>
                  <a:pt x="721" y="739"/>
                </a:cubicBezTo>
                <a:cubicBezTo>
                  <a:pt x="721" y="740"/>
                  <a:pt x="720" y="740"/>
                  <a:pt x="720" y="740"/>
                </a:cubicBezTo>
                <a:cubicBezTo>
                  <a:pt x="720" y="740"/>
                  <a:pt x="718" y="738"/>
                  <a:pt x="717" y="738"/>
                </a:cubicBezTo>
                <a:cubicBezTo>
                  <a:pt x="716" y="737"/>
                  <a:pt x="713" y="737"/>
                  <a:pt x="711" y="737"/>
                </a:cubicBezTo>
                <a:cubicBezTo>
                  <a:pt x="711" y="736"/>
                  <a:pt x="711" y="737"/>
                  <a:pt x="710" y="736"/>
                </a:cubicBezTo>
                <a:cubicBezTo>
                  <a:pt x="709" y="736"/>
                  <a:pt x="708" y="736"/>
                  <a:pt x="707" y="735"/>
                </a:cubicBezTo>
                <a:cubicBezTo>
                  <a:pt x="707" y="735"/>
                  <a:pt x="706" y="735"/>
                  <a:pt x="705" y="735"/>
                </a:cubicBezTo>
                <a:cubicBezTo>
                  <a:pt x="705" y="735"/>
                  <a:pt x="704" y="735"/>
                  <a:pt x="704" y="734"/>
                </a:cubicBezTo>
                <a:cubicBezTo>
                  <a:pt x="704" y="734"/>
                  <a:pt x="705" y="733"/>
                  <a:pt x="705" y="733"/>
                </a:cubicBezTo>
                <a:close/>
                <a:moveTo>
                  <a:pt x="655" y="754"/>
                </a:moveTo>
                <a:cubicBezTo>
                  <a:pt x="655" y="754"/>
                  <a:pt x="654" y="755"/>
                  <a:pt x="653" y="755"/>
                </a:cubicBezTo>
                <a:cubicBezTo>
                  <a:pt x="652" y="755"/>
                  <a:pt x="651" y="755"/>
                  <a:pt x="651" y="755"/>
                </a:cubicBezTo>
                <a:cubicBezTo>
                  <a:pt x="651" y="755"/>
                  <a:pt x="650" y="757"/>
                  <a:pt x="649" y="757"/>
                </a:cubicBezTo>
                <a:cubicBezTo>
                  <a:pt x="649" y="758"/>
                  <a:pt x="649" y="757"/>
                  <a:pt x="648" y="758"/>
                </a:cubicBezTo>
                <a:cubicBezTo>
                  <a:pt x="648" y="758"/>
                  <a:pt x="648" y="758"/>
                  <a:pt x="648" y="758"/>
                </a:cubicBezTo>
                <a:cubicBezTo>
                  <a:pt x="647" y="758"/>
                  <a:pt x="647" y="759"/>
                  <a:pt x="647" y="759"/>
                </a:cubicBezTo>
                <a:cubicBezTo>
                  <a:pt x="646" y="759"/>
                  <a:pt x="645" y="761"/>
                  <a:pt x="644" y="761"/>
                </a:cubicBezTo>
                <a:cubicBezTo>
                  <a:pt x="643" y="762"/>
                  <a:pt x="643" y="762"/>
                  <a:pt x="643" y="762"/>
                </a:cubicBezTo>
                <a:cubicBezTo>
                  <a:pt x="642" y="763"/>
                  <a:pt x="641" y="764"/>
                  <a:pt x="641" y="763"/>
                </a:cubicBezTo>
                <a:cubicBezTo>
                  <a:pt x="641" y="763"/>
                  <a:pt x="642" y="761"/>
                  <a:pt x="643" y="761"/>
                </a:cubicBezTo>
                <a:cubicBezTo>
                  <a:pt x="643" y="761"/>
                  <a:pt x="644" y="760"/>
                  <a:pt x="644" y="760"/>
                </a:cubicBezTo>
                <a:cubicBezTo>
                  <a:pt x="644" y="760"/>
                  <a:pt x="644" y="760"/>
                  <a:pt x="644" y="760"/>
                </a:cubicBezTo>
                <a:cubicBezTo>
                  <a:pt x="644" y="760"/>
                  <a:pt x="644" y="760"/>
                  <a:pt x="644" y="760"/>
                </a:cubicBezTo>
                <a:cubicBezTo>
                  <a:pt x="644" y="759"/>
                  <a:pt x="645" y="760"/>
                  <a:pt x="645" y="760"/>
                </a:cubicBezTo>
                <a:cubicBezTo>
                  <a:pt x="645" y="759"/>
                  <a:pt x="645" y="759"/>
                  <a:pt x="645" y="759"/>
                </a:cubicBezTo>
                <a:cubicBezTo>
                  <a:pt x="645" y="759"/>
                  <a:pt x="645" y="759"/>
                  <a:pt x="645" y="759"/>
                </a:cubicBezTo>
                <a:cubicBezTo>
                  <a:pt x="646" y="759"/>
                  <a:pt x="646" y="758"/>
                  <a:pt x="646" y="758"/>
                </a:cubicBezTo>
                <a:cubicBezTo>
                  <a:pt x="646" y="758"/>
                  <a:pt x="647" y="758"/>
                  <a:pt x="647" y="758"/>
                </a:cubicBezTo>
                <a:cubicBezTo>
                  <a:pt x="647" y="758"/>
                  <a:pt x="647" y="758"/>
                  <a:pt x="647" y="757"/>
                </a:cubicBezTo>
                <a:cubicBezTo>
                  <a:pt x="648" y="757"/>
                  <a:pt x="648" y="757"/>
                  <a:pt x="648" y="757"/>
                </a:cubicBezTo>
                <a:cubicBezTo>
                  <a:pt x="649" y="757"/>
                  <a:pt x="649" y="756"/>
                  <a:pt x="649" y="756"/>
                </a:cubicBezTo>
                <a:cubicBezTo>
                  <a:pt x="650" y="755"/>
                  <a:pt x="652" y="753"/>
                  <a:pt x="652" y="753"/>
                </a:cubicBezTo>
                <a:cubicBezTo>
                  <a:pt x="652" y="753"/>
                  <a:pt x="655" y="751"/>
                  <a:pt x="655" y="751"/>
                </a:cubicBezTo>
                <a:cubicBezTo>
                  <a:pt x="656" y="751"/>
                  <a:pt x="659" y="747"/>
                  <a:pt x="660" y="746"/>
                </a:cubicBezTo>
                <a:cubicBezTo>
                  <a:pt x="661" y="746"/>
                  <a:pt x="661" y="746"/>
                  <a:pt x="662" y="747"/>
                </a:cubicBezTo>
                <a:cubicBezTo>
                  <a:pt x="659" y="748"/>
                  <a:pt x="656" y="753"/>
                  <a:pt x="655" y="754"/>
                </a:cubicBezTo>
                <a:close/>
                <a:moveTo>
                  <a:pt x="682" y="738"/>
                </a:moveTo>
                <a:cubicBezTo>
                  <a:pt x="681" y="739"/>
                  <a:pt x="681" y="739"/>
                  <a:pt x="680" y="740"/>
                </a:cubicBezTo>
                <a:cubicBezTo>
                  <a:pt x="680" y="740"/>
                  <a:pt x="680" y="740"/>
                  <a:pt x="679" y="740"/>
                </a:cubicBezTo>
                <a:cubicBezTo>
                  <a:pt x="679" y="740"/>
                  <a:pt x="678" y="741"/>
                  <a:pt x="678" y="741"/>
                </a:cubicBezTo>
                <a:cubicBezTo>
                  <a:pt x="677" y="741"/>
                  <a:pt x="676" y="741"/>
                  <a:pt x="676" y="742"/>
                </a:cubicBezTo>
                <a:cubicBezTo>
                  <a:pt x="675" y="742"/>
                  <a:pt x="674" y="742"/>
                  <a:pt x="674" y="742"/>
                </a:cubicBezTo>
                <a:cubicBezTo>
                  <a:pt x="674" y="742"/>
                  <a:pt x="673" y="743"/>
                  <a:pt x="673" y="743"/>
                </a:cubicBezTo>
                <a:cubicBezTo>
                  <a:pt x="673" y="744"/>
                  <a:pt x="672" y="743"/>
                  <a:pt x="672" y="743"/>
                </a:cubicBezTo>
                <a:cubicBezTo>
                  <a:pt x="671" y="743"/>
                  <a:pt x="671" y="744"/>
                  <a:pt x="670" y="744"/>
                </a:cubicBezTo>
                <a:cubicBezTo>
                  <a:pt x="669" y="744"/>
                  <a:pt x="668" y="745"/>
                  <a:pt x="668" y="744"/>
                </a:cubicBezTo>
                <a:cubicBezTo>
                  <a:pt x="668" y="744"/>
                  <a:pt x="669" y="744"/>
                  <a:pt x="669" y="744"/>
                </a:cubicBezTo>
                <a:cubicBezTo>
                  <a:pt x="669" y="744"/>
                  <a:pt x="669" y="743"/>
                  <a:pt x="670" y="743"/>
                </a:cubicBezTo>
                <a:cubicBezTo>
                  <a:pt x="670" y="743"/>
                  <a:pt x="670" y="743"/>
                  <a:pt x="671" y="743"/>
                </a:cubicBezTo>
                <a:cubicBezTo>
                  <a:pt x="671" y="743"/>
                  <a:pt x="672" y="742"/>
                  <a:pt x="673" y="742"/>
                </a:cubicBezTo>
                <a:cubicBezTo>
                  <a:pt x="673" y="742"/>
                  <a:pt x="673" y="741"/>
                  <a:pt x="673" y="741"/>
                </a:cubicBezTo>
                <a:cubicBezTo>
                  <a:pt x="673" y="741"/>
                  <a:pt x="675" y="740"/>
                  <a:pt x="675" y="740"/>
                </a:cubicBezTo>
                <a:cubicBezTo>
                  <a:pt x="676" y="739"/>
                  <a:pt x="676" y="740"/>
                  <a:pt x="677" y="740"/>
                </a:cubicBezTo>
                <a:cubicBezTo>
                  <a:pt x="678" y="740"/>
                  <a:pt x="679" y="739"/>
                  <a:pt x="680" y="739"/>
                </a:cubicBezTo>
                <a:cubicBezTo>
                  <a:pt x="680" y="739"/>
                  <a:pt x="680" y="738"/>
                  <a:pt x="680" y="738"/>
                </a:cubicBezTo>
                <a:cubicBezTo>
                  <a:pt x="681" y="738"/>
                  <a:pt x="682" y="737"/>
                  <a:pt x="682" y="737"/>
                </a:cubicBezTo>
                <a:cubicBezTo>
                  <a:pt x="682" y="737"/>
                  <a:pt x="684" y="736"/>
                  <a:pt x="684" y="737"/>
                </a:cubicBezTo>
                <a:cubicBezTo>
                  <a:pt x="683" y="738"/>
                  <a:pt x="683" y="738"/>
                  <a:pt x="682" y="738"/>
                </a:cubicBezTo>
                <a:close/>
                <a:moveTo>
                  <a:pt x="694" y="737"/>
                </a:moveTo>
                <a:cubicBezTo>
                  <a:pt x="693" y="737"/>
                  <a:pt x="694" y="737"/>
                  <a:pt x="693" y="737"/>
                </a:cubicBezTo>
                <a:cubicBezTo>
                  <a:pt x="693" y="737"/>
                  <a:pt x="692" y="737"/>
                  <a:pt x="692" y="737"/>
                </a:cubicBezTo>
                <a:cubicBezTo>
                  <a:pt x="692" y="737"/>
                  <a:pt x="691" y="737"/>
                  <a:pt x="691" y="737"/>
                </a:cubicBezTo>
                <a:cubicBezTo>
                  <a:pt x="691" y="737"/>
                  <a:pt x="691" y="737"/>
                  <a:pt x="691" y="737"/>
                </a:cubicBezTo>
                <a:cubicBezTo>
                  <a:pt x="691" y="737"/>
                  <a:pt x="690" y="737"/>
                  <a:pt x="690" y="737"/>
                </a:cubicBezTo>
                <a:cubicBezTo>
                  <a:pt x="690" y="737"/>
                  <a:pt x="689" y="738"/>
                  <a:pt x="689" y="738"/>
                </a:cubicBezTo>
                <a:cubicBezTo>
                  <a:pt x="688" y="738"/>
                  <a:pt x="688" y="737"/>
                  <a:pt x="688" y="738"/>
                </a:cubicBezTo>
                <a:cubicBezTo>
                  <a:pt x="687" y="738"/>
                  <a:pt x="686" y="738"/>
                  <a:pt x="685" y="738"/>
                </a:cubicBezTo>
                <a:cubicBezTo>
                  <a:pt x="685" y="738"/>
                  <a:pt x="687" y="737"/>
                  <a:pt x="688" y="737"/>
                </a:cubicBezTo>
                <a:cubicBezTo>
                  <a:pt x="689" y="737"/>
                  <a:pt x="691" y="735"/>
                  <a:pt x="691" y="735"/>
                </a:cubicBezTo>
                <a:cubicBezTo>
                  <a:pt x="692" y="735"/>
                  <a:pt x="692" y="735"/>
                  <a:pt x="692" y="735"/>
                </a:cubicBezTo>
                <a:cubicBezTo>
                  <a:pt x="693" y="735"/>
                  <a:pt x="693" y="735"/>
                  <a:pt x="693" y="735"/>
                </a:cubicBezTo>
                <a:cubicBezTo>
                  <a:pt x="694" y="734"/>
                  <a:pt x="694" y="735"/>
                  <a:pt x="695" y="735"/>
                </a:cubicBezTo>
                <a:cubicBezTo>
                  <a:pt x="695" y="735"/>
                  <a:pt x="696" y="734"/>
                  <a:pt x="696" y="734"/>
                </a:cubicBezTo>
                <a:cubicBezTo>
                  <a:pt x="697" y="734"/>
                  <a:pt x="700" y="734"/>
                  <a:pt x="702" y="735"/>
                </a:cubicBezTo>
                <a:cubicBezTo>
                  <a:pt x="702" y="736"/>
                  <a:pt x="701" y="736"/>
                  <a:pt x="701" y="736"/>
                </a:cubicBezTo>
                <a:cubicBezTo>
                  <a:pt x="700" y="736"/>
                  <a:pt x="698" y="735"/>
                  <a:pt x="697" y="736"/>
                </a:cubicBezTo>
                <a:cubicBezTo>
                  <a:pt x="697" y="736"/>
                  <a:pt x="697" y="736"/>
                  <a:pt x="696" y="736"/>
                </a:cubicBezTo>
                <a:cubicBezTo>
                  <a:pt x="695" y="736"/>
                  <a:pt x="695" y="736"/>
                  <a:pt x="694" y="737"/>
                </a:cubicBezTo>
                <a:close/>
                <a:moveTo>
                  <a:pt x="696" y="866"/>
                </a:moveTo>
                <a:cubicBezTo>
                  <a:pt x="696" y="866"/>
                  <a:pt x="693" y="826"/>
                  <a:pt x="725" y="816"/>
                </a:cubicBezTo>
                <a:cubicBezTo>
                  <a:pt x="734" y="813"/>
                  <a:pt x="744" y="819"/>
                  <a:pt x="744" y="819"/>
                </a:cubicBezTo>
                <a:cubicBezTo>
                  <a:pt x="723" y="817"/>
                  <a:pt x="712" y="842"/>
                  <a:pt x="712" y="842"/>
                </a:cubicBezTo>
                <a:cubicBezTo>
                  <a:pt x="692" y="883"/>
                  <a:pt x="740" y="955"/>
                  <a:pt x="819" y="966"/>
                </a:cubicBezTo>
                <a:cubicBezTo>
                  <a:pt x="819" y="966"/>
                  <a:pt x="707" y="956"/>
                  <a:pt x="696" y="866"/>
                </a:cubicBezTo>
                <a:close/>
                <a:moveTo>
                  <a:pt x="506" y="1012"/>
                </a:moveTo>
                <a:cubicBezTo>
                  <a:pt x="505" y="1011"/>
                  <a:pt x="503" y="1008"/>
                  <a:pt x="505" y="1007"/>
                </a:cubicBezTo>
                <a:cubicBezTo>
                  <a:pt x="508" y="1008"/>
                  <a:pt x="505" y="1009"/>
                  <a:pt x="506" y="1012"/>
                </a:cubicBezTo>
                <a:close/>
                <a:moveTo>
                  <a:pt x="512" y="1009"/>
                </a:moveTo>
                <a:cubicBezTo>
                  <a:pt x="513" y="1011"/>
                  <a:pt x="512" y="1012"/>
                  <a:pt x="512" y="1014"/>
                </a:cubicBezTo>
                <a:cubicBezTo>
                  <a:pt x="511" y="1015"/>
                  <a:pt x="512" y="1016"/>
                  <a:pt x="511" y="1016"/>
                </a:cubicBezTo>
                <a:cubicBezTo>
                  <a:pt x="509" y="1016"/>
                  <a:pt x="511" y="1017"/>
                  <a:pt x="509" y="1018"/>
                </a:cubicBezTo>
                <a:cubicBezTo>
                  <a:pt x="506" y="1017"/>
                  <a:pt x="510" y="1015"/>
                  <a:pt x="509" y="1014"/>
                </a:cubicBezTo>
                <a:cubicBezTo>
                  <a:pt x="509" y="1013"/>
                  <a:pt x="510" y="1013"/>
                  <a:pt x="510" y="1012"/>
                </a:cubicBezTo>
                <a:cubicBezTo>
                  <a:pt x="510" y="1012"/>
                  <a:pt x="509" y="1012"/>
                  <a:pt x="509" y="1011"/>
                </a:cubicBezTo>
                <a:cubicBezTo>
                  <a:pt x="509" y="1010"/>
                  <a:pt x="510" y="1010"/>
                  <a:pt x="511" y="1010"/>
                </a:cubicBezTo>
                <a:cubicBezTo>
                  <a:pt x="511" y="1009"/>
                  <a:pt x="511" y="1008"/>
                  <a:pt x="512" y="1007"/>
                </a:cubicBezTo>
                <a:cubicBezTo>
                  <a:pt x="513" y="1007"/>
                  <a:pt x="513" y="1008"/>
                  <a:pt x="514" y="1008"/>
                </a:cubicBezTo>
                <a:cubicBezTo>
                  <a:pt x="514" y="1009"/>
                  <a:pt x="513" y="1009"/>
                  <a:pt x="512" y="1009"/>
                </a:cubicBezTo>
                <a:close/>
                <a:moveTo>
                  <a:pt x="516" y="990"/>
                </a:moveTo>
                <a:cubicBezTo>
                  <a:pt x="514" y="989"/>
                  <a:pt x="514" y="992"/>
                  <a:pt x="512" y="992"/>
                </a:cubicBezTo>
                <a:cubicBezTo>
                  <a:pt x="511" y="994"/>
                  <a:pt x="513" y="994"/>
                  <a:pt x="513" y="995"/>
                </a:cubicBezTo>
                <a:cubicBezTo>
                  <a:pt x="514" y="996"/>
                  <a:pt x="513" y="996"/>
                  <a:pt x="514" y="996"/>
                </a:cubicBezTo>
                <a:cubicBezTo>
                  <a:pt x="513" y="997"/>
                  <a:pt x="512" y="999"/>
                  <a:pt x="511" y="1000"/>
                </a:cubicBezTo>
                <a:cubicBezTo>
                  <a:pt x="512" y="1001"/>
                  <a:pt x="513" y="1000"/>
                  <a:pt x="514" y="1000"/>
                </a:cubicBezTo>
                <a:cubicBezTo>
                  <a:pt x="515" y="1000"/>
                  <a:pt x="515" y="998"/>
                  <a:pt x="517" y="999"/>
                </a:cubicBezTo>
                <a:cubicBezTo>
                  <a:pt x="517" y="1000"/>
                  <a:pt x="518" y="1001"/>
                  <a:pt x="516" y="1000"/>
                </a:cubicBezTo>
                <a:cubicBezTo>
                  <a:pt x="515" y="1002"/>
                  <a:pt x="516" y="1002"/>
                  <a:pt x="515" y="1003"/>
                </a:cubicBezTo>
                <a:cubicBezTo>
                  <a:pt x="514" y="1003"/>
                  <a:pt x="513" y="1002"/>
                  <a:pt x="513" y="1002"/>
                </a:cubicBezTo>
                <a:cubicBezTo>
                  <a:pt x="511" y="1001"/>
                  <a:pt x="511" y="1004"/>
                  <a:pt x="510" y="1004"/>
                </a:cubicBezTo>
                <a:cubicBezTo>
                  <a:pt x="510" y="1004"/>
                  <a:pt x="509" y="1004"/>
                  <a:pt x="509" y="1005"/>
                </a:cubicBezTo>
                <a:cubicBezTo>
                  <a:pt x="508" y="1006"/>
                  <a:pt x="510" y="1007"/>
                  <a:pt x="507" y="1007"/>
                </a:cubicBezTo>
                <a:cubicBezTo>
                  <a:pt x="506" y="1007"/>
                  <a:pt x="506" y="1005"/>
                  <a:pt x="505" y="1006"/>
                </a:cubicBezTo>
                <a:cubicBezTo>
                  <a:pt x="504" y="1006"/>
                  <a:pt x="504" y="1005"/>
                  <a:pt x="505" y="1005"/>
                </a:cubicBezTo>
                <a:cubicBezTo>
                  <a:pt x="505" y="1003"/>
                  <a:pt x="504" y="1003"/>
                  <a:pt x="506" y="1002"/>
                </a:cubicBezTo>
                <a:cubicBezTo>
                  <a:pt x="505" y="1000"/>
                  <a:pt x="504" y="1002"/>
                  <a:pt x="502" y="1001"/>
                </a:cubicBezTo>
                <a:cubicBezTo>
                  <a:pt x="504" y="999"/>
                  <a:pt x="508" y="997"/>
                  <a:pt x="508" y="994"/>
                </a:cubicBezTo>
                <a:cubicBezTo>
                  <a:pt x="509" y="992"/>
                  <a:pt x="511" y="992"/>
                  <a:pt x="512" y="991"/>
                </a:cubicBezTo>
                <a:cubicBezTo>
                  <a:pt x="513" y="989"/>
                  <a:pt x="512" y="988"/>
                  <a:pt x="513" y="987"/>
                </a:cubicBezTo>
                <a:cubicBezTo>
                  <a:pt x="513" y="987"/>
                  <a:pt x="514" y="987"/>
                  <a:pt x="514" y="987"/>
                </a:cubicBezTo>
                <a:cubicBezTo>
                  <a:pt x="515" y="986"/>
                  <a:pt x="514" y="985"/>
                  <a:pt x="515" y="984"/>
                </a:cubicBezTo>
                <a:cubicBezTo>
                  <a:pt x="517" y="984"/>
                  <a:pt x="517" y="985"/>
                  <a:pt x="518" y="985"/>
                </a:cubicBezTo>
                <a:cubicBezTo>
                  <a:pt x="517" y="987"/>
                  <a:pt x="516" y="988"/>
                  <a:pt x="516" y="990"/>
                </a:cubicBezTo>
                <a:close/>
                <a:moveTo>
                  <a:pt x="894" y="1000"/>
                </a:moveTo>
                <a:cubicBezTo>
                  <a:pt x="898" y="1001"/>
                  <a:pt x="900" y="998"/>
                  <a:pt x="902" y="999"/>
                </a:cubicBezTo>
                <a:cubicBezTo>
                  <a:pt x="901" y="1001"/>
                  <a:pt x="896" y="1000"/>
                  <a:pt x="894" y="1002"/>
                </a:cubicBezTo>
                <a:cubicBezTo>
                  <a:pt x="894" y="1002"/>
                  <a:pt x="894" y="1000"/>
                  <a:pt x="894" y="1000"/>
                </a:cubicBezTo>
                <a:close/>
                <a:moveTo>
                  <a:pt x="887" y="1003"/>
                </a:moveTo>
                <a:cubicBezTo>
                  <a:pt x="887" y="1004"/>
                  <a:pt x="886" y="1004"/>
                  <a:pt x="886" y="1005"/>
                </a:cubicBezTo>
                <a:cubicBezTo>
                  <a:pt x="884" y="1004"/>
                  <a:pt x="886" y="1003"/>
                  <a:pt x="887" y="1003"/>
                </a:cubicBezTo>
                <a:close/>
                <a:moveTo>
                  <a:pt x="840" y="998"/>
                </a:moveTo>
                <a:cubicBezTo>
                  <a:pt x="841" y="997"/>
                  <a:pt x="842" y="998"/>
                  <a:pt x="842" y="998"/>
                </a:cubicBezTo>
                <a:cubicBezTo>
                  <a:pt x="843" y="998"/>
                  <a:pt x="843" y="997"/>
                  <a:pt x="844" y="998"/>
                </a:cubicBezTo>
                <a:cubicBezTo>
                  <a:pt x="844" y="998"/>
                  <a:pt x="844" y="998"/>
                  <a:pt x="844" y="998"/>
                </a:cubicBezTo>
                <a:cubicBezTo>
                  <a:pt x="844" y="998"/>
                  <a:pt x="845" y="998"/>
                  <a:pt x="845" y="998"/>
                </a:cubicBezTo>
                <a:cubicBezTo>
                  <a:pt x="846" y="998"/>
                  <a:pt x="847" y="998"/>
                  <a:pt x="848" y="998"/>
                </a:cubicBezTo>
                <a:cubicBezTo>
                  <a:pt x="848" y="998"/>
                  <a:pt x="849" y="998"/>
                  <a:pt x="850" y="998"/>
                </a:cubicBezTo>
                <a:cubicBezTo>
                  <a:pt x="850" y="999"/>
                  <a:pt x="851" y="998"/>
                  <a:pt x="851" y="999"/>
                </a:cubicBezTo>
                <a:cubicBezTo>
                  <a:pt x="853" y="999"/>
                  <a:pt x="853" y="999"/>
                  <a:pt x="854" y="998"/>
                </a:cubicBezTo>
                <a:cubicBezTo>
                  <a:pt x="855" y="999"/>
                  <a:pt x="855" y="999"/>
                  <a:pt x="855" y="999"/>
                </a:cubicBezTo>
                <a:cubicBezTo>
                  <a:pt x="856" y="999"/>
                  <a:pt x="855" y="999"/>
                  <a:pt x="856" y="999"/>
                </a:cubicBezTo>
                <a:cubicBezTo>
                  <a:pt x="856" y="999"/>
                  <a:pt x="856" y="999"/>
                  <a:pt x="856" y="999"/>
                </a:cubicBezTo>
                <a:cubicBezTo>
                  <a:pt x="857" y="1000"/>
                  <a:pt x="857" y="1000"/>
                  <a:pt x="858" y="1000"/>
                </a:cubicBezTo>
                <a:cubicBezTo>
                  <a:pt x="859" y="1000"/>
                  <a:pt x="858" y="999"/>
                  <a:pt x="858" y="999"/>
                </a:cubicBezTo>
                <a:cubicBezTo>
                  <a:pt x="859" y="999"/>
                  <a:pt x="859" y="998"/>
                  <a:pt x="859" y="998"/>
                </a:cubicBezTo>
                <a:cubicBezTo>
                  <a:pt x="859" y="998"/>
                  <a:pt x="859" y="998"/>
                  <a:pt x="858" y="998"/>
                </a:cubicBezTo>
                <a:cubicBezTo>
                  <a:pt x="858" y="997"/>
                  <a:pt x="860" y="997"/>
                  <a:pt x="860" y="997"/>
                </a:cubicBezTo>
                <a:cubicBezTo>
                  <a:pt x="860" y="997"/>
                  <a:pt x="861" y="997"/>
                  <a:pt x="861" y="997"/>
                </a:cubicBezTo>
                <a:cubicBezTo>
                  <a:pt x="862" y="997"/>
                  <a:pt x="864" y="997"/>
                  <a:pt x="866" y="997"/>
                </a:cubicBezTo>
                <a:cubicBezTo>
                  <a:pt x="866" y="997"/>
                  <a:pt x="866" y="997"/>
                  <a:pt x="866" y="997"/>
                </a:cubicBezTo>
                <a:cubicBezTo>
                  <a:pt x="866" y="997"/>
                  <a:pt x="866" y="997"/>
                  <a:pt x="867" y="997"/>
                </a:cubicBezTo>
                <a:cubicBezTo>
                  <a:pt x="868" y="997"/>
                  <a:pt x="868" y="997"/>
                  <a:pt x="869" y="997"/>
                </a:cubicBezTo>
                <a:cubicBezTo>
                  <a:pt x="870" y="998"/>
                  <a:pt x="871" y="998"/>
                  <a:pt x="871" y="998"/>
                </a:cubicBezTo>
                <a:cubicBezTo>
                  <a:pt x="871" y="999"/>
                  <a:pt x="870" y="999"/>
                  <a:pt x="870" y="999"/>
                </a:cubicBezTo>
                <a:cubicBezTo>
                  <a:pt x="869" y="998"/>
                  <a:pt x="869" y="998"/>
                  <a:pt x="869" y="999"/>
                </a:cubicBezTo>
                <a:cubicBezTo>
                  <a:pt x="868" y="999"/>
                  <a:pt x="869" y="999"/>
                  <a:pt x="867" y="999"/>
                </a:cubicBezTo>
                <a:cubicBezTo>
                  <a:pt x="867" y="999"/>
                  <a:pt x="867" y="999"/>
                  <a:pt x="867" y="999"/>
                </a:cubicBezTo>
                <a:cubicBezTo>
                  <a:pt x="866" y="999"/>
                  <a:pt x="866" y="999"/>
                  <a:pt x="865" y="999"/>
                </a:cubicBezTo>
                <a:cubicBezTo>
                  <a:pt x="865" y="999"/>
                  <a:pt x="864" y="999"/>
                  <a:pt x="863" y="999"/>
                </a:cubicBezTo>
                <a:cubicBezTo>
                  <a:pt x="863" y="998"/>
                  <a:pt x="862" y="998"/>
                  <a:pt x="862" y="998"/>
                </a:cubicBezTo>
                <a:cubicBezTo>
                  <a:pt x="861" y="998"/>
                  <a:pt x="860" y="998"/>
                  <a:pt x="859" y="998"/>
                </a:cubicBezTo>
                <a:cubicBezTo>
                  <a:pt x="860" y="998"/>
                  <a:pt x="859" y="999"/>
                  <a:pt x="860" y="999"/>
                </a:cubicBezTo>
                <a:cubicBezTo>
                  <a:pt x="860" y="999"/>
                  <a:pt x="861" y="1000"/>
                  <a:pt x="860" y="1000"/>
                </a:cubicBezTo>
                <a:cubicBezTo>
                  <a:pt x="860" y="1000"/>
                  <a:pt x="860" y="1000"/>
                  <a:pt x="860" y="1000"/>
                </a:cubicBezTo>
                <a:cubicBezTo>
                  <a:pt x="859" y="1000"/>
                  <a:pt x="859" y="1001"/>
                  <a:pt x="859" y="1001"/>
                </a:cubicBezTo>
                <a:cubicBezTo>
                  <a:pt x="859" y="1001"/>
                  <a:pt x="858" y="1001"/>
                  <a:pt x="858" y="1001"/>
                </a:cubicBezTo>
                <a:cubicBezTo>
                  <a:pt x="858" y="1001"/>
                  <a:pt x="857" y="1001"/>
                  <a:pt x="857" y="1001"/>
                </a:cubicBezTo>
                <a:cubicBezTo>
                  <a:pt x="857" y="1001"/>
                  <a:pt x="857" y="1000"/>
                  <a:pt x="857" y="1000"/>
                </a:cubicBezTo>
                <a:cubicBezTo>
                  <a:pt x="856" y="1000"/>
                  <a:pt x="856" y="1001"/>
                  <a:pt x="856" y="1001"/>
                </a:cubicBezTo>
                <a:cubicBezTo>
                  <a:pt x="855" y="1001"/>
                  <a:pt x="854" y="1001"/>
                  <a:pt x="853" y="1000"/>
                </a:cubicBezTo>
                <a:cubicBezTo>
                  <a:pt x="853" y="1000"/>
                  <a:pt x="852" y="1000"/>
                  <a:pt x="852" y="1000"/>
                </a:cubicBezTo>
                <a:cubicBezTo>
                  <a:pt x="852" y="1000"/>
                  <a:pt x="851" y="1000"/>
                  <a:pt x="851" y="1000"/>
                </a:cubicBezTo>
                <a:cubicBezTo>
                  <a:pt x="850" y="1000"/>
                  <a:pt x="850" y="1000"/>
                  <a:pt x="849" y="1000"/>
                </a:cubicBezTo>
                <a:cubicBezTo>
                  <a:pt x="849" y="1000"/>
                  <a:pt x="849" y="1000"/>
                  <a:pt x="848" y="1000"/>
                </a:cubicBezTo>
                <a:cubicBezTo>
                  <a:pt x="848" y="1000"/>
                  <a:pt x="848" y="999"/>
                  <a:pt x="848" y="999"/>
                </a:cubicBezTo>
                <a:cubicBezTo>
                  <a:pt x="847" y="999"/>
                  <a:pt x="847" y="999"/>
                  <a:pt x="846" y="999"/>
                </a:cubicBezTo>
                <a:cubicBezTo>
                  <a:pt x="846" y="999"/>
                  <a:pt x="846" y="999"/>
                  <a:pt x="846" y="999"/>
                </a:cubicBezTo>
                <a:cubicBezTo>
                  <a:pt x="846" y="999"/>
                  <a:pt x="846" y="999"/>
                  <a:pt x="845" y="999"/>
                </a:cubicBezTo>
                <a:cubicBezTo>
                  <a:pt x="845" y="999"/>
                  <a:pt x="845" y="999"/>
                  <a:pt x="845" y="999"/>
                </a:cubicBezTo>
                <a:cubicBezTo>
                  <a:pt x="845" y="999"/>
                  <a:pt x="844" y="999"/>
                  <a:pt x="844" y="999"/>
                </a:cubicBezTo>
                <a:cubicBezTo>
                  <a:pt x="844" y="999"/>
                  <a:pt x="844" y="999"/>
                  <a:pt x="844" y="999"/>
                </a:cubicBezTo>
                <a:cubicBezTo>
                  <a:pt x="843" y="999"/>
                  <a:pt x="842" y="999"/>
                  <a:pt x="841" y="999"/>
                </a:cubicBezTo>
                <a:cubicBezTo>
                  <a:pt x="841" y="999"/>
                  <a:pt x="841" y="999"/>
                  <a:pt x="841" y="999"/>
                </a:cubicBezTo>
                <a:cubicBezTo>
                  <a:pt x="841" y="999"/>
                  <a:pt x="840" y="998"/>
                  <a:pt x="840" y="998"/>
                </a:cubicBezTo>
                <a:cubicBezTo>
                  <a:pt x="840" y="998"/>
                  <a:pt x="840" y="998"/>
                  <a:pt x="840" y="998"/>
                </a:cubicBezTo>
                <a:close/>
                <a:moveTo>
                  <a:pt x="618" y="967"/>
                </a:moveTo>
                <a:cubicBezTo>
                  <a:pt x="617" y="968"/>
                  <a:pt x="616" y="969"/>
                  <a:pt x="616" y="971"/>
                </a:cubicBezTo>
                <a:cubicBezTo>
                  <a:pt x="614" y="970"/>
                  <a:pt x="614" y="969"/>
                  <a:pt x="612" y="970"/>
                </a:cubicBezTo>
                <a:cubicBezTo>
                  <a:pt x="610" y="970"/>
                  <a:pt x="611" y="970"/>
                  <a:pt x="608" y="970"/>
                </a:cubicBezTo>
                <a:cubicBezTo>
                  <a:pt x="608" y="969"/>
                  <a:pt x="606" y="969"/>
                  <a:pt x="607" y="968"/>
                </a:cubicBezTo>
                <a:cubicBezTo>
                  <a:pt x="609" y="967"/>
                  <a:pt x="610" y="968"/>
                  <a:pt x="611" y="969"/>
                </a:cubicBezTo>
                <a:cubicBezTo>
                  <a:pt x="614" y="969"/>
                  <a:pt x="615" y="968"/>
                  <a:pt x="617" y="967"/>
                </a:cubicBezTo>
                <a:cubicBezTo>
                  <a:pt x="618" y="967"/>
                  <a:pt x="617" y="967"/>
                  <a:pt x="618" y="967"/>
                </a:cubicBezTo>
                <a:close/>
                <a:moveTo>
                  <a:pt x="597" y="960"/>
                </a:moveTo>
                <a:cubicBezTo>
                  <a:pt x="597" y="961"/>
                  <a:pt x="597" y="962"/>
                  <a:pt x="598" y="962"/>
                </a:cubicBezTo>
                <a:cubicBezTo>
                  <a:pt x="597" y="963"/>
                  <a:pt x="600" y="964"/>
                  <a:pt x="598" y="964"/>
                </a:cubicBezTo>
                <a:cubicBezTo>
                  <a:pt x="600" y="966"/>
                  <a:pt x="600" y="963"/>
                  <a:pt x="602" y="962"/>
                </a:cubicBezTo>
                <a:cubicBezTo>
                  <a:pt x="603" y="962"/>
                  <a:pt x="602" y="963"/>
                  <a:pt x="603" y="963"/>
                </a:cubicBezTo>
                <a:cubicBezTo>
                  <a:pt x="604" y="964"/>
                  <a:pt x="604" y="963"/>
                  <a:pt x="605" y="963"/>
                </a:cubicBezTo>
                <a:cubicBezTo>
                  <a:pt x="606" y="964"/>
                  <a:pt x="606" y="964"/>
                  <a:pt x="606" y="964"/>
                </a:cubicBezTo>
                <a:cubicBezTo>
                  <a:pt x="607" y="964"/>
                  <a:pt x="607" y="964"/>
                  <a:pt x="608" y="964"/>
                </a:cubicBezTo>
                <a:cubicBezTo>
                  <a:pt x="610" y="964"/>
                  <a:pt x="611" y="964"/>
                  <a:pt x="613" y="965"/>
                </a:cubicBezTo>
                <a:cubicBezTo>
                  <a:pt x="612" y="967"/>
                  <a:pt x="608" y="964"/>
                  <a:pt x="607" y="966"/>
                </a:cubicBezTo>
                <a:cubicBezTo>
                  <a:pt x="607" y="966"/>
                  <a:pt x="606" y="966"/>
                  <a:pt x="605" y="966"/>
                </a:cubicBezTo>
                <a:cubicBezTo>
                  <a:pt x="605" y="966"/>
                  <a:pt x="604" y="966"/>
                  <a:pt x="603" y="966"/>
                </a:cubicBezTo>
                <a:cubicBezTo>
                  <a:pt x="603" y="966"/>
                  <a:pt x="603" y="966"/>
                  <a:pt x="603" y="966"/>
                </a:cubicBezTo>
                <a:cubicBezTo>
                  <a:pt x="601" y="967"/>
                  <a:pt x="599" y="966"/>
                  <a:pt x="598" y="966"/>
                </a:cubicBezTo>
                <a:cubicBezTo>
                  <a:pt x="597" y="966"/>
                  <a:pt x="597" y="965"/>
                  <a:pt x="596" y="965"/>
                </a:cubicBezTo>
                <a:cubicBezTo>
                  <a:pt x="596" y="964"/>
                  <a:pt x="595" y="964"/>
                  <a:pt x="595" y="964"/>
                </a:cubicBezTo>
                <a:cubicBezTo>
                  <a:pt x="595" y="963"/>
                  <a:pt x="595" y="963"/>
                  <a:pt x="595" y="963"/>
                </a:cubicBezTo>
                <a:cubicBezTo>
                  <a:pt x="595" y="962"/>
                  <a:pt x="596" y="961"/>
                  <a:pt x="597" y="960"/>
                </a:cubicBezTo>
                <a:close/>
                <a:moveTo>
                  <a:pt x="590" y="961"/>
                </a:moveTo>
                <a:cubicBezTo>
                  <a:pt x="592" y="961"/>
                  <a:pt x="591" y="963"/>
                  <a:pt x="590" y="965"/>
                </a:cubicBezTo>
                <a:cubicBezTo>
                  <a:pt x="590" y="966"/>
                  <a:pt x="591" y="966"/>
                  <a:pt x="591" y="967"/>
                </a:cubicBezTo>
                <a:cubicBezTo>
                  <a:pt x="589" y="966"/>
                  <a:pt x="588" y="967"/>
                  <a:pt x="586" y="967"/>
                </a:cubicBezTo>
                <a:cubicBezTo>
                  <a:pt x="587" y="965"/>
                  <a:pt x="588" y="964"/>
                  <a:pt x="589" y="963"/>
                </a:cubicBezTo>
                <a:cubicBezTo>
                  <a:pt x="589" y="962"/>
                  <a:pt x="589" y="962"/>
                  <a:pt x="588" y="962"/>
                </a:cubicBezTo>
                <a:cubicBezTo>
                  <a:pt x="589" y="962"/>
                  <a:pt x="590" y="961"/>
                  <a:pt x="590" y="961"/>
                </a:cubicBezTo>
                <a:close/>
                <a:moveTo>
                  <a:pt x="588" y="961"/>
                </a:moveTo>
                <a:cubicBezTo>
                  <a:pt x="588" y="962"/>
                  <a:pt x="586" y="963"/>
                  <a:pt x="584" y="962"/>
                </a:cubicBezTo>
                <a:cubicBezTo>
                  <a:pt x="586" y="962"/>
                  <a:pt x="586" y="960"/>
                  <a:pt x="588" y="961"/>
                </a:cubicBezTo>
                <a:close/>
                <a:moveTo>
                  <a:pt x="583" y="962"/>
                </a:moveTo>
                <a:cubicBezTo>
                  <a:pt x="583" y="964"/>
                  <a:pt x="581" y="963"/>
                  <a:pt x="581" y="964"/>
                </a:cubicBezTo>
                <a:cubicBezTo>
                  <a:pt x="579" y="963"/>
                  <a:pt x="581" y="961"/>
                  <a:pt x="583" y="962"/>
                </a:cubicBezTo>
                <a:close/>
                <a:moveTo>
                  <a:pt x="547" y="976"/>
                </a:moveTo>
                <a:cubicBezTo>
                  <a:pt x="546" y="976"/>
                  <a:pt x="545" y="978"/>
                  <a:pt x="544" y="979"/>
                </a:cubicBezTo>
                <a:cubicBezTo>
                  <a:pt x="543" y="978"/>
                  <a:pt x="544" y="978"/>
                  <a:pt x="544" y="977"/>
                </a:cubicBezTo>
                <a:cubicBezTo>
                  <a:pt x="541" y="978"/>
                  <a:pt x="540" y="979"/>
                  <a:pt x="540" y="982"/>
                </a:cubicBezTo>
                <a:cubicBezTo>
                  <a:pt x="539" y="982"/>
                  <a:pt x="539" y="981"/>
                  <a:pt x="538" y="981"/>
                </a:cubicBezTo>
                <a:cubicBezTo>
                  <a:pt x="538" y="983"/>
                  <a:pt x="537" y="983"/>
                  <a:pt x="537" y="984"/>
                </a:cubicBezTo>
                <a:cubicBezTo>
                  <a:pt x="537" y="986"/>
                  <a:pt x="539" y="987"/>
                  <a:pt x="539" y="988"/>
                </a:cubicBezTo>
                <a:cubicBezTo>
                  <a:pt x="537" y="988"/>
                  <a:pt x="537" y="989"/>
                  <a:pt x="537" y="989"/>
                </a:cubicBezTo>
                <a:cubicBezTo>
                  <a:pt x="536" y="989"/>
                  <a:pt x="535" y="989"/>
                  <a:pt x="534" y="989"/>
                </a:cubicBezTo>
                <a:cubicBezTo>
                  <a:pt x="534" y="989"/>
                  <a:pt x="533" y="990"/>
                  <a:pt x="533" y="990"/>
                </a:cubicBezTo>
                <a:cubicBezTo>
                  <a:pt x="532" y="990"/>
                  <a:pt x="530" y="989"/>
                  <a:pt x="529" y="989"/>
                </a:cubicBezTo>
                <a:cubicBezTo>
                  <a:pt x="528" y="989"/>
                  <a:pt x="528" y="988"/>
                  <a:pt x="526" y="988"/>
                </a:cubicBezTo>
                <a:cubicBezTo>
                  <a:pt x="525" y="990"/>
                  <a:pt x="529" y="989"/>
                  <a:pt x="528" y="991"/>
                </a:cubicBezTo>
                <a:cubicBezTo>
                  <a:pt x="525" y="990"/>
                  <a:pt x="523" y="990"/>
                  <a:pt x="523" y="993"/>
                </a:cubicBezTo>
                <a:cubicBezTo>
                  <a:pt x="522" y="993"/>
                  <a:pt x="521" y="993"/>
                  <a:pt x="521" y="993"/>
                </a:cubicBezTo>
                <a:cubicBezTo>
                  <a:pt x="519" y="993"/>
                  <a:pt x="521" y="990"/>
                  <a:pt x="523" y="991"/>
                </a:cubicBezTo>
                <a:cubicBezTo>
                  <a:pt x="524" y="989"/>
                  <a:pt x="522" y="989"/>
                  <a:pt x="523" y="987"/>
                </a:cubicBezTo>
                <a:cubicBezTo>
                  <a:pt x="525" y="987"/>
                  <a:pt x="528" y="987"/>
                  <a:pt x="528" y="984"/>
                </a:cubicBezTo>
                <a:cubicBezTo>
                  <a:pt x="530" y="984"/>
                  <a:pt x="528" y="986"/>
                  <a:pt x="530" y="987"/>
                </a:cubicBezTo>
                <a:cubicBezTo>
                  <a:pt x="532" y="986"/>
                  <a:pt x="533" y="985"/>
                  <a:pt x="534" y="984"/>
                </a:cubicBezTo>
                <a:cubicBezTo>
                  <a:pt x="533" y="982"/>
                  <a:pt x="535" y="982"/>
                  <a:pt x="536" y="979"/>
                </a:cubicBezTo>
                <a:cubicBezTo>
                  <a:pt x="538" y="980"/>
                  <a:pt x="539" y="979"/>
                  <a:pt x="540" y="977"/>
                </a:cubicBezTo>
                <a:cubicBezTo>
                  <a:pt x="541" y="976"/>
                  <a:pt x="543" y="976"/>
                  <a:pt x="544" y="975"/>
                </a:cubicBezTo>
                <a:cubicBezTo>
                  <a:pt x="546" y="976"/>
                  <a:pt x="547" y="976"/>
                  <a:pt x="548" y="976"/>
                </a:cubicBezTo>
                <a:cubicBezTo>
                  <a:pt x="550" y="975"/>
                  <a:pt x="551" y="974"/>
                  <a:pt x="552" y="973"/>
                </a:cubicBezTo>
                <a:cubicBezTo>
                  <a:pt x="554" y="974"/>
                  <a:pt x="554" y="973"/>
                  <a:pt x="555" y="973"/>
                </a:cubicBezTo>
                <a:cubicBezTo>
                  <a:pt x="557" y="974"/>
                  <a:pt x="559" y="973"/>
                  <a:pt x="560" y="972"/>
                </a:cubicBezTo>
                <a:cubicBezTo>
                  <a:pt x="562" y="972"/>
                  <a:pt x="561" y="973"/>
                  <a:pt x="563" y="973"/>
                </a:cubicBezTo>
                <a:cubicBezTo>
                  <a:pt x="564" y="973"/>
                  <a:pt x="562" y="972"/>
                  <a:pt x="563" y="971"/>
                </a:cubicBezTo>
                <a:cubicBezTo>
                  <a:pt x="565" y="972"/>
                  <a:pt x="567" y="971"/>
                  <a:pt x="568" y="970"/>
                </a:cubicBezTo>
                <a:cubicBezTo>
                  <a:pt x="569" y="970"/>
                  <a:pt x="568" y="971"/>
                  <a:pt x="569" y="971"/>
                </a:cubicBezTo>
                <a:cubicBezTo>
                  <a:pt x="571" y="971"/>
                  <a:pt x="570" y="970"/>
                  <a:pt x="572" y="970"/>
                </a:cubicBezTo>
                <a:cubicBezTo>
                  <a:pt x="572" y="970"/>
                  <a:pt x="573" y="970"/>
                  <a:pt x="573" y="970"/>
                </a:cubicBezTo>
                <a:cubicBezTo>
                  <a:pt x="574" y="972"/>
                  <a:pt x="575" y="970"/>
                  <a:pt x="576" y="972"/>
                </a:cubicBezTo>
                <a:cubicBezTo>
                  <a:pt x="576" y="972"/>
                  <a:pt x="577" y="973"/>
                  <a:pt x="576" y="974"/>
                </a:cubicBezTo>
                <a:cubicBezTo>
                  <a:pt x="574" y="973"/>
                  <a:pt x="573" y="974"/>
                  <a:pt x="572" y="974"/>
                </a:cubicBezTo>
                <a:cubicBezTo>
                  <a:pt x="571" y="976"/>
                  <a:pt x="574" y="975"/>
                  <a:pt x="573" y="977"/>
                </a:cubicBezTo>
                <a:cubicBezTo>
                  <a:pt x="571" y="977"/>
                  <a:pt x="571" y="974"/>
                  <a:pt x="569" y="976"/>
                </a:cubicBezTo>
                <a:cubicBezTo>
                  <a:pt x="567" y="975"/>
                  <a:pt x="569" y="974"/>
                  <a:pt x="567" y="974"/>
                </a:cubicBezTo>
                <a:cubicBezTo>
                  <a:pt x="566" y="974"/>
                  <a:pt x="566" y="974"/>
                  <a:pt x="566" y="975"/>
                </a:cubicBezTo>
                <a:cubicBezTo>
                  <a:pt x="564" y="975"/>
                  <a:pt x="562" y="975"/>
                  <a:pt x="561" y="976"/>
                </a:cubicBezTo>
                <a:cubicBezTo>
                  <a:pt x="560" y="976"/>
                  <a:pt x="559" y="976"/>
                  <a:pt x="558" y="976"/>
                </a:cubicBezTo>
                <a:cubicBezTo>
                  <a:pt x="558" y="977"/>
                  <a:pt x="558" y="977"/>
                  <a:pt x="559" y="978"/>
                </a:cubicBezTo>
                <a:cubicBezTo>
                  <a:pt x="558" y="978"/>
                  <a:pt x="557" y="978"/>
                  <a:pt x="556" y="979"/>
                </a:cubicBezTo>
                <a:cubicBezTo>
                  <a:pt x="555" y="979"/>
                  <a:pt x="556" y="977"/>
                  <a:pt x="556" y="976"/>
                </a:cubicBezTo>
                <a:cubicBezTo>
                  <a:pt x="555" y="977"/>
                  <a:pt x="553" y="976"/>
                  <a:pt x="553" y="976"/>
                </a:cubicBezTo>
                <a:cubicBezTo>
                  <a:pt x="551" y="976"/>
                  <a:pt x="549" y="976"/>
                  <a:pt x="548" y="977"/>
                </a:cubicBezTo>
                <a:cubicBezTo>
                  <a:pt x="547" y="977"/>
                  <a:pt x="547" y="977"/>
                  <a:pt x="547" y="976"/>
                </a:cubicBezTo>
                <a:close/>
                <a:moveTo>
                  <a:pt x="556" y="1099"/>
                </a:moveTo>
                <a:cubicBezTo>
                  <a:pt x="556" y="1099"/>
                  <a:pt x="502" y="996"/>
                  <a:pt x="672" y="1001"/>
                </a:cubicBezTo>
                <a:cubicBezTo>
                  <a:pt x="702" y="1002"/>
                  <a:pt x="743" y="1011"/>
                  <a:pt x="773" y="1017"/>
                </a:cubicBezTo>
                <a:cubicBezTo>
                  <a:pt x="526" y="984"/>
                  <a:pt x="554" y="1086"/>
                  <a:pt x="556" y="1099"/>
                </a:cubicBezTo>
                <a:close/>
                <a:moveTo>
                  <a:pt x="880" y="1011"/>
                </a:moveTo>
                <a:cubicBezTo>
                  <a:pt x="880" y="1011"/>
                  <a:pt x="879" y="1011"/>
                  <a:pt x="879" y="1011"/>
                </a:cubicBezTo>
                <a:cubicBezTo>
                  <a:pt x="878" y="1011"/>
                  <a:pt x="877" y="1012"/>
                  <a:pt x="877" y="1012"/>
                </a:cubicBezTo>
                <a:cubicBezTo>
                  <a:pt x="876" y="1012"/>
                  <a:pt x="876" y="1012"/>
                  <a:pt x="875" y="1012"/>
                </a:cubicBezTo>
                <a:cubicBezTo>
                  <a:pt x="875" y="1012"/>
                  <a:pt x="873" y="1013"/>
                  <a:pt x="873" y="1013"/>
                </a:cubicBezTo>
                <a:cubicBezTo>
                  <a:pt x="872" y="1013"/>
                  <a:pt x="870" y="1013"/>
                  <a:pt x="869" y="1013"/>
                </a:cubicBezTo>
                <a:cubicBezTo>
                  <a:pt x="868" y="1014"/>
                  <a:pt x="868" y="1014"/>
                  <a:pt x="867" y="1014"/>
                </a:cubicBezTo>
                <a:cubicBezTo>
                  <a:pt x="866" y="1014"/>
                  <a:pt x="867" y="1014"/>
                  <a:pt x="866" y="1014"/>
                </a:cubicBezTo>
                <a:cubicBezTo>
                  <a:pt x="865" y="1014"/>
                  <a:pt x="865" y="1014"/>
                  <a:pt x="864" y="1015"/>
                </a:cubicBezTo>
                <a:cubicBezTo>
                  <a:pt x="863" y="1015"/>
                  <a:pt x="863" y="1015"/>
                  <a:pt x="862" y="1015"/>
                </a:cubicBezTo>
                <a:cubicBezTo>
                  <a:pt x="861" y="1016"/>
                  <a:pt x="860" y="1015"/>
                  <a:pt x="859" y="1016"/>
                </a:cubicBezTo>
                <a:cubicBezTo>
                  <a:pt x="857" y="1016"/>
                  <a:pt x="856" y="1016"/>
                  <a:pt x="855" y="1016"/>
                </a:cubicBezTo>
                <a:cubicBezTo>
                  <a:pt x="855" y="1016"/>
                  <a:pt x="855" y="1016"/>
                  <a:pt x="855" y="1016"/>
                </a:cubicBezTo>
                <a:cubicBezTo>
                  <a:pt x="857" y="1016"/>
                  <a:pt x="859" y="1016"/>
                  <a:pt x="860" y="1018"/>
                </a:cubicBezTo>
                <a:cubicBezTo>
                  <a:pt x="858" y="1020"/>
                  <a:pt x="858" y="1021"/>
                  <a:pt x="856" y="1019"/>
                </a:cubicBezTo>
                <a:cubicBezTo>
                  <a:pt x="855" y="1019"/>
                  <a:pt x="855" y="1017"/>
                  <a:pt x="854" y="1019"/>
                </a:cubicBezTo>
                <a:cubicBezTo>
                  <a:pt x="853" y="1020"/>
                  <a:pt x="854" y="1020"/>
                  <a:pt x="851" y="1019"/>
                </a:cubicBezTo>
                <a:cubicBezTo>
                  <a:pt x="850" y="1019"/>
                  <a:pt x="849" y="1020"/>
                  <a:pt x="849" y="1020"/>
                </a:cubicBezTo>
                <a:cubicBezTo>
                  <a:pt x="848" y="1020"/>
                  <a:pt x="847" y="1020"/>
                  <a:pt x="845" y="1020"/>
                </a:cubicBezTo>
                <a:cubicBezTo>
                  <a:pt x="844" y="1020"/>
                  <a:pt x="842" y="1019"/>
                  <a:pt x="840" y="1020"/>
                </a:cubicBezTo>
                <a:cubicBezTo>
                  <a:pt x="839" y="1019"/>
                  <a:pt x="838" y="1018"/>
                  <a:pt x="837" y="1017"/>
                </a:cubicBezTo>
                <a:cubicBezTo>
                  <a:pt x="834" y="1018"/>
                  <a:pt x="833" y="1018"/>
                  <a:pt x="831" y="1018"/>
                </a:cubicBezTo>
                <a:cubicBezTo>
                  <a:pt x="831" y="1019"/>
                  <a:pt x="831" y="1019"/>
                  <a:pt x="832" y="1020"/>
                </a:cubicBezTo>
                <a:cubicBezTo>
                  <a:pt x="832" y="1019"/>
                  <a:pt x="832" y="1019"/>
                  <a:pt x="833" y="1019"/>
                </a:cubicBezTo>
                <a:cubicBezTo>
                  <a:pt x="834" y="1020"/>
                  <a:pt x="833" y="1020"/>
                  <a:pt x="832" y="1020"/>
                </a:cubicBezTo>
                <a:cubicBezTo>
                  <a:pt x="833" y="1021"/>
                  <a:pt x="834" y="1022"/>
                  <a:pt x="834" y="1023"/>
                </a:cubicBezTo>
                <a:cubicBezTo>
                  <a:pt x="833" y="1023"/>
                  <a:pt x="832" y="1023"/>
                  <a:pt x="832" y="1023"/>
                </a:cubicBezTo>
                <a:cubicBezTo>
                  <a:pt x="831" y="1023"/>
                  <a:pt x="831" y="1026"/>
                  <a:pt x="831" y="1026"/>
                </a:cubicBezTo>
                <a:cubicBezTo>
                  <a:pt x="830" y="1026"/>
                  <a:pt x="829" y="1025"/>
                  <a:pt x="828" y="1025"/>
                </a:cubicBezTo>
                <a:cubicBezTo>
                  <a:pt x="827" y="1025"/>
                  <a:pt x="827" y="1025"/>
                  <a:pt x="826" y="1025"/>
                </a:cubicBezTo>
                <a:cubicBezTo>
                  <a:pt x="826" y="1025"/>
                  <a:pt x="825" y="1024"/>
                  <a:pt x="825" y="1024"/>
                </a:cubicBezTo>
                <a:cubicBezTo>
                  <a:pt x="824" y="1024"/>
                  <a:pt x="824" y="1026"/>
                  <a:pt x="823" y="1026"/>
                </a:cubicBezTo>
                <a:cubicBezTo>
                  <a:pt x="821" y="1025"/>
                  <a:pt x="819" y="1025"/>
                  <a:pt x="817" y="1025"/>
                </a:cubicBezTo>
                <a:cubicBezTo>
                  <a:pt x="816" y="1025"/>
                  <a:pt x="815" y="1025"/>
                  <a:pt x="814" y="1025"/>
                </a:cubicBezTo>
                <a:cubicBezTo>
                  <a:pt x="813" y="1024"/>
                  <a:pt x="812" y="1024"/>
                  <a:pt x="811" y="1024"/>
                </a:cubicBezTo>
                <a:cubicBezTo>
                  <a:pt x="810" y="1024"/>
                  <a:pt x="808" y="1024"/>
                  <a:pt x="807" y="1025"/>
                </a:cubicBezTo>
                <a:cubicBezTo>
                  <a:pt x="806" y="1024"/>
                  <a:pt x="805" y="1024"/>
                  <a:pt x="805" y="1024"/>
                </a:cubicBezTo>
                <a:cubicBezTo>
                  <a:pt x="804" y="1023"/>
                  <a:pt x="804" y="1023"/>
                  <a:pt x="803" y="1023"/>
                </a:cubicBezTo>
                <a:cubicBezTo>
                  <a:pt x="803" y="1022"/>
                  <a:pt x="801" y="1023"/>
                  <a:pt x="800" y="1023"/>
                </a:cubicBezTo>
                <a:cubicBezTo>
                  <a:pt x="800" y="1023"/>
                  <a:pt x="799" y="1023"/>
                  <a:pt x="799" y="1023"/>
                </a:cubicBezTo>
                <a:cubicBezTo>
                  <a:pt x="799" y="1022"/>
                  <a:pt x="798" y="1023"/>
                  <a:pt x="797" y="1023"/>
                </a:cubicBezTo>
                <a:cubicBezTo>
                  <a:pt x="797" y="1023"/>
                  <a:pt x="797" y="1022"/>
                  <a:pt x="797" y="1022"/>
                </a:cubicBezTo>
                <a:cubicBezTo>
                  <a:pt x="796" y="1022"/>
                  <a:pt x="795" y="1023"/>
                  <a:pt x="795" y="1023"/>
                </a:cubicBezTo>
                <a:cubicBezTo>
                  <a:pt x="794" y="1023"/>
                  <a:pt x="794" y="1022"/>
                  <a:pt x="794" y="1022"/>
                </a:cubicBezTo>
                <a:cubicBezTo>
                  <a:pt x="793" y="1022"/>
                  <a:pt x="790" y="1022"/>
                  <a:pt x="788" y="1023"/>
                </a:cubicBezTo>
                <a:cubicBezTo>
                  <a:pt x="788" y="1022"/>
                  <a:pt x="787" y="1022"/>
                  <a:pt x="787" y="1022"/>
                </a:cubicBezTo>
                <a:cubicBezTo>
                  <a:pt x="786" y="1021"/>
                  <a:pt x="786" y="1021"/>
                  <a:pt x="785" y="1020"/>
                </a:cubicBezTo>
                <a:cubicBezTo>
                  <a:pt x="785" y="1020"/>
                  <a:pt x="785" y="1020"/>
                  <a:pt x="785" y="1019"/>
                </a:cubicBezTo>
                <a:cubicBezTo>
                  <a:pt x="785" y="1019"/>
                  <a:pt x="785" y="1019"/>
                  <a:pt x="785" y="1019"/>
                </a:cubicBezTo>
                <a:cubicBezTo>
                  <a:pt x="785" y="1019"/>
                  <a:pt x="785" y="1019"/>
                  <a:pt x="785" y="1019"/>
                </a:cubicBezTo>
                <a:cubicBezTo>
                  <a:pt x="787" y="1017"/>
                  <a:pt x="789" y="1019"/>
                  <a:pt x="790" y="1019"/>
                </a:cubicBezTo>
                <a:cubicBezTo>
                  <a:pt x="791" y="1019"/>
                  <a:pt x="793" y="1018"/>
                  <a:pt x="794" y="1018"/>
                </a:cubicBezTo>
                <a:cubicBezTo>
                  <a:pt x="794" y="1018"/>
                  <a:pt x="794" y="1019"/>
                  <a:pt x="794" y="1019"/>
                </a:cubicBezTo>
                <a:cubicBezTo>
                  <a:pt x="795" y="1019"/>
                  <a:pt x="797" y="1019"/>
                  <a:pt x="798" y="1020"/>
                </a:cubicBezTo>
                <a:cubicBezTo>
                  <a:pt x="798" y="1020"/>
                  <a:pt x="801" y="1019"/>
                  <a:pt x="803" y="1019"/>
                </a:cubicBezTo>
                <a:cubicBezTo>
                  <a:pt x="804" y="1019"/>
                  <a:pt x="806" y="1019"/>
                  <a:pt x="807" y="1019"/>
                </a:cubicBezTo>
                <a:cubicBezTo>
                  <a:pt x="808" y="1020"/>
                  <a:pt x="811" y="1020"/>
                  <a:pt x="811" y="1021"/>
                </a:cubicBezTo>
                <a:cubicBezTo>
                  <a:pt x="813" y="1021"/>
                  <a:pt x="814" y="1021"/>
                  <a:pt x="815" y="1020"/>
                </a:cubicBezTo>
                <a:cubicBezTo>
                  <a:pt x="817" y="1021"/>
                  <a:pt x="817" y="1021"/>
                  <a:pt x="817" y="1021"/>
                </a:cubicBezTo>
                <a:cubicBezTo>
                  <a:pt x="818" y="1020"/>
                  <a:pt x="819" y="1020"/>
                  <a:pt x="819" y="1020"/>
                </a:cubicBezTo>
                <a:cubicBezTo>
                  <a:pt x="820" y="1020"/>
                  <a:pt x="821" y="1021"/>
                  <a:pt x="822" y="1021"/>
                </a:cubicBezTo>
                <a:cubicBezTo>
                  <a:pt x="822" y="1021"/>
                  <a:pt x="822" y="1021"/>
                  <a:pt x="822" y="1021"/>
                </a:cubicBezTo>
                <a:cubicBezTo>
                  <a:pt x="823" y="1021"/>
                  <a:pt x="824" y="1021"/>
                  <a:pt x="824" y="1021"/>
                </a:cubicBezTo>
                <a:cubicBezTo>
                  <a:pt x="825" y="1022"/>
                  <a:pt x="827" y="1023"/>
                  <a:pt x="828" y="1023"/>
                </a:cubicBezTo>
                <a:cubicBezTo>
                  <a:pt x="830" y="1023"/>
                  <a:pt x="827" y="1022"/>
                  <a:pt x="829" y="1021"/>
                </a:cubicBezTo>
                <a:cubicBezTo>
                  <a:pt x="829" y="1021"/>
                  <a:pt x="829" y="1021"/>
                  <a:pt x="829" y="1021"/>
                </a:cubicBezTo>
                <a:cubicBezTo>
                  <a:pt x="827" y="1021"/>
                  <a:pt x="821" y="1020"/>
                  <a:pt x="819" y="1020"/>
                </a:cubicBezTo>
                <a:cubicBezTo>
                  <a:pt x="820" y="1018"/>
                  <a:pt x="828" y="1020"/>
                  <a:pt x="829" y="1020"/>
                </a:cubicBezTo>
                <a:cubicBezTo>
                  <a:pt x="829" y="1020"/>
                  <a:pt x="830" y="1020"/>
                  <a:pt x="830" y="1020"/>
                </a:cubicBezTo>
                <a:cubicBezTo>
                  <a:pt x="830" y="1019"/>
                  <a:pt x="830" y="1019"/>
                  <a:pt x="831" y="1018"/>
                </a:cubicBezTo>
                <a:cubicBezTo>
                  <a:pt x="830" y="1018"/>
                  <a:pt x="829" y="1018"/>
                  <a:pt x="828" y="1018"/>
                </a:cubicBezTo>
                <a:cubicBezTo>
                  <a:pt x="828" y="1017"/>
                  <a:pt x="832" y="1015"/>
                  <a:pt x="832" y="1016"/>
                </a:cubicBezTo>
                <a:cubicBezTo>
                  <a:pt x="833" y="1016"/>
                  <a:pt x="834" y="1016"/>
                  <a:pt x="835" y="1016"/>
                </a:cubicBezTo>
                <a:cubicBezTo>
                  <a:pt x="838" y="1016"/>
                  <a:pt x="843" y="1015"/>
                  <a:pt x="846" y="1015"/>
                </a:cubicBezTo>
                <a:cubicBezTo>
                  <a:pt x="847" y="1015"/>
                  <a:pt x="847" y="1015"/>
                  <a:pt x="847" y="1015"/>
                </a:cubicBezTo>
                <a:cubicBezTo>
                  <a:pt x="848" y="1015"/>
                  <a:pt x="848" y="1016"/>
                  <a:pt x="848" y="1016"/>
                </a:cubicBezTo>
                <a:cubicBezTo>
                  <a:pt x="849" y="1016"/>
                  <a:pt x="850" y="1015"/>
                  <a:pt x="850" y="1015"/>
                </a:cubicBezTo>
                <a:cubicBezTo>
                  <a:pt x="852" y="1015"/>
                  <a:pt x="853" y="1015"/>
                  <a:pt x="855" y="1015"/>
                </a:cubicBezTo>
                <a:cubicBezTo>
                  <a:pt x="857" y="1014"/>
                  <a:pt x="859" y="1014"/>
                  <a:pt x="860" y="1013"/>
                </a:cubicBezTo>
                <a:cubicBezTo>
                  <a:pt x="861" y="1013"/>
                  <a:pt x="862" y="1013"/>
                  <a:pt x="863" y="1012"/>
                </a:cubicBezTo>
                <a:cubicBezTo>
                  <a:pt x="865" y="1012"/>
                  <a:pt x="865" y="1013"/>
                  <a:pt x="867" y="1013"/>
                </a:cubicBezTo>
                <a:cubicBezTo>
                  <a:pt x="869" y="1013"/>
                  <a:pt x="871" y="1011"/>
                  <a:pt x="872" y="1010"/>
                </a:cubicBezTo>
                <a:cubicBezTo>
                  <a:pt x="873" y="1011"/>
                  <a:pt x="875" y="1010"/>
                  <a:pt x="876" y="1010"/>
                </a:cubicBezTo>
                <a:cubicBezTo>
                  <a:pt x="877" y="1010"/>
                  <a:pt x="879" y="1011"/>
                  <a:pt x="880" y="1010"/>
                </a:cubicBezTo>
                <a:cubicBezTo>
                  <a:pt x="880" y="1007"/>
                  <a:pt x="882" y="1009"/>
                  <a:pt x="885" y="1009"/>
                </a:cubicBezTo>
                <a:cubicBezTo>
                  <a:pt x="884" y="1011"/>
                  <a:pt x="882" y="1010"/>
                  <a:pt x="880" y="1011"/>
                </a:cubicBezTo>
                <a:close/>
                <a:moveTo>
                  <a:pt x="889" y="1009"/>
                </a:moveTo>
                <a:cubicBezTo>
                  <a:pt x="886" y="1009"/>
                  <a:pt x="886" y="1009"/>
                  <a:pt x="886" y="1009"/>
                </a:cubicBezTo>
                <a:cubicBezTo>
                  <a:pt x="887" y="1008"/>
                  <a:pt x="887" y="1008"/>
                  <a:pt x="887" y="1008"/>
                </a:cubicBezTo>
                <a:cubicBezTo>
                  <a:pt x="889" y="1008"/>
                  <a:pt x="889" y="1008"/>
                  <a:pt x="889" y="1008"/>
                </a:cubicBezTo>
                <a:lnTo>
                  <a:pt x="889" y="1009"/>
                </a:lnTo>
                <a:close/>
                <a:moveTo>
                  <a:pt x="890" y="1008"/>
                </a:moveTo>
                <a:cubicBezTo>
                  <a:pt x="890" y="1007"/>
                  <a:pt x="892" y="1008"/>
                  <a:pt x="892" y="1007"/>
                </a:cubicBezTo>
                <a:cubicBezTo>
                  <a:pt x="893" y="1007"/>
                  <a:pt x="890" y="1009"/>
                  <a:pt x="890" y="1008"/>
                </a:cubicBezTo>
                <a:close/>
                <a:moveTo>
                  <a:pt x="894" y="1007"/>
                </a:moveTo>
                <a:cubicBezTo>
                  <a:pt x="896" y="1005"/>
                  <a:pt x="899" y="1005"/>
                  <a:pt x="902" y="1004"/>
                </a:cubicBezTo>
                <a:cubicBezTo>
                  <a:pt x="900" y="1006"/>
                  <a:pt x="897" y="1007"/>
                  <a:pt x="894" y="1007"/>
                </a:cubicBezTo>
                <a:close/>
                <a:moveTo>
                  <a:pt x="901" y="1003"/>
                </a:moveTo>
                <a:cubicBezTo>
                  <a:pt x="898" y="1005"/>
                  <a:pt x="893" y="1005"/>
                  <a:pt x="889" y="1007"/>
                </a:cubicBezTo>
                <a:cubicBezTo>
                  <a:pt x="888" y="1007"/>
                  <a:pt x="886" y="1006"/>
                  <a:pt x="885" y="1007"/>
                </a:cubicBezTo>
                <a:cubicBezTo>
                  <a:pt x="885" y="1007"/>
                  <a:pt x="885" y="1007"/>
                  <a:pt x="885" y="1007"/>
                </a:cubicBezTo>
                <a:cubicBezTo>
                  <a:pt x="884" y="1007"/>
                  <a:pt x="884" y="1007"/>
                  <a:pt x="883" y="1007"/>
                </a:cubicBezTo>
                <a:cubicBezTo>
                  <a:pt x="883" y="1007"/>
                  <a:pt x="880" y="1007"/>
                  <a:pt x="878" y="1008"/>
                </a:cubicBezTo>
                <a:cubicBezTo>
                  <a:pt x="879" y="1007"/>
                  <a:pt x="880" y="1007"/>
                  <a:pt x="880" y="1007"/>
                </a:cubicBezTo>
                <a:cubicBezTo>
                  <a:pt x="882" y="1007"/>
                  <a:pt x="884" y="1006"/>
                  <a:pt x="886" y="1006"/>
                </a:cubicBezTo>
                <a:cubicBezTo>
                  <a:pt x="887" y="1005"/>
                  <a:pt x="888" y="1005"/>
                  <a:pt x="888" y="1004"/>
                </a:cubicBezTo>
                <a:cubicBezTo>
                  <a:pt x="889" y="1004"/>
                  <a:pt x="890" y="1004"/>
                  <a:pt x="891" y="1004"/>
                </a:cubicBezTo>
                <a:cubicBezTo>
                  <a:pt x="891" y="1004"/>
                  <a:pt x="892" y="1003"/>
                  <a:pt x="892" y="1003"/>
                </a:cubicBezTo>
                <a:cubicBezTo>
                  <a:pt x="893" y="1003"/>
                  <a:pt x="895" y="1003"/>
                  <a:pt x="896" y="1003"/>
                </a:cubicBezTo>
                <a:cubicBezTo>
                  <a:pt x="899" y="1002"/>
                  <a:pt x="901" y="1001"/>
                  <a:pt x="904" y="1001"/>
                </a:cubicBezTo>
                <a:cubicBezTo>
                  <a:pt x="904" y="1003"/>
                  <a:pt x="903" y="1003"/>
                  <a:pt x="901" y="1003"/>
                </a:cubicBezTo>
                <a:close/>
                <a:moveTo>
                  <a:pt x="906" y="1001"/>
                </a:moveTo>
                <a:cubicBezTo>
                  <a:pt x="908" y="997"/>
                  <a:pt x="915" y="999"/>
                  <a:pt x="914" y="999"/>
                </a:cubicBezTo>
                <a:cubicBezTo>
                  <a:pt x="918" y="1001"/>
                  <a:pt x="907" y="1001"/>
                  <a:pt x="906" y="1001"/>
                </a:cubicBezTo>
                <a:close/>
                <a:moveTo>
                  <a:pt x="926" y="994"/>
                </a:moveTo>
                <a:cubicBezTo>
                  <a:pt x="926" y="994"/>
                  <a:pt x="924" y="994"/>
                  <a:pt x="924" y="994"/>
                </a:cubicBezTo>
                <a:cubicBezTo>
                  <a:pt x="923" y="995"/>
                  <a:pt x="924" y="995"/>
                  <a:pt x="923" y="995"/>
                </a:cubicBezTo>
                <a:cubicBezTo>
                  <a:pt x="923" y="996"/>
                  <a:pt x="922" y="995"/>
                  <a:pt x="922" y="995"/>
                </a:cubicBezTo>
                <a:cubicBezTo>
                  <a:pt x="922" y="995"/>
                  <a:pt x="922" y="996"/>
                  <a:pt x="922" y="996"/>
                </a:cubicBezTo>
                <a:cubicBezTo>
                  <a:pt x="922" y="996"/>
                  <a:pt x="921" y="996"/>
                  <a:pt x="921" y="996"/>
                </a:cubicBezTo>
                <a:cubicBezTo>
                  <a:pt x="921" y="996"/>
                  <a:pt x="920" y="997"/>
                  <a:pt x="919" y="996"/>
                </a:cubicBezTo>
                <a:cubicBezTo>
                  <a:pt x="920" y="994"/>
                  <a:pt x="923" y="995"/>
                  <a:pt x="924" y="993"/>
                </a:cubicBezTo>
                <a:cubicBezTo>
                  <a:pt x="925" y="993"/>
                  <a:pt x="927" y="993"/>
                  <a:pt x="926" y="994"/>
                </a:cubicBezTo>
                <a:close/>
                <a:moveTo>
                  <a:pt x="937" y="1010"/>
                </a:moveTo>
                <a:cubicBezTo>
                  <a:pt x="938" y="1009"/>
                  <a:pt x="938" y="1008"/>
                  <a:pt x="940" y="1008"/>
                </a:cubicBezTo>
                <a:cubicBezTo>
                  <a:pt x="939" y="1009"/>
                  <a:pt x="938" y="1010"/>
                  <a:pt x="937" y="1010"/>
                </a:cubicBezTo>
                <a:close/>
                <a:moveTo>
                  <a:pt x="942" y="1008"/>
                </a:moveTo>
                <a:cubicBezTo>
                  <a:pt x="940" y="1007"/>
                  <a:pt x="943" y="1007"/>
                  <a:pt x="943" y="1006"/>
                </a:cubicBezTo>
                <a:cubicBezTo>
                  <a:pt x="945" y="1007"/>
                  <a:pt x="942" y="1007"/>
                  <a:pt x="942" y="1008"/>
                </a:cubicBezTo>
                <a:close/>
                <a:moveTo>
                  <a:pt x="945" y="1005"/>
                </a:moveTo>
                <a:cubicBezTo>
                  <a:pt x="946" y="1005"/>
                  <a:pt x="946" y="1004"/>
                  <a:pt x="947" y="1004"/>
                </a:cubicBezTo>
                <a:cubicBezTo>
                  <a:pt x="949" y="1004"/>
                  <a:pt x="949" y="1002"/>
                  <a:pt x="951" y="1003"/>
                </a:cubicBezTo>
                <a:cubicBezTo>
                  <a:pt x="949" y="1004"/>
                  <a:pt x="948" y="1005"/>
                  <a:pt x="945" y="1005"/>
                </a:cubicBezTo>
                <a:close/>
                <a:moveTo>
                  <a:pt x="950" y="981"/>
                </a:moveTo>
                <a:cubicBezTo>
                  <a:pt x="949" y="981"/>
                  <a:pt x="949" y="980"/>
                  <a:pt x="948" y="981"/>
                </a:cubicBezTo>
                <a:cubicBezTo>
                  <a:pt x="948" y="983"/>
                  <a:pt x="948" y="982"/>
                  <a:pt x="946" y="982"/>
                </a:cubicBezTo>
                <a:cubicBezTo>
                  <a:pt x="945" y="982"/>
                  <a:pt x="945" y="983"/>
                  <a:pt x="945" y="983"/>
                </a:cubicBezTo>
                <a:cubicBezTo>
                  <a:pt x="944" y="983"/>
                  <a:pt x="943" y="983"/>
                  <a:pt x="942" y="983"/>
                </a:cubicBezTo>
                <a:cubicBezTo>
                  <a:pt x="941" y="984"/>
                  <a:pt x="939" y="984"/>
                  <a:pt x="938" y="985"/>
                </a:cubicBezTo>
                <a:cubicBezTo>
                  <a:pt x="937" y="984"/>
                  <a:pt x="936" y="984"/>
                  <a:pt x="935" y="983"/>
                </a:cubicBezTo>
                <a:cubicBezTo>
                  <a:pt x="933" y="984"/>
                  <a:pt x="932" y="985"/>
                  <a:pt x="931" y="985"/>
                </a:cubicBezTo>
                <a:cubicBezTo>
                  <a:pt x="931" y="986"/>
                  <a:pt x="931" y="986"/>
                  <a:pt x="932" y="986"/>
                </a:cubicBezTo>
                <a:cubicBezTo>
                  <a:pt x="933" y="987"/>
                  <a:pt x="934" y="987"/>
                  <a:pt x="934" y="988"/>
                </a:cubicBezTo>
                <a:cubicBezTo>
                  <a:pt x="933" y="988"/>
                  <a:pt x="933" y="989"/>
                  <a:pt x="932" y="989"/>
                </a:cubicBezTo>
                <a:cubicBezTo>
                  <a:pt x="932" y="989"/>
                  <a:pt x="933" y="990"/>
                  <a:pt x="932" y="990"/>
                </a:cubicBezTo>
                <a:cubicBezTo>
                  <a:pt x="932" y="990"/>
                  <a:pt x="930" y="991"/>
                  <a:pt x="930" y="991"/>
                </a:cubicBezTo>
                <a:cubicBezTo>
                  <a:pt x="929" y="991"/>
                  <a:pt x="929" y="991"/>
                  <a:pt x="928" y="991"/>
                </a:cubicBezTo>
                <a:cubicBezTo>
                  <a:pt x="928" y="991"/>
                  <a:pt x="928" y="991"/>
                  <a:pt x="928" y="991"/>
                </a:cubicBezTo>
                <a:cubicBezTo>
                  <a:pt x="927" y="991"/>
                  <a:pt x="927" y="992"/>
                  <a:pt x="926" y="992"/>
                </a:cubicBezTo>
                <a:cubicBezTo>
                  <a:pt x="924" y="993"/>
                  <a:pt x="923" y="993"/>
                  <a:pt x="921" y="993"/>
                </a:cubicBezTo>
                <a:cubicBezTo>
                  <a:pt x="920" y="993"/>
                  <a:pt x="920" y="993"/>
                  <a:pt x="919" y="994"/>
                </a:cubicBezTo>
                <a:cubicBezTo>
                  <a:pt x="918" y="994"/>
                  <a:pt x="917" y="993"/>
                  <a:pt x="917" y="993"/>
                </a:cubicBezTo>
                <a:cubicBezTo>
                  <a:pt x="916" y="994"/>
                  <a:pt x="915" y="995"/>
                  <a:pt x="913" y="995"/>
                </a:cubicBezTo>
                <a:cubicBezTo>
                  <a:pt x="913" y="995"/>
                  <a:pt x="912" y="995"/>
                  <a:pt x="912" y="995"/>
                </a:cubicBezTo>
                <a:cubicBezTo>
                  <a:pt x="911" y="995"/>
                  <a:pt x="911" y="994"/>
                  <a:pt x="911" y="994"/>
                </a:cubicBezTo>
                <a:cubicBezTo>
                  <a:pt x="910" y="994"/>
                  <a:pt x="909" y="995"/>
                  <a:pt x="908" y="995"/>
                </a:cubicBezTo>
                <a:cubicBezTo>
                  <a:pt x="908" y="995"/>
                  <a:pt x="908" y="995"/>
                  <a:pt x="907" y="995"/>
                </a:cubicBezTo>
                <a:cubicBezTo>
                  <a:pt x="907" y="995"/>
                  <a:pt x="906" y="995"/>
                  <a:pt x="906" y="995"/>
                </a:cubicBezTo>
                <a:cubicBezTo>
                  <a:pt x="906" y="996"/>
                  <a:pt x="906" y="995"/>
                  <a:pt x="905" y="995"/>
                </a:cubicBezTo>
                <a:cubicBezTo>
                  <a:pt x="905" y="995"/>
                  <a:pt x="904" y="996"/>
                  <a:pt x="904" y="996"/>
                </a:cubicBezTo>
                <a:cubicBezTo>
                  <a:pt x="904" y="996"/>
                  <a:pt x="904" y="996"/>
                  <a:pt x="903" y="996"/>
                </a:cubicBezTo>
                <a:cubicBezTo>
                  <a:pt x="902" y="996"/>
                  <a:pt x="901" y="996"/>
                  <a:pt x="899" y="997"/>
                </a:cubicBezTo>
                <a:cubicBezTo>
                  <a:pt x="899" y="997"/>
                  <a:pt x="898" y="997"/>
                  <a:pt x="898" y="997"/>
                </a:cubicBezTo>
                <a:cubicBezTo>
                  <a:pt x="897" y="997"/>
                  <a:pt x="897" y="996"/>
                  <a:pt x="896" y="996"/>
                </a:cubicBezTo>
                <a:cubicBezTo>
                  <a:pt x="896" y="995"/>
                  <a:pt x="896" y="995"/>
                  <a:pt x="896" y="995"/>
                </a:cubicBezTo>
                <a:cubicBezTo>
                  <a:pt x="897" y="994"/>
                  <a:pt x="899" y="994"/>
                  <a:pt x="900" y="994"/>
                </a:cubicBezTo>
                <a:cubicBezTo>
                  <a:pt x="901" y="994"/>
                  <a:pt x="902" y="993"/>
                  <a:pt x="902" y="993"/>
                </a:cubicBezTo>
                <a:cubicBezTo>
                  <a:pt x="903" y="993"/>
                  <a:pt x="903" y="993"/>
                  <a:pt x="903" y="993"/>
                </a:cubicBezTo>
                <a:cubicBezTo>
                  <a:pt x="903" y="993"/>
                  <a:pt x="905" y="993"/>
                  <a:pt x="906" y="993"/>
                </a:cubicBezTo>
                <a:cubicBezTo>
                  <a:pt x="906" y="993"/>
                  <a:pt x="908" y="992"/>
                  <a:pt x="909" y="991"/>
                </a:cubicBezTo>
                <a:cubicBezTo>
                  <a:pt x="910" y="991"/>
                  <a:pt x="912" y="991"/>
                  <a:pt x="913" y="990"/>
                </a:cubicBezTo>
                <a:cubicBezTo>
                  <a:pt x="914" y="992"/>
                  <a:pt x="916" y="990"/>
                  <a:pt x="917" y="992"/>
                </a:cubicBezTo>
                <a:cubicBezTo>
                  <a:pt x="919" y="991"/>
                  <a:pt x="920" y="990"/>
                  <a:pt x="922" y="989"/>
                </a:cubicBezTo>
                <a:cubicBezTo>
                  <a:pt x="923" y="989"/>
                  <a:pt x="924" y="989"/>
                  <a:pt x="924" y="989"/>
                </a:cubicBezTo>
                <a:cubicBezTo>
                  <a:pt x="924" y="989"/>
                  <a:pt x="924" y="989"/>
                  <a:pt x="925" y="989"/>
                </a:cubicBezTo>
                <a:cubicBezTo>
                  <a:pt x="925" y="989"/>
                  <a:pt x="926" y="989"/>
                  <a:pt x="926" y="989"/>
                </a:cubicBezTo>
                <a:cubicBezTo>
                  <a:pt x="927" y="989"/>
                  <a:pt x="928" y="990"/>
                  <a:pt x="930" y="990"/>
                </a:cubicBezTo>
                <a:cubicBezTo>
                  <a:pt x="931" y="989"/>
                  <a:pt x="929" y="988"/>
                  <a:pt x="930" y="988"/>
                </a:cubicBezTo>
                <a:cubicBezTo>
                  <a:pt x="930" y="988"/>
                  <a:pt x="930" y="986"/>
                  <a:pt x="931" y="985"/>
                </a:cubicBezTo>
                <a:cubicBezTo>
                  <a:pt x="930" y="986"/>
                  <a:pt x="929" y="986"/>
                  <a:pt x="929" y="986"/>
                </a:cubicBezTo>
                <a:cubicBezTo>
                  <a:pt x="928" y="985"/>
                  <a:pt x="931" y="983"/>
                  <a:pt x="931" y="983"/>
                </a:cubicBezTo>
                <a:cubicBezTo>
                  <a:pt x="932" y="983"/>
                  <a:pt x="933" y="983"/>
                  <a:pt x="933" y="983"/>
                </a:cubicBezTo>
                <a:cubicBezTo>
                  <a:pt x="936" y="982"/>
                  <a:pt x="939" y="980"/>
                  <a:pt x="942" y="980"/>
                </a:cubicBezTo>
                <a:cubicBezTo>
                  <a:pt x="942" y="980"/>
                  <a:pt x="942" y="979"/>
                  <a:pt x="943" y="979"/>
                </a:cubicBezTo>
                <a:cubicBezTo>
                  <a:pt x="943" y="980"/>
                  <a:pt x="943" y="980"/>
                  <a:pt x="944" y="980"/>
                </a:cubicBezTo>
                <a:cubicBezTo>
                  <a:pt x="945" y="980"/>
                  <a:pt x="947" y="979"/>
                  <a:pt x="949" y="979"/>
                </a:cubicBezTo>
                <a:cubicBezTo>
                  <a:pt x="950" y="979"/>
                  <a:pt x="952" y="978"/>
                  <a:pt x="953" y="980"/>
                </a:cubicBezTo>
                <a:cubicBezTo>
                  <a:pt x="952" y="981"/>
                  <a:pt x="951" y="982"/>
                  <a:pt x="950" y="981"/>
                </a:cubicBezTo>
                <a:close/>
                <a:moveTo>
                  <a:pt x="984" y="962"/>
                </a:moveTo>
                <a:cubicBezTo>
                  <a:pt x="983" y="963"/>
                  <a:pt x="983" y="962"/>
                  <a:pt x="982" y="962"/>
                </a:cubicBezTo>
                <a:cubicBezTo>
                  <a:pt x="982" y="962"/>
                  <a:pt x="982" y="962"/>
                  <a:pt x="983" y="962"/>
                </a:cubicBezTo>
                <a:cubicBezTo>
                  <a:pt x="983" y="962"/>
                  <a:pt x="984" y="962"/>
                  <a:pt x="985" y="961"/>
                </a:cubicBezTo>
                <a:cubicBezTo>
                  <a:pt x="985" y="962"/>
                  <a:pt x="985" y="962"/>
                  <a:pt x="984" y="962"/>
                </a:cubicBezTo>
                <a:close/>
                <a:moveTo>
                  <a:pt x="991" y="960"/>
                </a:moveTo>
                <a:cubicBezTo>
                  <a:pt x="991" y="960"/>
                  <a:pt x="989" y="961"/>
                  <a:pt x="987" y="961"/>
                </a:cubicBezTo>
                <a:cubicBezTo>
                  <a:pt x="988" y="960"/>
                  <a:pt x="988" y="960"/>
                  <a:pt x="989" y="960"/>
                </a:cubicBezTo>
                <a:cubicBezTo>
                  <a:pt x="991" y="960"/>
                  <a:pt x="992" y="959"/>
                  <a:pt x="992" y="959"/>
                </a:cubicBezTo>
                <a:cubicBezTo>
                  <a:pt x="992" y="959"/>
                  <a:pt x="993" y="959"/>
                  <a:pt x="993" y="959"/>
                </a:cubicBezTo>
                <a:cubicBezTo>
                  <a:pt x="993" y="959"/>
                  <a:pt x="993" y="959"/>
                  <a:pt x="993" y="959"/>
                </a:cubicBezTo>
                <a:cubicBezTo>
                  <a:pt x="993" y="958"/>
                  <a:pt x="993" y="958"/>
                  <a:pt x="994" y="958"/>
                </a:cubicBezTo>
                <a:cubicBezTo>
                  <a:pt x="993" y="959"/>
                  <a:pt x="992" y="960"/>
                  <a:pt x="991" y="960"/>
                </a:cubicBezTo>
                <a:close/>
                <a:moveTo>
                  <a:pt x="995" y="958"/>
                </a:moveTo>
                <a:cubicBezTo>
                  <a:pt x="995" y="958"/>
                  <a:pt x="995" y="957"/>
                  <a:pt x="995" y="957"/>
                </a:cubicBezTo>
                <a:cubicBezTo>
                  <a:pt x="995" y="957"/>
                  <a:pt x="995" y="958"/>
                  <a:pt x="995" y="958"/>
                </a:cubicBezTo>
                <a:close/>
                <a:moveTo>
                  <a:pt x="1003" y="953"/>
                </a:moveTo>
                <a:cubicBezTo>
                  <a:pt x="1002" y="954"/>
                  <a:pt x="1001" y="954"/>
                  <a:pt x="1000" y="955"/>
                </a:cubicBezTo>
                <a:cubicBezTo>
                  <a:pt x="999" y="955"/>
                  <a:pt x="999" y="955"/>
                  <a:pt x="1000" y="954"/>
                </a:cubicBezTo>
                <a:cubicBezTo>
                  <a:pt x="1002" y="954"/>
                  <a:pt x="1003" y="953"/>
                  <a:pt x="1004" y="952"/>
                </a:cubicBezTo>
                <a:cubicBezTo>
                  <a:pt x="1004" y="953"/>
                  <a:pt x="1004" y="953"/>
                  <a:pt x="1003" y="953"/>
                </a:cubicBezTo>
                <a:close/>
                <a:moveTo>
                  <a:pt x="1006" y="949"/>
                </a:moveTo>
                <a:cubicBezTo>
                  <a:pt x="1005" y="949"/>
                  <a:pt x="1005" y="949"/>
                  <a:pt x="1004" y="949"/>
                </a:cubicBezTo>
                <a:cubicBezTo>
                  <a:pt x="1004" y="949"/>
                  <a:pt x="1004" y="950"/>
                  <a:pt x="1004" y="950"/>
                </a:cubicBezTo>
                <a:cubicBezTo>
                  <a:pt x="1003" y="950"/>
                  <a:pt x="1002" y="950"/>
                  <a:pt x="1002" y="951"/>
                </a:cubicBezTo>
                <a:cubicBezTo>
                  <a:pt x="1001" y="951"/>
                  <a:pt x="1001" y="951"/>
                  <a:pt x="1001" y="952"/>
                </a:cubicBezTo>
                <a:cubicBezTo>
                  <a:pt x="1000" y="952"/>
                  <a:pt x="1000" y="952"/>
                  <a:pt x="999" y="952"/>
                </a:cubicBezTo>
                <a:cubicBezTo>
                  <a:pt x="998" y="952"/>
                  <a:pt x="995" y="954"/>
                  <a:pt x="993" y="953"/>
                </a:cubicBezTo>
                <a:cubicBezTo>
                  <a:pt x="992" y="953"/>
                  <a:pt x="992" y="953"/>
                  <a:pt x="991" y="954"/>
                </a:cubicBezTo>
                <a:cubicBezTo>
                  <a:pt x="991" y="954"/>
                  <a:pt x="990" y="954"/>
                  <a:pt x="989" y="954"/>
                </a:cubicBezTo>
                <a:cubicBezTo>
                  <a:pt x="988" y="955"/>
                  <a:pt x="987" y="956"/>
                  <a:pt x="986" y="957"/>
                </a:cubicBezTo>
                <a:cubicBezTo>
                  <a:pt x="984" y="957"/>
                  <a:pt x="983" y="957"/>
                  <a:pt x="982" y="956"/>
                </a:cubicBezTo>
                <a:cubicBezTo>
                  <a:pt x="983" y="956"/>
                  <a:pt x="984" y="956"/>
                  <a:pt x="984" y="955"/>
                </a:cubicBezTo>
                <a:cubicBezTo>
                  <a:pt x="985" y="955"/>
                  <a:pt x="985" y="954"/>
                  <a:pt x="986" y="954"/>
                </a:cubicBezTo>
                <a:cubicBezTo>
                  <a:pt x="987" y="954"/>
                  <a:pt x="987" y="953"/>
                  <a:pt x="988" y="953"/>
                </a:cubicBezTo>
                <a:cubicBezTo>
                  <a:pt x="988" y="952"/>
                  <a:pt x="989" y="953"/>
                  <a:pt x="989" y="953"/>
                </a:cubicBezTo>
                <a:cubicBezTo>
                  <a:pt x="990" y="952"/>
                  <a:pt x="992" y="952"/>
                  <a:pt x="992" y="951"/>
                </a:cubicBezTo>
                <a:cubicBezTo>
                  <a:pt x="992" y="951"/>
                  <a:pt x="994" y="950"/>
                  <a:pt x="995" y="951"/>
                </a:cubicBezTo>
                <a:cubicBezTo>
                  <a:pt x="997" y="950"/>
                  <a:pt x="999" y="951"/>
                  <a:pt x="1002" y="950"/>
                </a:cubicBezTo>
                <a:cubicBezTo>
                  <a:pt x="1002" y="950"/>
                  <a:pt x="1003" y="949"/>
                  <a:pt x="1002" y="949"/>
                </a:cubicBezTo>
                <a:cubicBezTo>
                  <a:pt x="1005" y="949"/>
                  <a:pt x="1005" y="946"/>
                  <a:pt x="1007" y="947"/>
                </a:cubicBezTo>
                <a:cubicBezTo>
                  <a:pt x="1007" y="947"/>
                  <a:pt x="1006" y="948"/>
                  <a:pt x="1006" y="949"/>
                </a:cubicBezTo>
                <a:close/>
                <a:moveTo>
                  <a:pt x="1004" y="934"/>
                </a:moveTo>
                <a:cubicBezTo>
                  <a:pt x="1003" y="935"/>
                  <a:pt x="1003" y="936"/>
                  <a:pt x="1003" y="936"/>
                </a:cubicBezTo>
                <a:cubicBezTo>
                  <a:pt x="1000" y="936"/>
                  <a:pt x="998" y="937"/>
                  <a:pt x="997" y="939"/>
                </a:cubicBezTo>
                <a:cubicBezTo>
                  <a:pt x="995" y="938"/>
                  <a:pt x="994" y="939"/>
                  <a:pt x="993" y="940"/>
                </a:cubicBezTo>
                <a:cubicBezTo>
                  <a:pt x="991" y="939"/>
                  <a:pt x="994" y="939"/>
                  <a:pt x="994" y="938"/>
                </a:cubicBezTo>
                <a:cubicBezTo>
                  <a:pt x="995" y="937"/>
                  <a:pt x="996" y="936"/>
                  <a:pt x="997" y="936"/>
                </a:cubicBezTo>
                <a:cubicBezTo>
                  <a:pt x="998" y="935"/>
                  <a:pt x="998" y="936"/>
                  <a:pt x="999" y="936"/>
                </a:cubicBezTo>
                <a:cubicBezTo>
                  <a:pt x="999" y="936"/>
                  <a:pt x="999" y="935"/>
                  <a:pt x="999" y="935"/>
                </a:cubicBezTo>
                <a:cubicBezTo>
                  <a:pt x="1001" y="935"/>
                  <a:pt x="1001" y="934"/>
                  <a:pt x="1003" y="934"/>
                </a:cubicBezTo>
                <a:cubicBezTo>
                  <a:pt x="1004" y="934"/>
                  <a:pt x="1004" y="932"/>
                  <a:pt x="1004" y="932"/>
                </a:cubicBezTo>
                <a:cubicBezTo>
                  <a:pt x="1006" y="932"/>
                  <a:pt x="1007" y="933"/>
                  <a:pt x="1007" y="934"/>
                </a:cubicBezTo>
                <a:cubicBezTo>
                  <a:pt x="1006" y="933"/>
                  <a:pt x="1005" y="935"/>
                  <a:pt x="1004" y="934"/>
                </a:cubicBezTo>
                <a:close/>
                <a:moveTo>
                  <a:pt x="1010" y="930"/>
                </a:moveTo>
                <a:cubicBezTo>
                  <a:pt x="1010" y="930"/>
                  <a:pt x="1009" y="929"/>
                  <a:pt x="1010" y="929"/>
                </a:cubicBezTo>
                <a:cubicBezTo>
                  <a:pt x="1010" y="929"/>
                  <a:pt x="1011" y="929"/>
                  <a:pt x="1011" y="928"/>
                </a:cubicBezTo>
                <a:cubicBezTo>
                  <a:pt x="1012" y="928"/>
                  <a:pt x="1012" y="928"/>
                  <a:pt x="1013" y="928"/>
                </a:cubicBezTo>
                <a:cubicBezTo>
                  <a:pt x="1013" y="929"/>
                  <a:pt x="1012" y="929"/>
                  <a:pt x="1012" y="930"/>
                </a:cubicBezTo>
                <a:cubicBezTo>
                  <a:pt x="1011" y="930"/>
                  <a:pt x="1010" y="930"/>
                  <a:pt x="1010" y="932"/>
                </a:cubicBezTo>
                <a:cubicBezTo>
                  <a:pt x="1009" y="932"/>
                  <a:pt x="1009" y="931"/>
                  <a:pt x="1008" y="931"/>
                </a:cubicBezTo>
                <a:cubicBezTo>
                  <a:pt x="1008" y="930"/>
                  <a:pt x="1009" y="930"/>
                  <a:pt x="1010" y="930"/>
                </a:cubicBezTo>
                <a:close/>
                <a:moveTo>
                  <a:pt x="1014" y="944"/>
                </a:moveTo>
                <a:cubicBezTo>
                  <a:pt x="1013" y="945"/>
                  <a:pt x="1012" y="947"/>
                  <a:pt x="1010" y="947"/>
                </a:cubicBezTo>
                <a:cubicBezTo>
                  <a:pt x="1009" y="947"/>
                  <a:pt x="1009" y="946"/>
                  <a:pt x="1008" y="946"/>
                </a:cubicBezTo>
                <a:cubicBezTo>
                  <a:pt x="1008" y="945"/>
                  <a:pt x="1011" y="946"/>
                  <a:pt x="1011" y="944"/>
                </a:cubicBezTo>
                <a:cubicBezTo>
                  <a:pt x="1011" y="944"/>
                  <a:pt x="1011" y="944"/>
                  <a:pt x="1011" y="943"/>
                </a:cubicBezTo>
                <a:cubicBezTo>
                  <a:pt x="1013" y="944"/>
                  <a:pt x="1014" y="944"/>
                  <a:pt x="1016" y="943"/>
                </a:cubicBezTo>
                <a:cubicBezTo>
                  <a:pt x="1016" y="944"/>
                  <a:pt x="1015" y="944"/>
                  <a:pt x="1014" y="944"/>
                </a:cubicBezTo>
                <a:close/>
                <a:moveTo>
                  <a:pt x="1049" y="905"/>
                </a:moveTo>
                <a:cubicBezTo>
                  <a:pt x="1051" y="904"/>
                  <a:pt x="1052" y="904"/>
                  <a:pt x="1053" y="902"/>
                </a:cubicBezTo>
                <a:cubicBezTo>
                  <a:pt x="1055" y="902"/>
                  <a:pt x="1055" y="901"/>
                  <a:pt x="1056" y="900"/>
                </a:cubicBezTo>
                <a:cubicBezTo>
                  <a:pt x="1056" y="900"/>
                  <a:pt x="1057" y="900"/>
                  <a:pt x="1057" y="900"/>
                </a:cubicBezTo>
                <a:cubicBezTo>
                  <a:pt x="1057" y="899"/>
                  <a:pt x="1058" y="899"/>
                  <a:pt x="1058" y="899"/>
                </a:cubicBezTo>
                <a:cubicBezTo>
                  <a:pt x="1059" y="898"/>
                  <a:pt x="1060" y="898"/>
                  <a:pt x="1061" y="897"/>
                </a:cubicBezTo>
                <a:cubicBezTo>
                  <a:pt x="1062" y="898"/>
                  <a:pt x="1059" y="898"/>
                  <a:pt x="1058" y="899"/>
                </a:cubicBezTo>
                <a:cubicBezTo>
                  <a:pt x="1058" y="899"/>
                  <a:pt x="1058" y="900"/>
                  <a:pt x="1057" y="901"/>
                </a:cubicBezTo>
                <a:cubicBezTo>
                  <a:pt x="1056" y="901"/>
                  <a:pt x="1056" y="902"/>
                  <a:pt x="1055" y="903"/>
                </a:cubicBezTo>
                <a:cubicBezTo>
                  <a:pt x="1055" y="903"/>
                  <a:pt x="1053" y="903"/>
                  <a:pt x="1054" y="904"/>
                </a:cubicBezTo>
                <a:cubicBezTo>
                  <a:pt x="1053" y="905"/>
                  <a:pt x="1052" y="904"/>
                  <a:pt x="1052" y="905"/>
                </a:cubicBezTo>
                <a:cubicBezTo>
                  <a:pt x="1051" y="905"/>
                  <a:pt x="1052" y="906"/>
                  <a:pt x="1051" y="906"/>
                </a:cubicBezTo>
                <a:cubicBezTo>
                  <a:pt x="1050" y="906"/>
                  <a:pt x="1050" y="906"/>
                  <a:pt x="1049" y="907"/>
                </a:cubicBezTo>
                <a:cubicBezTo>
                  <a:pt x="1049" y="907"/>
                  <a:pt x="1050" y="907"/>
                  <a:pt x="1049" y="907"/>
                </a:cubicBezTo>
                <a:cubicBezTo>
                  <a:pt x="1049" y="908"/>
                  <a:pt x="1048" y="907"/>
                  <a:pt x="1049" y="908"/>
                </a:cubicBezTo>
                <a:cubicBezTo>
                  <a:pt x="1048" y="908"/>
                  <a:pt x="1047" y="908"/>
                  <a:pt x="1047" y="908"/>
                </a:cubicBezTo>
                <a:cubicBezTo>
                  <a:pt x="1047" y="907"/>
                  <a:pt x="1048" y="906"/>
                  <a:pt x="1049" y="905"/>
                </a:cubicBezTo>
                <a:close/>
                <a:moveTo>
                  <a:pt x="1042" y="915"/>
                </a:moveTo>
                <a:cubicBezTo>
                  <a:pt x="1042" y="915"/>
                  <a:pt x="1042" y="916"/>
                  <a:pt x="1040" y="916"/>
                </a:cubicBezTo>
                <a:cubicBezTo>
                  <a:pt x="1040" y="916"/>
                  <a:pt x="1040" y="915"/>
                  <a:pt x="1040" y="915"/>
                </a:cubicBezTo>
                <a:cubicBezTo>
                  <a:pt x="1040" y="915"/>
                  <a:pt x="1041" y="914"/>
                  <a:pt x="1042" y="915"/>
                </a:cubicBezTo>
                <a:close/>
                <a:moveTo>
                  <a:pt x="1020" y="924"/>
                </a:moveTo>
                <a:cubicBezTo>
                  <a:pt x="1021" y="923"/>
                  <a:pt x="1022" y="923"/>
                  <a:pt x="1022" y="922"/>
                </a:cubicBezTo>
                <a:cubicBezTo>
                  <a:pt x="1023" y="922"/>
                  <a:pt x="1025" y="922"/>
                  <a:pt x="1025" y="921"/>
                </a:cubicBezTo>
                <a:cubicBezTo>
                  <a:pt x="1026" y="921"/>
                  <a:pt x="1026" y="920"/>
                  <a:pt x="1026" y="920"/>
                </a:cubicBezTo>
                <a:cubicBezTo>
                  <a:pt x="1026" y="920"/>
                  <a:pt x="1027" y="920"/>
                  <a:pt x="1027" y="920"/>
                </a:cubicBezTo>
                <a:cubicBezTo>
                  <a:pt x="1028" y="920"/>
                  <a:pt x="1028" y="919"/>
                  <a:pt x="1028" y="919"/>
                </a:cubicBezTo>
                <a:cubicBezTo>
                  <a:pt x="1029" y="919"/>
                  <a:pt x="1029" y="919"/>
                  <a:pt x="1030" y="919"/>
                </a:cubicBezTo>
                <a:cubicBezTo>
                  <a:pt x="1031" y="918"/>
                  <a:pt x="1030" y="918"/>
                  <a:pt x="1032" y="917"/>
                </a:cubicBezTo>
                <a:cubicBezTo>
                  <a:pt x="1033" y="917"/>
                  <a:pt x="1033" y="915"/>
                  <a:pt x="1033" y="915"/>
                </a:cubicBezTo>
                <a:cubicBezTo>
                  <a:pt x="1034" y="915"/>
                  <a:pt x="1036" y="915"/>
                  <a:pt x="1036" y="914"/>
                </a:cubicBezTo>
                <a:cubicBezTo>
                  <a:pt x="1038" y="914"/>
                  <a:pt x="1036" y="915"/>
                  <a:pt x="1036" y="915"/>
                </a:cubicBezTo>
                <a:cubicBezTo>
                  <a:pt x="1036" y="916"/>
                  <a:pt x="1035" y="916"/>
                  <a:pt x="1034" y="917"/>
                </a:cubicBezTo>
                <a:cubicBezTo>
                  <a:pt x="1034" y="917"/>
                  <a:pt x="1033" y="917"/>
                  <a:pt x="1033" y="917"/>
                </a:cubicBezTo>
                <a:cubicBezTo>
                  <a:pt x="1033" y="918"/>
                  <a:pt x="1031" y="918"/>
                  <a:pt x="1031" y="919"/>
                </a:cubicBezTo>
                <a:cubicBezTo>
                  <a:pt x="1030" y="920"/>
                  <a:pt x="1029" y="920"/>
                  <a:pt x="1028" y="921"/>
                </a:cubicBezTo>
                <a:cubicBezTo>
                  <a:pt x="1028" y="922"/>
                  <a:pt x="1030" y="921"/>
                  <a:pt x="1030" y="924"/>
                </a:cubicBezTo>
                <a:cubicBezTo>
                  <a:pt x="1029" y="924"/>
                  <a:pt x="1029" y="924"/>
                  <a:pt x="1029" y="924"/>
                </a:cubicBezTo>
                <a:cubicBezTo>
                  <a:pt x="1028" y="923"/>
                  <a:pt x="1027" y="923"/>
                  <a:pt x="1026" y="923"/>
                </a:cubicBezTo>
                <a:cubicBezTo>
                  <a:pt x="1025" y="923"/>
                  <a:pt x="1026" y="923"/>
                  <a:pt x="1025" y="923"/>
                </a:cubicBezTo>
                <a:cubicBezTo>
                  <a:pt x="1025" y="923"/>
                  <a:pt x="1024" y="922"/>
                  <a:pt x="1024" y="922"/>
                </a:cubicBezTo>
                <a:cubicBezTo>
                  <a:pt x="1023" y="923"/>
                  <a:pt x="1024" y="923"/>
                  <a:pt x="1024" y="924"/>
                </a:cubicBezTo>
                <a:cubicBezTo>
                  <a:pt x="1023" y="924"/>
                  <a:pt x="1022" y="926"/>
                  <a:pt x="1021" y="926"/>
                </a:cubicBezTo>
                <a:cubicBezTo>
                  <a:pt x="1019" y="926"/>
                  <a:pt x="1019" y="925"/>
                  <a:pt x="1018" y="925"/>
                </a:cubicBezTo>
                <a:cubicBezTo>
                  <a:pt x="1018" y="924"/>
                  <a:pt x="1020" y="923"/>
                  <a:pt x="1020" y="924"/>
                </a:cubicBezTo>
                <a:close/>
                <a:moveTo>
                  <a:pt x="1034" y="922"/>
                </a:moveTo>
                <a:cubicBezTo>
                  <a:pt x="1033" y="922"/>
                  <a:pt x="1032" y="922"/>
                  <a:pt x="1031" y="922"/>
                </a:cubicBezTo>
                <a:cubicBezTo>
                  <a:pt x="1031" y="921"/>
                  <a:pt x="1033" y="921"/>
                  <a:pt x="1033" y="920"/>
                </a:cubicBezTo>
                <a:cubicBezTo>
                  <a:pt x="1035" y="920"/>
                  <a:pt x="1035" y="919"/>
                  <a:pt x="1037" y="918"/>
                </a:cubicBezTo>
                <a:cubicBezTo>
                  <a:pt x="1038" y="920"/>
                  <a:pt x="1035" y="919"/>
                  <a:pt x="1035" y="920"/>
                </a:cubicBezTo>
                <a:cubicBezTo>
                  <a:pt x="1035" y="921"/>
                  <a:pt x="1034" y="921"/>
                  <a:pt x="1034" y="922"/>
                </a:cubicBezTo>
                <a:close/>
                <a:moveTo>
                  <a:pt x="1026" y="926"/>
                </a:moveTo>
                <a:cubicBezTo>
                  <a:pt x="1025" y="927"/>
                  <a:pt x="1024" y="928"/>
                  <a:pt x="1023" y="928"/>
                </a:cubicBezTo>
                <a:cubicBezTo>
                  <a:pt x="1022" y="926"/>
                  <a:pt x="1024" y="926"/>
                  <a:pt x="1026" y="926"/>
                </a:cubicBezTo>
                <a:close/>
                <a:moveTo>
                  <a:pt x="1052" y="916"/>
                </a:moveTo>
                <a:cubicBezTo>
                  <a:pt x="1052" y="917"/>
                  <a:pt x="1051" y="917"/>
                  <a:pt x="1051" y="918"/>
                </a:cubicBezTo>
                <a:cubicBezTo>
                  <a:pt x="1051" y="918"/>
                  <a:pt x="1051" y="918"/>
                  <a:pt x="1051" y="918"/>
                </a:cubicBezTo>
                <a:cubicBezTo>
                  <a:pt x="1050" y="919"/>
                  <a:pt x="1049" y="920"/>
                  <a:pt x="1048" y="921"/>
                </a:cubicBezTo>
                <a:cubicBezTo>
                  <a:pt x="1047" y="921"/>
                  <a:pt x="1047" y="920"/>
                  <a:pt x="1046" y="921"/>
                </a:cubicBezTo>
                <a:cubicBezTo>
                  <a:pt x="1046" y="921"/>
                  <a:pt x="1046" y="922"/>
                  <a:pt x="1045" y="922"/>
                </a:cubicBezTo>
                <a:cubicBezTo>
                  <a:pt x="1045" y="922"/>
                  <a:pt x="1045" y="922"/>
                  <a:pt x="1045" y="922"/>
                </a:cubicBezTo>
                <a:cubicBezTo>
                  <a:pt x="1044" y="922"/>
                  <a:pt x="1043" y="923"/>
                  <a:pt x="1043" y="924"/>
                </a:cubicBezTo>
                <a:cubicBezTo>
                  <a:pt x="1043" y="924"/>
                  <a:pt x="1043" y="924"/>
                  <a:pt x="1043" y="924"/>
                </a:cubicBezTo>
                <a:cubicBezTo>
                  <a:pt x="1042" y="925"/>
                  <a:pt x="1041" y="925"/>
                  <a:pt x="1041" y="926"/>
                </a:cubicBezTo>
                <a:cubicBezTo>
                  <a:pt x="1041" y="926"/>
                  <a:pt x="1041" y="927"/>
                  <a:pt x="1041" y="927"/>
                </a:cubicBezTo>
                <a:cubicBezTo>
                  <a:pt x="1040" y="927"/>
                  <a:pt x="1040" y="927"/>
                  <a:pt x="1040" y="927"/>
                </a:cubicBezTo>
                <a:cubicBezTo>
                  <a:pt x="1040" y="927"/>
                  <a:pt x="1039" y="927"/>
                  <a:pt x="1039" y="927"/>
                </a:cubicBezTo>
                <a:cubicBezTo>
                  <a:pt x="1039" y="927"/>
                  <a:pt x="1039" y="927"/>
                  <a:pt x="1039" y="927"/>
                </a:cubicBezTo>
                <a:cubicBezTo>
                  <a:pt x="1038" y="927"/>
                  <a:pt x="1039" y="928"/>
                  <a:pt x="1038" y="928"/>
                </a:cubicBezTo>
                <a:cubicBezTo>
                  <a:pt x="1038" y="928"/>
                  <a:pt x="1038" y="928"/>
                  <a:pt x="1038" y="929"/>
                </a:cubicBezTo>
                <a:cubicBezTo>
                  <a:pt x="1037" y="929"/>
                  <a:pt x="1037" y="929"/>
                  <a:pt x="1037" y="929"/>
                </a:cubicBezTo>
                <a:cubicBezTo>
                  <a:pt x="1037" y="929"/>
                  <a:pt x="1037" y="929"/>
                  <a:pt x="1037" y="929"/>
                </a:cubicBezTo>
                <a:cubicBezTo>
                  <a:pt x="1037" y="929"/>
                  <a:pt x="1036" y="929"/>
                  <a:pt x="1036" y="929"/>
                </a:cubicBezTo>
                <a:cubicBezTo>
                  <a:pt x="1035" y="929"/>
                  <a:pt x="1035" y="930"/>
                  <a:pt x="1035" y="931"/>
                </a:cubicBezTo>
                <a:cubicBezTo>
                  <a:pt x="1035" y="931"/>
                  <a:pt x="1035" y="931"/>
                  <a:pt x="1035" y="931"/>
                </a:cubicBezTo>
                <a:cubicBezTo>
                  <a:pt x="1035" y="931"/>
                  <a:pt x="1034" y="931"/>
                  <a:pt x="1034" y="931"/>
                </a:cubicBezTo>
                <a:cubicBezTo>
                  <a:pt x="1032" y="933"/>
                  <a:pt x="1030" y="933"/>
                  <a:pt x="1029" y="935"/>
                </a:cubicBezTo>
                <a:cubicBezTo>
                  <a:pt x="1028" y="935"/>
                  <a:pt x="1028" y="936"/>
                  <a:pt x="1027" y="936"/>
                </a:cubicBezTo>
                <a:cubicBezTo>
                  <a:pt x="1026" y="936"/>
                  <a:pt x="1026" y="937"/>
                  <a:pt x="1026" y="937"/>
                </a:cubicBezTo>
                <a:cubicBezTo>
                  <a:pt x="1025" y="937"/>
                  <a:pt x="1025" y="938"/>
                  <a:pt x="1025" y="938"/>
                </a:cubicBezTo>
                <a:cubicBezTo>
                  <a:pt x="1024" y="938"/>
                  <a:pt x="1024" y="938"/>
                  <a:pt x="1023" y="938"/>
                </a:cubicBezTo>
                <a:cubicBezTo>
                  <a:pt x="1023" y="938"/>
                  <a:pt x="1023" y="939"/>
                  <a:pt x="1022" y="939"/>
                </a:cubicBezTo>
                <a:cubicBezTo>
                  <a:pt x="1022" y="939"/>
                  <a:pt x="1022" y="940"/>
                  <a:pt x="1022" y="940"/>
                </a:cubicBezTo>
                <a:cubicBezTo>
                  <a:pt x="1021" y="940"/>
                  <a:pt x="1021" y="940"/>
                  <a:pt x="1020" y="941"/>
                </a:cubicBezTo>
                <a:cubicBezTo>
                  <a:pt x="1020" y="941"/>
                  <a:pt x="1019" y="942"/>
                  <a:pt x="1018" y="942"/>
                </a:cubicBezTo>
                <a:cubicBezTo>
                  <a:pt x="1017" y="942"/>
                  <a:pt x="1018" y="941"/>
                  <a:pt x="1018" y="941"/>
                </a:cubicBezTo>
                <a:cubicBezTo>
                  <a:pt x="1019" y="940"/>
                  <a:pt x="1019" y="939"/>
                  <a:pt x="1021" y="939"/>
                </a:cubicBezTo>
                <a:cubicBezTo>
                  <a:pt x="1021" y="938"/>
                  <a:pt x="1021" y="938"/>
                  <a:pt x="1021" y="937"/>
                </a:cubicBezTo>
                <a:cubicBezTo>
                  <a:pt x="1023" y="938"/>
                  <a:pt x="1023" y="936"/>
                  <a:pt x="1024" y="936"/>
                </a:cubicBezTo>
                <a:cubicBezTo>
                  <a:pt x="1024" y="936"/>
                  <a:pt x="1025" y="936"/>
                  <a:pt x="1026" y="936"/>
                </a:cubicBezTo>
                <a:cubicBezTo>
                  <a:pt x="1027" y="935"/>
                  <a:pt x="1028" y="933"/>
                  <a:pt x="1029" y="932"/>
                </a:cubicBezTo>
                <a:cubicBezTo>
                  <a:pt x="1031" y="933"/>
                  <a:pt x="1031" y="931"/>
                  <a:pt x="1033" y="931"/>
                </a:cubicBezTo>
                <a:cubicBezTo>
                  <a:pt x="1033" y="930"/>
                  <a:pt x="1032" y="930"/>
                  <a:pt x="1033" y="929"/>
                </a:cubicBezTo>
                <a:cubicBezTo>
                  <a:pt x="1033" y="929"/>
                  <a:pt x="1033" y="930"/>
                  <a:pt x="1034" y="930"/>
                </a:cubicBezTo>
                <a:cubicBezTo>
                  <a:pt x="1035" y="929"/>
                  <a:pt x="1035" y="928"/>
                  <a:pt x="1036" y="927"/>
                </a:cubicBezTo>
                <a:cubicBezTo>
                  <a:pt x="1037" y="927"/>
                  <a:pt x="1038" y="926"/>
                  <a:pt x="1040" y="926"/>
                </a:cubicBezTo>
                <a:cubicBezTo>
                  <a:pt x="1040" y="926"/>
                  <a:pt x="1039" y="925"/>
                  <a:pt x="1039" y="925"/>
                </a:cubicBezTo>
                <a:cubicBezTo>
                  <a:pt x="1039" y="925"/>
                  <a:pt x="1041" y="925"/>
                  <a:pt x="1040" y="923"/>
                </a:cubicBezTo>
                <a:cubicBezTo>
                  <a:pt x="1041" y="923"/>
                  <a:pt x="1042" y="923"/>
                  <a:pt x="1043" y="923"/>
                </a:cubicBezTo>
                <a:cubicBezTo>
                  <a:pt x="1043" y="922"/>
                  <a:pt x="1041" y="922"/>
                  <a:pt x="1042" y="921"/>
                </a:cubicBezTo>
                <a:cubicBezTo>
                  <a:pt x="1044" y="921"/>
                  <a:pt x="1044" y="920"/>
                  <a:pt x="1045" y="920"/>
                </a:cubicBezTo>
                <a:cubicBezTo>
                  <a:pt x="1046" y="920"/>
                  <a:pt x="1046" y="919"/>
                  <a:pt x="1047" y="919"/>
                </a:cubicBezTo>
                <a:cubicBezTo>
                  <a:pt x="1049" y="918"/>
                  <a:pt x="1049" y="917"/>
                  <a:pt x="1051" y="917"/>
                </a:cubicBezTo>
                <a:cubicBezTo>
                  <a:pt x="1051" y="916"/>
                  <a:pt x="1051" y="916"/>
                  <a:pt x="1050" y="915"/>
                </a:cubicBezTo>
                <a:cubicBezTo>
                  <a:pt x="1052" y="915"/>
                  <a:pt x="1053" y="916"/>
                  <a:pt x="1052" y="914"/>
                </a:cubicBezTo>
                <a:cubicBezTo>
                  <a:pt x="1053" y="914"/>
                  <a:pt x="1053" y="914"/>
                  <a:pt x="1054" y="914"/>
                </a:cubicBezTo>
                <a:cubicBezTo>
                  <a:pt x="1055" y="914"/>
                  <a:pt x="1054" y="912"/>
                  <a:pt x="1056" y="912"/>
                </a:cubicBezTo>
                <a:cubicBezTo>
                  <a:pt x="1056" y="914"/>
                  <a:pt x="1054" y="915"/>
                  <a:pt x="1052" y="916"/>
                </a:cubicBezTo>
                <a:close/>
                <a:moveTo>
                  <a:pt x="1062" y="909"/>
                </a:moveTo>
                <a:cubicBezTo>
                  <a:pt x="1060" y="908"/>
                  <a:pt x="1058" y="913"/>
                  <a:pt x="1055" y="911"/>
                </a:cubicBezTo>
                <a:cubicBezTo>
                  <a:pt x="1056" y="910"/>
                  <a:pt x="1057" y="910"/>
                  <a:pt x="1058" y="909"/>
                </a:cubicBezTo>
                <a:cubicBezTo>
                  <a:pt x="1058" y="908"/>
                  <a:pt x="1060" y="908"/>
                  <a:pt x="1061" y="908"/>
                </a:cubicBezTo>
                <a:cubicBezTo>
                  <a:pt x="1061" y="908"/>
                  <a:pt x="1062" y="908"/>
                  <a:pt x="1062" y="908"/>
                </a:cubicBezTo>
                <a:cubicBezTo>
                  <a:pt x="1062" y="908"/>
                  <a:pt x="1062" y="908"/>
                  <a:pt x="1062" y="909"/>
                </a:cubicBezTo>
                <a:close/>
                <a:moveTo>
                  <a:pt x="1085" y="883"/>
                </a:moveTo>
                <a:cubicBezTo>
                  <a:pt x="1085" y="883"/>
                  <a:pt x="1085" y="883"/>
                  <a:pt x="1085" y="883"/>
                </a:cubicBezTo>
                <a:cubicBezTo>
                  <a:pt x="1085" y="883"/>
                  <a:pt x="1085" y="883"/>
                  <a:pt x="1085" y="883"/>
                </a:cubicBezTo>
                <a:cubicBezTo>
                  <a:pt x="1085" y="883"/>
                  <a:pt x="1085" y="883"/>
                  <a:pt x="1085" y="883"/>
                </a:cubicBezTo>
                <a:close/>
                <a:moveTo>
                  <a:pt x="1086" y="882"/>
                </a:moveTo>
                <a:cubicBezTo>
                  <a:pt x="1086" y="882"/>
                  <a:pt x="1086" y="882"/>
                  <a:pt x="1086" y="881"/>
                </a:cubicBezTo>
                <a:cubicBezTo>
                  <a:pt x="1087" y="881"/>
                  <a:pt x="1087" y="881"/>
                  <a:pt x="1087" y="881"/>
                </a:cubicBezTo>
                <a:cubicBezTo>
                  <a:pt x="1087" y="881"/>
                  <a:pt x="1087" y="882"/>
                  <a:pt x="1086" y="882"/>
                </a:cubicBezTo>
                <a:close/>
                <a:moveTo>
                  <a:pt x="1091" y="876"/>
                </a:moveTo>
                <a:cubicBezTo>
                  <a:pt x="1091" y="877"/>
                  <a:pt x="1090" y="877"/>
                  <a:pt x="1090" y="877"/>
                </a:cubicBezTo>
                <a:cubicBezTo>
                  <a:pt x="1090" y="877"/>
                  <a:pt x="1091" y="876"/>
                  <a:pt x="1091" y="875"/>
                </a:cubicBezTo>
                <a:cubicBezTo>
                  <a:pt x="1091" y="875"/>
                  <a:pt x="1091" y="875"/>
                  <a:pt x="1091" y="875"/>
                </a:cubicBezTo>
                <a:lnTo>
                  <a:pt x="1091" y="876"/>
                </a:lnTo>
                <a:close/>
                <a:moveTo>
                  <a:pt x="1094" y="872"/>
                </a:moveTo>
                <a:cubicBezTo>
                  <a:pt x="1094" y="872"/>
                  <a:pt x="1094" y="872"/>
                  <a:pt x="1094" y="872"/>
                </a:cubicBezTo>
                <a:cubicBezTo>
                  <a:pt x="1094" y="872"/>
                  <a:pt x="1094" y="872"/>
                  <a:pt x="1094" y="871"/>
                </a:cubicBezTo>
                <a:cubicBezTo>
                  <a:pt x="1094" y="871"/>
                  <a:pt x="1094" y="871"/>
                  <a:pt x="1094" y="871"/>
                </a:cubicBezTo>
                <a:cubicBezTo>
                  <a:pt x="1094" y="871"/>
                  <a:pt x="1094" y="871"/>
                  <a:pt x="1094" y="871"/>
                </a:cubicBezTo>
                <a:cubicBezTo>
                  <a:pt x="1094" y="871"/>
                  <a:pt x="1095" y="871"/>
                  <a:pt x="1095" y="871"/>
                </a:cubicBezTo>
                <a:cubicBezTo>
                  <a:pt x="1095" y="871"/>
                  <a:pt x="1095" y="872"/>
                  <a:pt x="1094" y="872"/>
                </a:cubicBezTo>
                <a:close/>
                <a:moveTo>
                  <a:pt x="1095" y="871"/>
                </a:moveTo>
                <a:cubicBezTo>
                  <a:pt x="1096" y="871"/>
                  <a:pt x="1096" y="871"/>
                  <a:pt x="1096" y="871"/>
                </a:cubicBezTo>
                <a:cubicBezTo>
                  <a:pt x="1096" y="871"/>
                  <a:pt x="1096" y="871"/>
                  <a:pt x="1096" y="871"/>
                </a:cubicBezTo>
                <a:cubicBezTo>
                  <a:pt x="1096" y="871"/>
                  <a:pt x="1096" y="871"/>
                  <a:pt x="1095" y="871"/>
                </a:cubicBezTo>
                <a:close/>
                <a:moveTo>
                  <a:pt x="1096" y="870"/>
                </a:moveTo>
                <a:cubicBezTo>
                  <a:pt x="1096" y="869"/>
                  <a:pt x="1096" y="869"/>
                  <a:pt x="1096" y="869"/>
                </a:cubicBezTo>
                <a:cubicBezTo>
                  <a:pt x="1096" y="869"/>
                  <a:pt x="1096" y="869"/>
                  <a:pt x="1096" y="869"/>
                </a:cubicBezTo>
                <a:cubicBezTo>
                  <a:pt x="1096" y="869"/>
                  <a:pt x="1096" y="869"/>
                  <a:pt x="1097" y="870"/>
                </a:cubicBezTo>
                <a:cubicBezTo>
                  <a:pt x="1096" y="870"/>
                  <a:pt x="1096" y="870"/>
                  <a:pt x="1096" y="870"/>
                </a:cubicBezTo>
                <a:close/>
                <a:moveTo>
                  <a:pt x="132" y="891"/>
                </a:moveTo>
                <a:cubicBezTo>
                  <a:pt x="118" y="852"/>
                  <a:pt x="110" y="812"/>
                  <a:pt x="111" y="771"/>
                </a:cubicBezTo>
                <a:cubicBezTo>
                  <a:pt x="112" y="759"/>
                  <a:pt x="113" y="748"/>
                  <a:pt x="114" y="736"/>
                </a:cubicBezTo>
                <a:cubicBezTo>
                  <a:pt x="115" y="733"/>
                  <a:pt x="115" y="731"/>
                  <a:pt x="116" y="728"/>
                </a:cubicBezTo>
                <a:cubicBezTo>
                  <a:pt x="117" y="718"/>
                  <a:pt x="119" y="710"/>
                  <a:pt x="122" y="701"/>
                </a:cubicBezTo>
                <a:cubicBezTo>
                  <a:pt x="126" y="690"/>
                  <a:pt x="132" y="683"/>
                  <a:pt x="132" y="671"/>
                </a:cubicBezTo>
                <a:cubicBezTo>
                  <a:pt x="132" y="665"/>
                  <a:pt x="131" y="659"/>
                  <a:pt x="127" y="654"/>
                </a:cubicBezTo>
                <a:cubicBezTo>
                  <a:pt x="119" y="644"/>
                  <a:pt x="107" y="646"/>
                  <a:pt x="106" y="647"/>
                </a:cubicBezTo>
                <a:cubicBezTo>
                  <a:pt x="107" y="645"/>
                  <a:pt x="109" y="643"/>
                  <a:pt x="110" y="636"/>
                </a:cubicBezTo>
                <a:cubicBezTo>
                  <a:pt x="114" y="602"/>
                  <a:pt x="74" y="599"/>
                  <a:pt x="55" y="616"/>
                </a:cubicBezTo>
                <a:cubicBezTo>
                  <a:pt x="52" y="620"/>
                  <a:pt x="48" y="624"/>
                  <a:pt x="47" y="629"/>
                </a:cubicBezTo>
                <a:cubicBezTo>
                  <a:pt x="46" y="633"/>
                  <a:pt x="45" y="641"/>
                  <a:pt x="47" y="644"/>
                </a:cubicBezTo>
                <a:cubicBezTo>
                  <a:pt x="38" y="639"/>
                  <a:pt x="32" y="644"/>
                  <a:pt x="27" y="647"/>
                </a:cubicBezTo>
                <a:cubicBezTo>
                  <a:pt x="0" y="662"/>
                  <a:pt x="8" y="714"/>
                  <a:pt x="33" y="728"/>
                </a:cubicBezTo>
                <a:cubicBezTo>
                  <a:pt x="80" y="755"/>
                  <a:pt x="101" y="669"/>
                  <a:pt x="54" y="680"/>
                </a:cubicBezTo>
                <a:cubicBezTo>
                  <a:pt x="47" y="682"/>
                  <a:pt x="44" y="691"/>
                  <a:pt x="45" y="699"/>
                </a:cubicBezTo>
                <a:cubicBezTo>
                  <a:pt x="44" y="698"/>
                  <a:pt x="39" y="691"/>
                  <a:pt x="42" y="682"/>
                </a:cubicBezTo>
                <a:cubicBezTo>
                  <a:pt x="46" y="670"/>
                  <a:pt x="57" y="665"/>
                  <a:pt x="68" y="667"/>
                </a:cubicBezTo>
                <a:cubicBezTo>
                  <a:pt x="90" y="673"/>
                  <a:pt x="88" y="695"/>
                  <a:pt x="85" y="713"/>
                </a:cubicBezTo>
                <a:cubicBezTo>
                  <a:pt x="81" y="743"/>
                  <a:pt x="78" y="775"/>
                  <a:pt x="84" y="806"/>
                </a:cubicBezTo>
                <a:cubicBezTo>
                  <a:pt x="91" y="847"/>
                  <a:pt x="105" y="885"/>
                  <a:pt x="125" y="922"/>
                </a:cubicBezTo>
                <a:cubicBezTo>
                  <a:pt x="135" y="942"/>
                  <a:pt x="146" y="962"/>
                  <a:pt x="158" y="981"/>
                </a:cubicBezTo>
                <a:cubicBezTo>
                  <a:pt x="165" y="992"/>
                  <a:pt x="172" y="1003"/>
                  <a:pt x="179" y="1013"/>
                </a:cubicBezTo>
                <a:cubicBezTo>
                  <a:pt x="188" y="1025"/>
                  <a:pt x="195" y="1029"/>
                  <a:pt x="205" y="1040"/>
                </a:cubicBezTo>
                <a:cubicBezTo>
                  <a:pt x="217" y="1051"/>
                  <a:pt x="217" y="1051"/>
                  <a:pt x="217" y="1051"/>
                </a:cubicBezTo>
                <a:cubicBezTo>
                  <a:pt x="199" y="1023"/>
                  <a:pt x="181" y="996"/>
                  <a:pt x="165" y="966"/>
                </a:cubicBezTo>
                <a:cubicBezTo>
                  <a:pt x="152" y="942"/>
                  <a:pt x="141" y="917"/>
                  <a:pt x="132" y="891"/>
                </a:cubicBezTo>
                <a:close/>
                <a:moveTo>
                  <a:pt x="154" y="969"/>
                </a:moveTo>
                <a:cubicBezTo>
                  <a:pt x="154" y="969"/>
                  <a:pt x="153" y="969"/>
                  <a:pt x="153" y="968"/>
                </a:cubicBezTo>
                <a:cubicBezTo>
                  <a:pt x="153" y="968"/>
                  <a:pt x="153" y="968"/>
                  <a:pt x="153" y="968"/>
                </a:cubicBezTo>
                <a:cubicBezTo>
                  <a:pt x="153" y="967"/>
                  <a:pt x="153" y="967"/>
                  <a:pt x="153" y="967"/>
                </a:cubicBezTo>
                <a:cubicBezTo>
                  <a:pt x="153" y="967"/>
                  <a:pt x="153" y="967"/>
                  <a:pt x="153" y="967"/>
                </a:cubicBezTo>
                <a:cubicBezTo>
                  <a:pt x="153" y="966"/>
                  <a:pt x="153" y="966"/>
                  <a:pt x="153" y="965"/>
                </a:cubicBezTo>
                <a:cubicBezTo>
                  <a:pt x="152" y="965"/>
                  <a:pt x="152" y="965"/>
                  <a:pt x="152" y="964"/>
                </a:cubicBezTo>
                <a:cubicBezTo>
                  <a:pt x="152" y="964"/>
                  <a:pt x="151" y="963"/>
                  <a:pt x="151" y="963"/>
                </a:cubicBezTo>
                <a:cubicBezTo>
                  <a:pt x="151" y="962"/>
                  <a:pt x="151" y="962"/>
                  <a:pt x="150" y="961"/>
                </a:cubicBezTo>
                <a:cubicBezTo>
                  <a:pt x="150" y="961"/>
                  <a:pt x="150" y="960"/>
                  <a:pt x="149" y="960"/>
                </a:cubicBezTo>
                <a:cubicBezTo>
                  <a:pt x="149" y="959"/>
                  <a:pt x="149" y="959"/>
                  <a:pt x="149" y="958"/>
                </a:cubicBezTo>
                <a:cubicBezTo>
                  <a:pt x="149" y="958"/>
                  <a:pt x="149" y="957"/>
                  <a:pt x="149" y="957"/>
                </a:cubicBezTo>
                <a:cubicBezTo>
                  <a:pt x="148" y="957"/>
                  <a:pt x="148" y="956"/>
                  <a:pt x="148" y="956"/>
                </a:cubicBezTo>
                <a:cubicBezTo>
                  <a:pt x="148" y="956"/>
                  <a:pt x="148" y="955"/>
                  <a:pt x="147" y="955"/>
                </a:cubicBezTo>
                <a:cubicBezTo>
                  <a:pt x="147" y="955"/>
                  <a:pt x="147" y="955"/>
                  <a:pt x="147" y="954"/>
                </a:cubicBezTo>
                <a:cubicBezTo>
                  <a:pt x="146" y="954"/>
                  <a:pt x="146" y="953"/>
                  <a:pt x="146" y="952"/>
                </a:cubicBezTo>
                <a:cubicBezTo>
                  <a:pt x="146" y="952"/>
                  <a:pt x="146" y="951"/>
                  <a:pt x="146" y="950"/>
                </a:cubicBezTo>
                <a:cubicBezTo>
                  <a:pt x="146" y="950"/>
                  <a:pt x="145" y="949"/>
                  <a:pt x="145" y="949"/>
                </a:cubicBezTo>
                <a:cubicBezTo>
                  <a:pt x="144" y="949"/>
                  <a:pt x="144" y="948"/>
                  <a:pt x="144" y="948"/>
                </a:cubicBezTo>
                <a:cubicBezTo>
                  <a:pt x="144" y="947"/>
                  <a:pt x="144" y="947"/>
                  <a:pt x="143" y="946"/>
                </a:cubicBezTo>
                <a:cubicBezTo>
                  <a:pt x="143" y="946"/>
                  <a:pt x="142" y="945"/>
                  <a:pt x="142" y="945"/>
                </a:cubicBezTo>
                <a:cubicBezTo>
                  <a:pt x="142" y="944"/>
                  <a:pt x="142" y="943"/>
                  <a:pt x="142" y="943"/>
                </a:cubicBezTo>
                <a:cubicBezTo>
                  <a:pt x="141" y="942"/>
                  <a:pt x="141" y="942"/>
                  <a:pt x="141" y="941"/>
                </a:cubicBezTo>
                <a:cubicBezTo>
                  <a:pt x="140" y="941"/>
                  <a:pt x="140" y="940"/>
                  <a:pt x="140" y="939"/>
                </a:cubicBezTo>
                <a:cubicBezTo>
                  <a:pt x="140" y="938"/>
                  <a:pt x="140" y="938"/>
                  <a:pt x="140" y="937"/>
                </a:cubicBezTo>
                <a:cubicBezTo>
                  <a:pt x="140" y="936"/>
                  <a:pt x="140" y="936"/>
                  <a:pt x="140" y="935"/>
                </a:cubicBezTo>
                <a:cubicBezTo>
                  <a:pt x="139" y="936"/>
                  <a:pt x="139" y="935"/>
                  <a:pt x="139" y="934"/>
                </a:cubicBezTo>
                <a:cubicBezTo>
                  <a:pt x="139" y="934"/>
                  <a:pt x="139" y="934"/>
                  <a:pt x="139" y="934"/>
                </a:cubicBezTo>
                <a:cubicBezTo>
                  <a:pt x="139" y="933"/>
                  <a:pt x="139" y="932"/>
                  <a:pt x="139" y="931"/>
                </a:cubicBezTo>
                <a:cubicBezTo>
                  <a:pt x="138" y="931"/>
                  <a:pt x="138" y="931"/>
                  <a:pt x="138" y="931"/>
                </a:cubicBezTo>
                <a:cubicBezTo>
                  <a:pt x="138" y="930"/>
                  <a:pt x="137" y="930"/>
                  <a:pt x="137" y="930"/>
                </a:cubicBezTo>
                <a:cubicBezTo>
                  <a:pt x="137" y="927"/>
                  <a:pt x="137" y="929"/>
                  <a:pt x="138" y="928"/>
                </a:cubicBezTo>
                <a:cubicBezTo>
                  <a:pt x="138" y="928"/>
                  <a:pt x="138" y="928"/>
                  <a:pt x="139" y="930"/>
                </a:cubicBezTo>
                <a:cubicBezTo>
                  <a:pt x="139" y="930"/>
                  <a:pt x="139" y="931"/>
                  <a:pt x="139" y="931"/>
                </a:cubicBezTo>
                <a:cubicBezTo>
                  <a:pt x="139" y="931"/>
                  <a:pt x="140" y="932"/>
                  <a:pt x="140" y="932"/>
                </a:cubicBezTo>
                <a:cubicBezTo>
                  <a:pt x="140" y="933"/>
                  <a:pt x="140" y="933"/>
                  <a:pt x="140" y="934"/>
                </a:cubicBezTo>
                <a:cubicBezTo>
                  <a:pt x="140" y="934"/>
                  <a:pt x="140" y="934"/>
                  <a:pt x="140" y="935"/>
                </a:cubicBezTo>
                <a:cubicBezTo>
                  <a:pt x="140" y="935"/>
                  <a:pt x="140" y="935"/>
                  <a:pt x="140" y="935"/>
                </a:cubicBezTo>
                <a:cubicBezTo>
                  <a:pt x="141" y="935"/>
                  <a:pt x="141" y="936"/>
                  <a:pt x="141" y="936"/>
                </a:cubicBezTo>
                <a:cubicBezTo>
                  <a:pt x="141" y="936"/>
                  <a:pt x="141" y="936"/>
                  <a:pt x="141" y="936"/>
                </a:cubicBezTo>
                <a:cubicBezTo>
                  <a:pt x="141" y="937"/>
                  <a:pt x="141" y="937"/>
                  <a:pt x="141" y="937"/>
                </a:cubicBezTo>
                <a:cubicBezTo>
                  <a:pt x="142" y="937"/>
                  <a:pt x="142" y="938"/>
                  <a:pt x="142" y="938"/>
                </a:cubicBezTo>
                <a:cubicBezTo>
                  <a:pt x="142" y="938"/>
                  <a:pt x="141" y="938"/>
                  <a:pt x="142" y="938"/>
                </a:cubicBezTo>
                <a:cubicBezTo>
                  <a:pt x="142" y="939"/>
                  <a:pt x="142" y="939"/>
                  <a:pt x="142" y="939"/>
                </a:cubicBezTo>
                <a:cubicBezTo>
                  <a:pt x="142" y="939"/>
                  <a:pt x="142" y="939"/>
                  <a:pt x="143" y="939"/>
                </a:cubicBezTo>
                <a:cubicBezTo>
                  <a:pt x="143" y="940"/>
                  <a:pt x="142" y="940"/>
                  <a:pt x="143" y="941"/>
                </a:cubicBezTo>
                <a:cubicBezTo>
                  <a:pt x="143" y="941"/>
                  <a:pt x="144" y="941"/>
                  <a:pt x="144" y="942"/>
                </a:cubicBezTo>
                <a:cubicBezTo>
                  <a:pt x="144" y="942"/>
                  <a:pt x="144" y="943"/>
                  <a:pt x="144" y="943"/>
                </a:cubicBezTo>
                <a:cubicBezTo>
                  <a:pt x="144" y="943"/>
                  <a:pt x="144" y="943"/>
                  <a:pt x="144" y="944"/>
                </a:cubicBezTo>
                <a:cubicBezTo>
                  <a:pt x="144" y="944"/>
                  <a:pt x="144" y="944"/>
                  <a:pt x="144" y="944"/>
                </a:cubicBezTo>
                <a:cubicBezTo>
                  <a:pt x="144" y="945"/>
                  <a:pt x="144" y="945"/>
                  <a:pt x="145" y="945"/>
                </a:cubicBezTo>
                <a:cubicBezTo>
                  <a:pt x="145" y="946"/>
                  <a:pt x="145" y="947"/>
                  <a:pt x="145" y="947"/>
                </a:cubicBezTo>
                <a:cubicBezTo>
                  <a:pt x="145" y="948"/>
                  <a:pt x="145" y="948"/>
                  <a:pt x="146" y="948"/>
                </a:cubicBezTo>
                <a:cubicBezTo>
                  <a:pt x="146" y="948"/>
                  <a:pt x="146" y="947"/>
                  <a:pt x="146" y="947"/>
                </a:cubicBezTo>
                <a:cubicBezTo>
                  <a:pt x="146" y="947"/>
                  <a:pt x="146" y="947"/>
                  <a:pt x="146" y="947"/>
                </a:cubicBezTo>
                <a:cubicBezTo>
                  <a:pt x="146" y="947"/>
                  <a:pt x="146" y="946"/>
                  <a:pt x="146" y="947"/>
                </a:cubicBezTo>
                <a:cubicBezTo>
                  <a:pt x="147" y="947"/>
                  <a:pt x="147" y="947"/>
                  <a:pt x="147" y="947"/>
                </a:cubicBezTo>
                <a:cubicBezTo>
                  <a:pt x="147" y="948"/>
                  <a:pt x="147" y="948"/>
                  <a:pt x="147" y="948"/>
                </a:cubicBezTo>
                <a:cubicBezTo>
                  <a:pt x="147" y="949"/>
                  <a:pt x="147" y="949"/>
                  <a:pt x="147" y="949"/>
                </a:cubicBezTo>
                <a:cubicBezTo>
                  <a:pt x="147" y="950"/>
                  <a:pt x="147" y="950"/>
                  <a:pt x="147" y="950"/>
                </a:cubicBezTo>
                <a:cubicBezTo>
                  <a:pt x="146" y="950"/>
                  <a:pt x="147" y="950"/>
                  <a:pt x="147" y="951"/>
                </a:cubicBezTo>
                <a:cubicBezTo>
                  <a:pt x="147" y="951"/>
                  <a:pt x="147" y="952"/>
                  <a:pt x="147" y="952"/>
                </a:cubicBezTo>
                <a:cubicBezTo>
                  <a:pt x="147" y="953"/>
                  <a:pt x="147" y="953"/>
                  <a:pt x="148" y="953"/>
                </a:cubicBezTo>
                <a:cubicBezTo>
                  <a:pt x="148" y="954"/>
                  <a:pt x="148" y="954"/>
                  <a:pt x="148" y="955"/>
                </a:cubicBezTo>
                <a:cubicBezTo>
                  <a:pt x="148" y="955"/>
                  <a:pt x="149" y="956"/>
                  <a:pt x="149" y="956"/>
                </a:cubicBezTo>
                <a:cubicBezTo>
                  <a:pt x="149" y="957"/>
                  <a:pt x="150" y="957"/>
                  <a:pt x="150" y="958"/>
                </a:cubicBezTo>
                <a:cubicBezTo>
                  <a:pt x="150" y="958"/>
                  <a:pt x="150" y="959"/>
                  <a:pt x="150" y="959"/>
                </a:cubicBezTo>
                <a:cubicBezTo>
                  <a:pt x="151" y="960"/>
                  <a:pt x="151" y="960"/>
                  <a:pt x="151" y="961"/>
                </a:cubicBezTo>
                <a:cubicBezTo>
                  <a:pt x="152" y="961"/>
                  <a:pt x="152" y="962"/>
                  <a:pt x="152" y="963"/>
                </a:cubicBezTo>
                <a:cubicBezTo>
                  <a:pt x="152" y="963"/>
                  <a:pt x="152" y="963"/>
                  <a:pt x="153" y="964"/>
                </a:cubicBezTo>
                <a:cubicBezTo>
                  <a:pt x="153" y="964"/>
                  <a:pt x="153" y="965"/>
                  <a:pt x="153" y="965"/>
                </a:cubicBezTo>
                <a:cubicBezTo>
                  <a:pt x="154" y="966"/>
                  <a:pt x="154" y="966"/>
                  <a:pt x="154" y="967"/>
                </a:cubicBezTo>
                <a:cubicBezTo>
                  <a:pt x="154" y="967"/>
                  <a:pt x="154" y="967"/>
                  <a:pt x="154" y="968"/>
                </a:cubicBezTo>
                <a:cubicBezTo>
                  <a:pt x="154" y="968"/>
                  <a:pt x="154" y="968"/>
                  <a:pt x="154" y="969"/>
                </a:cubicBezTo>
                <a:cubicBezTo>
                  <a:pt x="155" y="969"/>
                  <a:pt x="155" y="969"/>
                  <a:pt x="154" y="969"/>
                </a:cubicBezTo>
                <a:close/>
                <a:moveTo>
                  <a:pt x="158" y="976"/>
                </a:moveTo>
                <a:cubicBezTo>
                  <a:pt x="157" y="976"/>
                  <a:pt x="157" y="976"/>
                  <a:pt x="157" y="975"/>
                </a:cubicBezTo>
                <a:cubicBezTo>
                  <a:pt x="156" y="975"/>
                  <a:pt x="156" y="973"/>
                  <a:pt x="156" y="972"/>
                </a:cubicBezTo>
                <a:cubicBezTo>
                  <a:pt x="156" y="972"/>
                  <a:pt x="155" y="971"/>
                  <a:pt x="155" y="970"/>
                </a:cubicBezTo>
                <a:cubicBezTo>
                  <a:pt x="155" y="969"/>
                  <a:pt x="156" y="970"/>
                  <a:pt x="157" y="971"/>
                </a:cubicBezTo>
                <a:cubicBezTo>
                  <a:pt x="157" y="972"/>
                  <a:pt x="157" y="972"/>
                  <a:pt x="158" y="973"/>
                </a:cubicBezTo>
                <a:cubicBezTo>
                  <a:pt x="157" y="974"/>
                  <a:pt x="158" y="974"/>
                  <a:pt x="158" y="975"/>
                </a:cubicBezTo>
                <a:cubicBezTo>
                  <a:pt x="158" y="976"/>
                  <a:pt x="159" y="976"/>
                  <a:pt x="159" y="978"/>
                </a:cubicBezTo>
                <a:cubicBezTo>
                  <a:pt x="158" y="978"/>
                  <a:pt x="158" y="976"/>
                  <a:pt x="158" y="976"/>
                </a:cubicBezTo>
                <a:close/>
                <a:moveTo>
                  <a:pt x="163" y="985"/>
                </a:moveTo>
                <a:cubicBezTo>
                  <a:pt x="162" y="984"/>
                  <a:pt x="162" y="983"/>
                  <a:pt x="161" y="982"/>
                </a:cubicBezTo>
                <a:cubicBezTo>
                  <a:pt x="161" y="981"/>
                  <a:pt x="160" y="981"/>
                  <a:pt x="160" y="980"/>
                </a:cubicBezTo>
                <a:cubicBezTo>
                  <a:pt x="161" y="980"/>
                  <a:pt x="161" y="980"/>
                  <a:pt x="162" y="980"/>
                </a:cubicBezTo>
                <a:cubicBezTo>
                  <a:pt x="162" y="982"/>
                  <a:pt x="164" y="983"/>
                  <a:pt x="163" y="985"/>
                </a:cubicBezTo>
                <a:close/>
                <a:moveTo>
                  <a:pt x="186" y="1012"/>
                </a:moveTo>
                <a:cubicBezTo>
                  <a:pt x="186" y="1013"/>
                  <a:pt x="187" y="1013"/>
                  <a:pt x="187" y="1014"/>
                </a:cubicBezTo>
                <a:cubicBezTo>
                  <a:pt x="187" y="1014"/>
                  <a:pt x="188" y="1014"/>
                  <a:pt x="188" y="1015"/>
                </a:cubicBezTo>
                <a:cubicBezTo>
                  <a:pt x="189" y="1015"/>
                  <a:pt x="189" y="1016"/>
                  <a:pt x="189" y="1017"/>
                </a:cubicBezTo>
                <a:cubicBezTo>
                  <a:pt x="189" y="1017"/>
                  <a:pt x="189" y="1016"/>
                  <a:pt x="189" y="1016"/>
                </a:cubicBezTo>
                <a:cubicBezTo>
                  <a:pt x="190" y="1016"/>
                  <a:pt x="190" y="1017"/>
                  <a:pt x="191" y="1017"/>
                </a:cubicBezTo>
                <a:cubicBezTo>
                  <a:pt x="191" y="1018"/>
                  <a:pt x="192" y="1018"/>
                  <a:pt x="192" y="1019"/>
                </a:cubicBezTo>
                <a:cubicBezTo>
                  <a:pt x="194" y="1021"/>
                  <a:pt x="195" y="1023"/>
                  <a:pt x="196" y="1024"/>
                </a:cubicBezTo>
                <a:cubicBezTo>
                  <a:pt x="196" y="1025"/>
                  <a:pt x="197" y="1026"/>
                  <a:pt x="197" y="1025"/>
                </a:cubicBezTo>
                <a:cubicBezTo>
                  <a:pt x="196" y="1024"/>
                  <a:pt x="196" y="1024"/>
                  <a:pt x="196" y="1023"/>
                </a:cubicBezTo>
                <a:cubicBezTo>
                  <a:pt x="196" y="1024"/>
                  <a:pt x="197" y="1024"/>
                  <a:pt x="197" y="1024"/>
                </a:cubicBezTo>
                <a:cubicBezTo>
                  <a:pt x="197" y="1025"/>
                  <a:pt x="197" y="1025"/>
                  <a:pt x="198" y="1025"/>
                </a:cubicBezTo>
                <a:cubicBezTo>
                  <a:pt x="198" y="1026"/>
                  <a:pt x="198" y="1027"/>
                  <a:pt x="199" y="1028"/>
                </a:cubicBezTo>
                <a:cubicBezTo>
                  <a:pt x="199" y="1028"/>
                  <a:pt x="199" y="1028"/>
                  <a:pt x="200" y="1029"/>
                </a:cubicBezTo>
                <a:cubicBezTo>
                  <a:pt x="200" y="1029"/>
                  <a:pt x="200" y="1029"/>
                  <a:pt x="201" y="1030"/>
                </a:cubicBezTo>
                <a:cubicBezTo>
                  <a:pt x="202" y="1030"/>
                  <a:pt x="202" y="1031"/>
                  <a:pt x="203" y="1032"/>
                </a:cubicBezTo>
                <a:cubicBezTo>
                  <a:pt x="204" y="1033"/>
                  <a:pt x="205" y="1034"/>
                  <a:pt x="205" y="1034"/>
                </a:cubicBezTo>
                <a:cubicBezTo>
                  <a:pt x="206" y="1035"/>
                  <a:pt x="207" y="1036"/>
                  <a:pt x="208" y="1037"/>
                </a:cubicBezTo>
                <a:cubicBezTo>
                  <a:pt x="208" y="1037"/>
                  <a:pt x="209" y="1039"/>
                  <a:pt x="208" y="1038"/>
                </a:cubicBezTo>
                <a:cubicBezTo>
                  <a:pt x="207" y="1038"/>
                  <a:pt x="207" y="1036"/>
                  <a:pt x="206" y="1036"/>
                </a:cubicBezTo>
                <a:cubicBezTo>
                  <a:pt x="205" y="1035"/>
                  <a:pt x="204" y="1034"/>
                  <a:pt x="203" y="1033"/>
                </a:cubicBezTo>
                <a:cubicBezTo>
                  <a:pt x="202" y="1032"/>
                  <a:pt x="201" y="1031"/>
                  <a:pt x="201" y="1031"/>
                </a:cubicBezTo>
                <a:cubicBezTo>
                  <a:pt x="200" y="1030"/>
                  <a:pt x="199" y="1029"/>
                  <a:pt x="199" y="1029"/>
                </a:cubicBezTo>
                <a:cubicBezTo>
                  <a:pt x="198" y="1028"/>
                  <a:pt x="198" y="1027"/>
                  <a:pt x="198" y="1027"/>
                </a:cubicBezTo>
                <a:cubicBezTo>
                  <a:pt x="197" y="1027"/>
                  <a:pt x="197" y="1026"/>
                  <a:pt x="197" y="1026"/>
                </a:cubicBezTo>
                <a:cubicBezTo>
                  <a:pt x="196" y="1025"/>
                  <a:pt x="195" y="1025"/>
                  <a:pt x="195" y="1025"/>
                </a:cubicBezTo>
                <a:cubicBezTo>
                  <a:pt x="194" y="1024"/>
                  <a:pt x="194" y="1023"/>
                  <a:pt x="193" y="1022"/>
                </a:cubicBezTo>
                <a:cubicBezTo>
                  <a:pt x="191" y="1020"/>
                  <a:pt x="191" y="1020"/>
                  <a:pt x="191" y="1020"/>
                </a:cubicBezTo>
                <a:cubicBezTo>
                  <a:pt x="190" y="1019"/>
                  <a:pt x="190" y="1018"/>
                  <a:pt x="190" y="1018"/>
                </a:cubicBezTo>
                <a:cubicBezTo>
                  <a:pt x="190" y="1019"/>
                  <a:pt x="189" y="1018"/>
                  <a:pt x="189" y="1018"/>
                </a:cubicBezTo>
                <a:cubicBezTo>
                  <a:pt x="189" y="1017"/>
                  <a:pt x="189" y="1017"/>
                  <a:pt x="188" y="1016"/>
                </a:cubicBezTo>
                <a:cubicBezTo>
                  <a:pt x="188" y="1016"/>
                  <a:pt x="188" y="1015"/>
                  <a:pt x="187" y="1015"/>
                </a:cubicBezTo>
                <a:cubicBezTo>
                  <a:pt x="187" y="1015"/>
                  <a:pt x="187" y="1015"/>
                  <a:pt x="187" y="1015"/>
                </a:cubicBezTo>
                <a:cubicBezTo>
                  <a:pt x="186" y="1014"/>
                  <a:pt x="186" y="1013"/>
                  <a:pt x="185" y="1013"/>
                </a:cubicBezTo>
                <a:cubicBezTo>
                  <a:pt x="185" y="1012"/>
                  <a:pt x="185" y="1012"/>
                  <a:pt x="186" y="1012"/>
                </a:cubicBezTo>
                <a:close/>
                <a:moveTo>
                  <a:pt x="175" y="998"/>
                </a:moveTo>
                <a:cubicBezTo>
                  <a:pt x="175" y="998"/>
                  <a:pt x="175" y="997"/>
                  <a:pt x="176" y="998"/>
                </a:cubicBezTo>
                <a:cubicBezTo>
                  <a:pt x="176" y="999"/>
                  <a:pt x="179" y="1001"/>
                  <a:pt x="178" y="1002"/>
                </a:cubicBezTo>
                <a:cubicBezTo>
                  <a:pt x="176" y="1002"/>
                  <a:pt x="177" y="1000"/>
                  <a:pt x="176" y="999"/>
                </a:cubicBezTo>
                <a:cubicBezTo>
                  <a:pt x="175" y="999"/>
                  <a:pt x="174" y="999"/>
                  <a:pt x="175" y="998"/>
                </a:cubicBezTo>
                <a:close/>
                <a:moveTo>
                  <a:pt x="170" y="989"/>
                </a:moveTo>
                <a:cubicBezTo>
                  <a:pt x="170" y="990"/>
                  <a:pt x="171" y="990"/>
                  <a:pt x="171" y="991"/>
                </a:cubicBezTo>
                <a:cubicBezTo>
                  <a:pt x="171" y="992"/>
                  <a:pt x="172" y="992"/>
                  <a:pt x="172" y="993"/>
                </a:cubicBezTo>
                <a:cubicBezTo>
                  <a:pt x="172" y="994"/>
                  <a:pt x="174" y="994"/>
                  <a:pt x="174" y="996"/>
                </a:cubicBezTo>
                <a:cubicBezTo>
                  <a:pt x="173" y="995"/>
                  <a:pt x="172" y="994"/>
                  <a:pt x="172" y="994"/>
                </a:cubicBezTo>
                <a:cubicBezTo>
                  <a:pt x="171" y="994"/>
                  <a:pt x="171" y="993"/>
                  <a:pt x="171" y="993"/>
                </a:cubicBezTo>
                <a:cubicBezTo>
                  <a:pt x="170" y="992"/>
                  <a:pt x="170" y="991"/>
                  <a:pt x="170" y="990"/>
                </a:cubicBezTo>
                <a:cubicBezTo>
                  <a:pt x="170" y="990"/>
                  <a:pt x="169" y="989"/>
                  <a:pt x="169" y="988"/>
                </a:cubicBezTo>
                <a:cubicBezTo>
                  <a:pt x="169" y="987"/>
                  <a:pt x="170" y="988"/>
                  <a:pt x="170" y="989"/>
                </a:cubicBezTo>
                <a:close/>
                <a:moveTo>
                  <a:pt x="171" y="996"/>
                </a:moveTo>
                <a:cubicBezTo>
                  <a:pt x="171" y="996"/>
                  <a:pt x="171" y="997"/>
                  <a:pt x="172" y="997"/>
                </a:cubicBezTo>
                <a:cubicBezTo>
                  <a:pt x="172" y="998"/>
                  <a:pt x="172" y="998"/>
                  <a:pt x="173" y="998"/>
                </a:cubicBezTo>
                <a:cubicBezTo>
                  <a:pt x="173" y="999"/>
                  <a:pt x="173" y="1000"/>
                  <a:pt x="174" y="1001"/>
                </a:cubicBezTo>
                <a:cubicBezTo>
                  <a:pt x="174" y="1001"/>
                  <a:pt x="174" y="1000"/>
                  <a:pt x="174" y="1000"/>
                </a:cubicBezTo>
                <a:cubicBezTo>
                  <a:pt x="175" y="1000"/>
                  <a:pt x="175" y="1001"/>
                  <a:pt x="176" y="1001"/>
                </a:cubicBezTo>
                <a:cubicBezTo>
                  <a:pt x="176" y="1002"/>
                  <a:pt x="176" y="1002"/>
                  <a:pt x="177" y="1003"/>
                </a:cubicBezTo>
                <a:cubicBezTo>
                  <a:pt x="178" y="1005"/>
                  <a:pt x="179" y="1007"/>
                  <a:pt x="180" y="1009"/>
                </a:cubicBezTo>
                <a:cubicBezTo>
                  <a:pt x="180" y="1009"/>
                  <a:pt x="181" y="1010"/>
                  <a:pt x="181" y="1009"/>
                </a:cubicBezTo>
                <a:cubicBezTo>
                  <a:pt x="181" y="1009"/>
                  <a:pt x="180" y="1008"/>
                  <a:pt x="180" y="1008"/>
                </a:cubicBezTo>
                <a:cubicBezTo>
                  <a:pt x="181" y="1008"/>
                  <a:pt x="181" y="1009"/>
                  <a:pt x="181" y="1009"/>
                </a:cubicBezTo>
                <a:cubicBezTo>
                  <a:pt x="181" y="1009"/>
                  <a:pt x="182" y="1009"/>
                  <a:pt x="182" y="1010"/>
                </a:cubicBezTo>
                <a:cubicBezTo>
                  <a:pt x="182" y="1011"/>
                  <a:pt x="182" y="1011"/>
                  <a:pt x="183" y="1012"/>
                </a:cubicBezTo>
                <a:cubicBezTo>
                  <a:pt x="183" y="1013"/>
                  <a:pt x="183" y="1013"/>
                  <a:pt x="184" y="1013"/>
                </a:cubicBezTo>
                <a:cubicBezTo>
                  <a:pt x="184" y="1014"/>
                  <a:pt x="184" y="1014"/>
                  <a:pt x="185" y="1015"/>
                </a:cubicBezTo>
                <a:cubicBezTo>
                  <a:pt x="185" y="1015"/>
                  <a:pt x="186" y="1016"/>
                  <a:pt x="187" y="1017"/>
                </a:cubicBezTo>
                <a:cubicBezTo>
                  <a:pt x="187" y="1018"/>
                  <a:pt x="188" y="1019"/>
                  <a:pt x="189" y="1020"/>
                </a:cubicBezTo>
                <a:cubicBezTo>
                  <a:pt x="190" y="1020"/>
                  <a:pt x="190" y="1022"/>
                  <a:pt x="189" y="1021"/>
                </a:cubicBezTo>
                <a:cubicBezTo>
                  <a:pt x="188" y="1020"/>
                  <a:pt x="188" y="1019"/>
                  <a:pt x="187" y="1018"/>
                </a:cubicBezTo>
                <a:cubicBezTo>
                  <a:pt x="186" y="1017"/>
                  <a:pt x="185" y="1016"/>
                  <a:pt x="184" y="1015"/>
                </a:cubicBezTo>
                <a:cubicBezTo>
                  <a:pt x="184" y="1015"/>
                  <a:pt x="183" y="1014"/>
                  <a:pt x="183" y="1013"/>
                </a:cubicBezTo>
                <a:cubicBezTo>
                  <a:pt x="182" y="1013"/>
                  <a:pt x="182" y="1012"/>
                  <a:pt x="182" y="1011"/>
                </a:cubicBezTo>
                <a:cubicBezTo>
                  <a:pt x="181" y="1011"/>
                  <a:pt x="181" y="1011"/>
                  <a:pt x="181" y="1010"/>
                </a:cubicBezTo>
                <a:cubicBezTo>
                  <a:pt x="180" y="1010"/>
                  <a:pt x="179" y="1010"/>
                  <a:pt x="179" y="1009"/>
                </a:cubicBezTo>
                <a:cubicBezTo>
                  <a:pt x="178" y="1008"/>
                  <a:pt x="178" y="1007"/>
                  <a:pt x="178" y="1006"/>
                </a:cubicBezTo>
                <a:cubicBezTo>
                  <a:pt x="175" y="1004"/>
                  <a:pt x="175" y="1004"/>
                  <a:pt x="175" y="1004"/>
                </a:cubicBezTo>
                <a:cubicBezTo>
                  <a:pt x="175" y="1003"/>
                  <a:pt x="174" y="1002"/>
                  <a:pt x="174" y="1002"/>
                </a:cubicBezTo>
                <a:cubicBezTo>
                  <a:pt x="174" y="1003"/>
                  <a:pt x="174" y="1002"/>
                  <a:pt x="174" y="1001"/>
                </a:cubicBezTo>
                <a:cubicBezTo>
                  <a:pt x="173" y="1001"/>
                  <a:pt x="173" y="1000"/>
                  <a:pt x="173" y="1000"/>
                </a:cubicBezTo>
                <a:cubicBezTo>
                  <a:pt x="173" y="999"/>
                  <a:pt x="172" y="999"/>
                  <a:pt x="172" y="998"/>
                </a:cubicBezTo>
                <a:cubicBezTo>
                  <a:pt x="172" y="998"/>
                  <a:pt x="172" y="998"/>
                  <a:pt x="171" y="998"/>
                </a:cubicBezTo>
                <a:cubicBezTo>
                  <a:pt x="171" y="998"/>
                  <a:pt x="171" y="997"/>
                  <a:pt x="170" y="996"/>
                </a:cubicBezTo>
                <a:cubicBezTo>
                  <a:pt x="169" y="995"/>
                  <a:pt x="169" y="995"/>
                  <a:pt x="168" y="994"/>
                </a:cubicBezTo>
                <a:cubicBezTo>
                  <a:pt x="168" y="994"/>
                  <a:pt x="168" y="993"/>
                  <a:pt x="167" y="993"/>
                </a:cubicBezTo>
                <a:cubicBezTo>
                  <a:pt x="167" y="992"/>
                  <a:pt x="167" y="991"/>
                  <a:pt x="167" y="991"/>
                </a:cubicBezTo>
                <a:cubicBezTo>
                  <a:pt x="168" y="991"/>
                  <a:pt x="168" y="993"/>
                  <a:pt x="169" y="993"/>
                </a:cubicBezTo>
                <a:cubicBezTo>
                  <a:pt x="169" y="994"/>
                  <a:pt x="170" y="995"/>
                  <a:pt x="171" y="996"/>
                </a:cubicBezTo>
                <a:close/>
                <a:moveTo>
                  <a:pt x="166" y="982"/>
                </a:moveTo>
                <a:cubicBezTo>
                  <a:pt x="166" y="982"/>
                  <a:pt x="167" y="983"/>
                  <a:pt x="167" y="983"/>
                </a:cubicBezTo>
                <a:cubicBezTo>
                  <a:pt x="167" y="984"/>
                  <a:pt x="167" y="984"/>
                  <a:pt x="167" y="985"/>
                </a:cubicBezTo>
                <a:cubicBezTo>
                  <a:pt x="168" y="985"/>
                  <a:pt x="168" y="986"/>
                  <a:pt x="168" y="986"/>
                </a:cubicBezTo>
                <a:cubicBezTo>
                  <a:pt x="168" y="986"/>
                  <a:pt x="168" y="986"/>
                  <a:pt x="168" y="987"/>
                </a:cubicBezTo>
                <a:cubicBezTo>
                  <a:pt x="168" y="987"/>
                  <a:pt x="168" y="987"/>
                  <a:pt x="168" y="987"/>
                </a:cubicBezTo>
                <a:cubicBezTo>
                  <a:pt x="168" y="987"/>
                  <a:pt x="167" y="987"/>
                  <a:pt x="167" y="987"/>
                </a:cubicBezTo>
                <a:cubicBezTo>
                  <a:pt x="167" y="986"/>
                  <a:pt x="167" y="986"/>
                  <a:pt x="167" y="986"/>
                </a:cubicBezTo>
                <a:cubicBezTo>
                  <a:pt x="167" y="986"/>
                  <a:pt x="167" y="985"/>
                  <a:pt x="167" y="985"/>
                </a:cubicBezTo>
                <a:cubicBezTo>
                  <a:pt x="167" y="985"/>
                  <a:pt x="166" y="985"/>
                  <a:pt x="166" y="985"/>
                </a:cubicBezTo>
                <a:cubicBezTo>
                  <a:pt x="166" y="984"/>
                  <a:pt x="166" y="984"/>
                  <a:pt x="166" y="984"/>
                </a:cubicBezTo>
                <a:cubicBezTo>
                  <a:pt x="166" y="983"/>
                  <a:pt x="165" y="983"/>
                  <a:pt x="165" y="982"/>
                </a:cubicBezTo>
                <a:cubicBezTo>
                  <a:pt x="165" y="982"/>
                  <a:pt x="165" y="982"/>
                  <a:pt x="164" y="981"/>
                </a:cubicBezTo>
                <a:cubicBezTo>
                  <a:pt x="164" y="981"/>
                  <a:pt x="164" y="980"/>
                  <a:pt x="164" y="980"/>
                </a:cubicBezTo>
                <a:cubicBezTo>
                  <a:pt x="163" y="979"/>
                  <a:pt x="163" y="979"/>
                  <a:pt x="163" y="978"/>
                </a:cubicBezTo>
                <a:cubicBezTo>
                  <a:pt x="163" y="978"/>
                  <a:pt x="162" y="977"/>
                  <a:pt x="162" y="977"/>
                </a:cubicBezTo>
                <a:cubicBezTo>
                  <a:pt x="162" y="976"/>
                  <a:pt x="162" y="976"/>
                  <a:pt x="162" y="976"/>
                </a:cubicBezTo>
                <a:cubicBezTo>
                  <a:pt x="161" y="976"/>
                  <a:pt x="161" y="975"/>
                  <a:pt x="161" y="975"/>
                </a:cubicBezTo>
                <a:cubicBezTo>
                  <a:pt x="161" y="974"/>
                  <a:pt x="160" y="974"/>
                  <a:pt x="160" y="974"/>
                </a:cubicBezTo>
                <a:cubicBezTo>
                  <a:pt x="160" y="974"/>
                  <a:pt x="160" y="974"/>
                  <a:pt x="160" y="973"/>
                </a:cubicBezTo>
                <a:cubicBezTo>
                  <a:pt x="159" y="973"/>
                  <a:pt x="159" y="972"/>
                  <a:pt x="159" y="971"/>
                </a:cubicBezTo>
                <a:cubicBezTo>
                  <a:pt x="159" y="971"/>
                  <a:pt x="158" y="970"/>
                  <a:pt x="158" y="969"/>
                </a:cubicBezTo>
                <a:cubicBezTo>
                  <a:pt x="158" y="969"/>
                  <a:pt x="158" y="968"/>
                  <a:pt x="158" y="968"/>
                </a:cubicBezTo>
                <a:cubicBezTo>
                  <a:pt x="157" y="968"/>
                  <a:pt x="157" y="967"/>
                  <a:pt x="157" y="967"/>
                </a:cubicBezTo>
                <a:cubicBezTo>
                  <a:pt x="157" y="966"/>
                  <a:pt x="156" y="966"/>
                  <a:pt x="156" y="965"/>
                </a:cubicBezTo>
                <a:cubicBezTo>
                  <a:pt x="155" y="965"/>
                  <a:pt x="155" y="965"/>
                  <a:pt x="154" y="964"/>
                </a:cubicBezTo>
                <a:cubicBezTo>
                  <a:pt x="154" y="963"/>
                  <a:pt x="154" y="963"/>
                  <a:pt x="154" y="962"/>
                </a:cubicBezTo>
                <a:cubicBezTo>
                  <a:pt x="154" y="961"/>
                  <a:pt x="153" y="961"/>
                  <a:pt x="153" y="961"/>
                </a:cubicBezTo>
                <a:cubicBezTo>
                  <a:pt x="153" y="960"/>
                  <a:pt x="152" y="959"/>
                  <a:pt x="152" y="958"/>
                </a:cubicBezTo>
                <a:cubicBezTo>
                  <a:pt x="152" y="958"/>
                  <a:pt x="152" y="957"/>
                  <a:pt x="152" y="956"/>
                </a:cubicBezTo>
                <a:cubicBezTo>
                  <a:pt x="151" y="956"/>
                  <a:pt x="152" y="955"/>
                  <a:pt x="151" y="955"/>
                </a:cubicBezTo>
                <a:cubicBezTo>
                  <a:pt x="151" y="955"/>
                  <a:pt x="151" y="954"/>
                  <a:pt x="151" y="954"/>
                </a:cubicBezTo>
                <a:cubicBezTo>
                  <a:pt x="151" y="953"/>
                  <a:pt x="150" y="954"/>
                  <a:pt x="150" y="953"/>
                </a:cubicBezTo>
                <a:cubicBezTo>
                  <a:pt x="150" y="952"/>
                  <a:pt x="151" y="951"/>
                  <a:pt x="150" y="951"/>
                </a:cubicBezTo>
                <a:cubicBezTo>
                  <a:pt x="150" y="950"/>
                  <a:pt x="150" y="950"/>
                  <a:pt x="149" y="950"/>
                </a:cubicBezTo>
                <a:cubicBezTo>
                  <a:pt x="149" y="950"/>
                  <a:pt x="149" y="950"/>
                  <a:pt x="149" y="950"/>
                </a:cubicBezTo>
                <a:cubicBezTo>
                  <a:pt x="148" y="947"/>
                  <a:pt x="149" y="948"/>
                  <a:pt x="149" y="948"/>
                </a:cubicBezTo>
                <a:cubicBezTo>
                  <a:pt x="149" y="948"/>
                  <a:pt x="149" y="948"/>
                  <a:pt x="150" y="949"/>
                </a:cubicBezTo>
                <a:cubicBezTo>
                  <a:pt x="150" y="949"/>
                  <a:pt x="151" y="950"/>
                  <a:pt x="151" y="950"/>
                </a:cubicBezTo>
                <a:cubicBezTo>
                  <a:pt x="151" y="951"/>
                  <a:pt x="151" y="951"/>
                  <a:pt x="152" y="952"/>
                </a:cubicBezTo>
                <a:cubicBezTo>
                  <a:pt x="152" y="952"/>
                  <a:pt x="152" y="953"/>
                  <a:pt x="152" y="953"/>
                </a:cubicBezTo>
                <a:cubicBezTo>
                  <a:pt x="152" y="953"/>
                  <a:pt x="152" y="954"/>
                  <a:pt x="152" y="954"/>
                </a:cubicBezTo>
                <a:cubicBezTo>
                  <a:pt x="152" y="954"/>
                  <a:pt x="152" y="954"/>
                  <a:pt x="152" y="955"/>
                </a:cubicBezTo>
                <a:cubicBezTo>
                  <a:pt x="152" y="955"/>
                  <a:pt x="153" y="955"/>
                  <a:pt x="153" y="955"/>
                </a:cubicBezTo>
                <a:cubicBezTo>
                  <a:pt x="153" y="955"/>
                  <a:pt x="153" y="955"/>
                  <a:pt x="153" y="956"/>
                </a:cubicBezTo>
                <a:cubicBezTo>
                  <a:pt x="153" y="956"/>
                  <a:pt x="153" y="956"/>
                  <a:pt x="153" y="956"/>
                </a:cubicBezTo>
                <a:cubicBezTo>
                  <a:pt x="153" y="957"/>
                  <a:pt x="153" y="957"/>
                  <a:pt x="154" y="957"/>
                </a:cubicBezTo>
                <a:cubicBezTo>
                  <a:pt x="154" y="957"/>
                  <a:pt x="153" y="958"/>
                  <a:pt x="154" y="958"/>
                </a:cubicBezTo>
                <a:cubicBezTo>
                  <a:pt x="154" y="958"/>
                  <a:pt x="154" y="958"/>
                  <a:pt x="154" y="958"/>
                </a:cubicBezTo>
                <a:cubicBezTo>
                  <a:pt x="154" y="958"/>
                  <a:pt x="154" y="958"/>
                  <a:pt x="155" y="959"/>
                </a:cubicBezTo>
                <a:cubicBezTo>
                  <a:pt x="155" y="959"/>
                  <a:pt x="155" y="959"/>
                  <a:pt x="155" y="960"/>
                </a:cubicBezTo>
                <a:cubicBezTo>
                  <a:pt x="155" y="960"/>
                  <a:pt x="156" y="961"/>
                  <a:pt x="156" y="961"/>
                </a:cubicBezTo>
                <a:cubicBezTo>
                  <a:pt x="156" y="961"/>
                  <a:pt x="156" y="962"/>
                  <a:pt x="156" y="962"/>
                </a:cubicBezTo>
                <a:cubicBezTo>
                  <a:pt x="156" y="962"/>
                  <a:pt x="156" y="962"/>
                  <a:pt x="156" y="963"/>
                </a:cubicBezTo>
                <a:cubicBezTo>
                  <a:pt x="156" y="963"/>
                  <a:pt x="156" y="963"/>
                  <a:pt x="156" y="963"/>
                </a:cubicBezTo>
                <a:cubicBezTo>
                  <a:pt x="156" y="964"/>
                  <a:pt x="157" y="964"/>
                  <a:pt x="157" y="964"/>
                </a:cubicBezTo>
                <a:cubicBezTo>
                  <a:pt x="157" y="965"/>
                  <a:pt x="157" y="966"/>
                  <a:pt x="157" y="966"/>
                </a:cubicBezTo>
                <a:cubicBezTo>
                  <a:pt x="157" y="967"/>
                  <a:pt x="158" y="967"/>
                  <a:pt x="158" y="967"/>
                </a:cubicBezTo>
                <a:cubicBezTo>
                  <a:pt x="158" y="967"/>
                  <a:pt x="158" y="966"/>
                  <a:pt x="158" y="966"/>
                </a:cubicBezTo>
                <a:cubicBezTo>
                  <a:pt x="158" y="965"/>
                  <a:pt x="158" y="965"/>
                  <a:pt x="159" y="965"/>
                </a:cubicBezTo>
                <a:cubicBezTo>
                  <a:pt x="159" y="965"/>
                  <a:pt x="159" y="965"/>
                  <a:pt x="159" y="965"/>
                </a:cubicBezTo>
                <a:cubicBezTo>
                  <a:pt x="159" y="965"/>
                  <a:pt x="159" y="966"/>
                  <a:pt x="159" y="966"/>
                </a:cubicBezTo>
                <a:cubicBezTo>
                  <a:pt x="159" y="967"/>
                  <a:pt x="159" y="967"/>
                  <a:pt x="159" y="967"/>
                </a:cubicBezTo>
                <a:cubicBezTo>
                  <a:pt x="160" y="967"/>
                  <a:pt x="160" y="968"/>
                  <a:pt x="160" y="968"/>
                </a:cubicBezTo>
                <a:cubicBezTo>
                  <a:pt x="160" y="968"/>
                  <a:pt x="159" y="968"/>
                  <a:pt x="159" y="969"/>
                </a:cubicBezTo>
                <a:cubicBezTo>
                  <a:pt x="159" y="969"/>
                  <a:pt x="159" y="969"/>
                  <a:pt x="159" y="969"/>
                </a:cubicBezTo>
                <a:cubicBezTo>
                  <a:pt x="159" y="970"/>
                  <a:pt x="160" y="970"/>
                  <a:pt x="160" y="971"/>
                </a:cubicBezTo>
                <a:cubicBezTo>
                  <a:pt x="160" y="971"/>
                  <a:pt x="160" y="972"/>
                  <a:pt x="161" y="972"/>
                </a:cubicBezTo>
                <a:cubicBezTo>
                  <a:pt x="161" y="973"/>
                  <a:pt x="161" y="973"/>
                  <a:pt x="161" y="973"/>
                </a:cubicBezTo>
                <a:cubicBezTo>
                  <a:pt x="161" y="974"/>
                  <a:pt x="162" y="974"/>
                  <a:pt x="162" y="975"/>
                </a:cubicBezTo>
                <a:cubicBezTo>
                  <a:pt x="162" y="975"/>
                  <a:pt x="163" y="976"/>
                  <a:pt x="163" y="976"/>
                </a:cubicBezTo>
                <a:cubicBezTo>
                  <a:pt x="163" y="977"/>
                  <a:pt x="163" y="977"/>
                  <a:pt x="164" y="978"/>
                </a:cubicBezTo>
                <a:cubicBezTo>
                  <a:pt x="164" y="978"/>
                  <a:pt x="164" y="979"/>
                  <a:pt x="165" y="979"/>
                </a:cubicBezTo>
                <a:cubicBezTo>
                  <a:pt x="165" y="980"/>
                  <a:pt x="165" y="980"/>
                  <a:pt x="165" y="981"/>
                </a:cubicBezTo>
                <a:cubicBezTo>
                  <a:pt x="165" y="981"/>
                  <a:pt x="166" y="982"/>
                  <a:pt x="166" y="982"/>
                </a:cubicBezTo>
                <a:close/>
                <a:moveTo>
                  <a:pt x="195" y="205"/>
                </a:moveTo>
                <a:cubicBezTo>
                  <a:pt x="195" y="205"/>
                  <a:pt x="195" y="206"/>
                  <a:pt x="195" y="206"/>
                </a:cubicBezTo>
                <a:cubicBezTo>
                  <a:pt x="195" y="207"/>
                  <a:pt x="195" y="208"/>
                  <a:pt x="195" y="208"/>
                </a:cubicBezTo>
                <a:cubicBezTo>
                  <a:pt x="196" y="208"/>
                  <a:pt x="196" y="208"/>
                  <a:pt x="196" y="207"/>
                </a:cubicBezTo>
                <a:cubicBezTo>
                  <a:pt x="196" y="208"/>
                  <a:pt x="197" y="208"/>
                  <a:pt x="197" y="208"/>
                </a:cubicBezTo>
                <a:cubicBezTo>
                  <a:pt x="197" y="209"/>
                  <a:pt x="197" y="209"/>
                  <a:pt x="198" y="209"/>
                </a:cubicBezTo>
                <a:cubicBezTo>
                  <a:pt x="197" y="210"/>
                  <a:pt x="197" y="210"/>
                  <a:pt x="196" y="211"/>
                </a:cubicBezTo>
                <a:cubicBezTo>
                  <a:pt x="195" y="212"/>
                  <a:pt x="195" y="213"/>
                  <a:pt x="194" y="212"/>
                </a:cubicBezTo>
                <a:cubicBezTo>
                  <a:pt x="195" y="214"/>
                  <a:pt x="195" y="215"/>
                  <a:pt x="193" y="216"/>
                </a:cubicBezTo>
                <a:cubicBezTo>
                  <a:pt x="193" y="217"/>
                  <a:pt x="194" y="217"/>
                  <a:pt x="194" y="217"/>
                </a:cubicBezTo>
                <a:cubicBezTo>
                  <a:pt x="195" y="220"/>
                  <a:pt x="192" y="216"/>
                  <a:pt x="193" y="220"/>
                </a:cubicBezTo>
                <a:cubicBezTo>
                  <a:pt x="192" y="220"/>
                  <a:pt x="191" y="220"/>
                  <a:pt x="190" y="221"/>
                </a:cubicBezTo>
                <a:cubicBezTo>
                  <a:pt x="190" y="222"/>
                  <a:pt x="191" y="223"/>
                  <a:pt x="192" y="224"/>
                </a:cubicBezTo>
                <a:cubicBezTo>
                  <a:pt x="189" y="224"/>
                  <a:pt x="190" y="227"/>
                  <a:pt x="188" y="227"/>
                </a:cubicBezTo>
                <a:cubicBezTo>
                  <a:pt x="188" y="229"/>
                  <a:pt x="188" y="231"/>
                  <a:pt x="188" y="232"/>
                </a:cubicBezTo>
                <a:cubicBezTo>
                  <a:pt x="187" y="232"/>
                  <a:pt x="187" y="234"/>
                  <a:pt x="187" y="234"/>
                </a:cubicBezTo>
                <a:cubicBezTo>
                  <a:pt x="186" y="235"/>
                  <a:pt x="185" y="235"/>
                  <a:pt x="185" y="236"/>
                </a:cubicBezTo>
                <a:cubicBezTo>
                  <a:pt x="185" y="238"/>
                  <a:pt x="186" y="238"/>
                  <a:pt x="186" y="240"/>
                </a:cubicBezTo>
                <a:cubicBezTo>
                  <a:pt x="184" y="240"/>
                  <a:pt x="185" y="242"/>
                  <a:pt x="183" y="242"/>
                </a:cubicBezTo>
                <a:cubicBezTo>
                  <a:pt x="183" y="245"/>
                  <a:pt x="182" y="246"/>
                  <a:pt x="182" y="248"/>
                </a:cubicBezTo>
                <a:cubicBezTo>
                  <a:pt x="181" y="248"/>
                  <a:pt x="181" y="249"/>
                  <a:pt x="181" y="249"/>
                </a:cubicBezTo>
                <a:cubicBezTo>
                  <a:pt x="180" y="249"/>
                  <a:pt x="180" y="249"/>
                  <a:pt x="180" y="249"/>
                </a:cubicBezTo>
                <a:cubicBezTo>
                  <a:pt x="179" y="249"/>
                  <a:pt x="180" y="250"/>
                  <a:pt x="180" y="251"/>
                </a:cubicBezTo>
                <a:cubicBezTo>
                  <a:pt x="179" y="254"/>
                  <a:pt x="182" y="253"/>
                  <a:pt x="182" y="255"/>
                </a:cubicBezTo>
                <a:cubicBezTo>
                  <a:pt x="180" y="255"/>
                  <a:pt x="180" y="257"/>
                  <a:pt x="178" y="258"/>
                </a:cubicBezTo>
                <a:cubicBezTo>
                  <a:pt x="178" y="259"/>
                  <a:pt x="179" y="260"/>
                  <a:pt x="179" y="261"/>
                </a:cubicBezTo>
                <a:cubicBezTo>
                  <a:pt x="178" y="261"/>
                  <a:pt x="177" y="261"/>
                  <a:pt x="178" y="262"/>
                </a:cubicBezTo>
                <a:cubicBezTo>
                  <a:pt x="178" y="263"/>
                  <a:pt x="179" y="263"/>
                  <a:pt x="179" y="265"/>
                </a:cubicBezTo>
                <a:cubicBezTo>
                  <a:pt x="178" y="264"/>
                  <a:pt x="178" y="265"/>
                  <a:pt x="178" y="265"/>
                </a:cubicBezTo>
                <a:cubicBezTo>
                  <a:pt x="177" y="266"/>
                  <a:pt x="176" y="267"/>
                  <a:pt x="176" y="268"/>
                </a:cubicBezTo>
                <a:cubicBezTo>
                  <a:pt x="175" y="268"/>
                  <a:pt x="175" y="269"/>
                  <a:pt x="175" y="269"/>
                </a:cubicBezTo>
                <a:cubicBezTo>
                  <a:pt x="174" y="272"/>
                  <a:pt x="174" y="273"/>
                  <a:pt x="174" y="276"/>
                </a:cubicBezTo>
                <a:cubicBezTo>
                  <a:pt x="174" y="277"/>
                  <a:pt x="174" y="277"/>
                  <a:pt x="173" y="277"/>
                </a:cubicBezTo>
                <a:cubicBezTo>
                  <a:pt x="173" y="278"/>
                  <a:pt x="173" y="277"/>
                  <a:pt x="173" y="278"/>
                </a:cubicBezTo>
                <a:cubicBezTo>
                  <a:pt x="173" y="279"/>
                  <a:pt x="173" y="279"/>
                  <a:pt x="172" y="280"/>
                </a:cubicBezTo>
                <a:cubicBezTo>
                  <a:pt x="172" y="281"/>
                  <a:pt x="172" y="282"/>
                  <a:pt x="172" y="284"/>
                </a:cubicBezTo>
                <a:cubicBezTo>
                  <a:pt x="170" y="284"/>
                  <a:pt x="171" y="286"/>
                  <a:pt x="170" y="286"/>
                </a:cubicBezTo>
                <a:cubicBezTo>
                  <a:pt x="169" y="282"/>
                  <a:pt x="171" y="278"/>
                  <a:pt x="171" y="273"/>
                </a:cubicBezTo>
                <a:cubicBezTo>
                  <a:pt x="172" y="272"/>
                  <a:pt x="173" y="271"/>
                  <a:pt x="174" y="271"/>
                </a:cubicBezTo>
                <a:cubicBezTo>
                  <a:pt x="174" y="268"/>
                  <a:pt x="176" y="267"/>
                  <a:pt x="176" y="264"/>
                </a:cubicBezTo>
                <a:cubicBezTo>
                  <a:pt x="177" y="262"/>
                  <a:pt x="175" y="263"/>
                  <a:pt x="175" y="262"/>
                </a:cubicBezTo>
                <a:cubicBezTo>
                  <a:pt x="176" y="262"/>
                  <a:pt x="176" y="260"/>
                  <a:pt x="177" y="260"/>
                </a:cubicBezTo>
                <a:cubicBezTo>
                  <a:pt x="177" y="255"/>
                  <a:pt x="179" y="251"/>
                  <a:pt x="179" y="246"/>
                </a:cubicBezTo>
                <a:cubicBezTo>
                  <a:pt x="180" y="246"/>
                  <a:pt x="180" y="245"/>
                  <a:pt x="180" y="244"/>
                </a:cubicBezTo>
                <a:cubicBezTo>
                  <a:pt x="182" y="244"/>
                  <a:pt x="183" y="243"/>
                  <a:pt x="183" y="241"/>
                </a:cubicBezTo>
                <a:cubicBezTo>
                  <a:pt x="183" y="240"/>
                  <a:pt x="181" y="241"/>
                  <a:pt x="181" y="240"/>
                </a:cubicBezTo>
                <a:cubicBezTo>
                  <a:pt x="182" y="240"/>
                  <a:pt x="183" y="239"/>
                  <a:pt x="183" y="237"/>
                </a:cubicBezTo>
                <a:cubicBezTo>
                  <a:pt x="184" y="237"/>
                  <a:pt x="184" y="236"/>
                  <a:pt x="185" y="236"/>
                </a:cubicBezTo>
                <a:cubicBezTo>
                  <a:pt x="185" y="233"/>
                  <a:pt x="188" y="230"/>
                  <a:pt x="186" y="226"/>
                </a:cubicBezTo>
                <a:cubicBezTo>
                  <a:pt x="188" y="227"/>
                  <a:pt x="187" y="224"/>
                  <a:pt x="188" y="224"/>
                </a:cubicBezTo>
                <a:cubicBezTo>
                  <a:pt x="188" y="223"/>
                  <a:pt x="188" y="223"/>
                  <a:pt x="189" y="222"/>
                </a:cubicBezTo>
                <a:cubicBezTo>
                  <a:pt x="189" y="221"/>
                  <a:pt x="189" y="220"/>
                  <a:pt x="190" y="219"/>
                </a:cubicBezTo>
                <a:cubicBezTo>
                  <a:pt x="190" y="218"/>
                  <a:pt x="191" y="218"/>
                  <a:pt x="191" y="217"/>
                </a:cubicBezTo>
                <a:cubicBezTo>
                  <a:pt x="192" y="216"/>
                  <a:pt x="192" y="216"/>
                  <a:pt x="192" y="215"/>
                </a:cubicBezTo>
                <a:cubicBezTo>
                  <a:pt x="190" y="214"/>
                  <a:pt x="189" y="216"/>
                  <a:pt x="189" y="218"/>
                </a:cubicBezTo>
                <a:cubicBezTo>
                  <a:pt x="188" y="218"/>
                  <a:pt x="189" y="219"/>
                  <a:pt x="189" y="219"/>
                </a:cubicBezTo>
                <a:cubicBezTo>
                  <a:pt x="188" y="220"/>
                  <a:pt x="187" y="221"/>
                  <a:pt x="187" y="221"/>
                </a:cubicBezTo>
                <a:cubicBezTo>
                  <a:pt x="187" y="222"/>
                  <a:pt x="187" y="223"/>
                  <a:pt x="187" y="224"/>
                </a:cubicBezTo>
                <a:cubicBezTo>
                  <a:pt x="185" y="224"/>
                  <a:pt x="186" y="225"/>
                  <a:pt x="185" y="225"/>
                </a:cubicBezTo>
                <a:cubicBezTo>
                  <a:pt x="185" y="228"/>
                  <a:pt x="185" y="227"/>
                  <a:pt x="184" y="229"/>
                </a:cubicBezTo>
                <a:cubicBezTo>
                  <a:pt x="183" y="230"/>
                  <a:pt x="183" y="231"/>
                  <a:pt x="183" y="232"/>
                </a:cubicBezTo>
                <a:cubicBezTo>
                  <a:pt x="183" y="232"/>
                  <a:pt x="182" y="232"/>
                  <a:pt x="182" y="232"/>
                </a:cubicBezTo>
                <a:cubicBezTo>
                  <a:pt x="182" y="232"/>
                  <a:pt x="182" y="232"/>
                  <a:pt x="182" y="233"/>
                </a:cubicBezTo>
                <a:cubicBezTo>
                  <a:pt x="182" y="233"/>
                  <a:pt x="182" y="233"/>
                  <a:pt x="182" y="233"/>
                </a:cubicBezTo>
                <a:cubicBezTo>
                  <a:pt x="182" y="233"/>
                  <a:pt x="182" y="234"/>
                  <a:pt x="182" y="234"/>
                </a:cubicBezTo>
                <a:cubicBezTo>
                  <a:pt x="181" y="235"/>
                  <a:pt x="181" y="235"/>
                  <a:pt x="181" y="236"/>
                </a:cubicBezTo>
                <a:cubicBezTo>
                  <a:pt x="180" y="238"/>
                  <a:pt x="181" y="238"/>
                  <a:pt x="181" y="239"/>
                </a:cubicBezTo>
                <a:cubicBezTo>
                  <a:pt x="181" y="239"/>
                  <a:pt x="180" y="240"/>
                  <a:pt x="180" y="240"/>
                </a:cubicBezTo>
                <a:cubicBezTo>
                  <a:pt x="180" y="241"/>
                  <a:pt x="180" y="242"/>
                  <a:pt x="180" y="243"/>
                </a:cubicBezTo>
                <a:cubicBezTo>
                  <a:pt x="179" y="243"/>
                  <a:pt x="179" y="245"/>
                  <a:pt x="178" y="246"/>
                </a:cubicBezTo>
                <a:cubicBezTo>
                  <a:pt x="178" y="248"/>
                  <a:pt x="178" y="249"/>
                  <a:pt x="178" y="250"/>
                </a:cubicBezTo>
                <a:cubicBezTo>
                  <a:pt x="177" y="249"/>
                  <a:pt x="178" y="248"/>
                  <a:pt x="176" y="248"/>
                </a:cubicBezTo>
                <a:cubicBezTo>
                  <a:pt x="175" y="249"/>
                  <a:pt x="176" y="250"/>
                  <a:pt x="176" y="252"/>
                </a:cubicBezTo>
                <a:cubicBezTo>
                  <a:pt x="175" y="253"/>
                  <a:pt x="173" y="254"/>
                  <a:pt x="175" y="255"/>
                </a:cubicBezTo>
                <a:cubicBezTo>
                  <a:pt x="175" y="254"/>
                  <a:pt x="176" y="254"/>
                  <a:pt x="176" y="254"/>
                </a:cubicBezTo>
                <a:cubicBezTo>
                  <a:pt x="176" y="253"/>
                  <a:pt x="176" y="252"/>
                  <a:pt x="176" y="252"/>
                </a:cubicBezTo>
                <a:cubicBezTo>
                  <a:pt x="176" y="251"/>
                  <a:pt x="177" y="251"/>
                  <a:pt x="178" y="251"/>
                </a:cubicBezTo>
                <a:cubicBezTo>
                  <a:pt x="177" y="252"/>
                  <a:pt x="177" y="252"/>
                  <a:pt x="177" y="252"/>
                </a:cubicBezTo>
                <a:cubicBezTo>
                  <a:pt x="177" y="252"/>
                  <a:pt x="177" y="253"/>
                  <a:pt x="177" y="253"/>
                </a:cubicBezTo>
                <a:cubicBezTo>
                  <a:pt x="176" y="255"/>
                  <a:pt x="176" y="258"/>
                  <a:pt x="175" y="260"/>
                </a:cubicBezTo>
                <a:cubicBezTo>
                  <a:pt x="174" y="260"/>
                  <a:pt x="175" y="261"/>
                  <a:pt x="175" y="261"/>
                </a:cubicBezTo>
                <a:cubicBezTo>
                  <a:pt x="174" y="262"/>
                  <a:pt x="172" y="262"/>
                  <a:pt x="173" y="264"/>
                </a:cubicBezTo>
                <a:cubicBezTo>
                  <a:pt x="172" y="266"/>
                  <a:pt x="174" y="264"/>
                  <a:pt x="174" y="266"/>
                </a:cubicBezTo>
                <a:cubicBezTo>
                  <a:pt x="172" y="266"/>
                  <a:pt x="172" y="267"/>
                  <a:pt x="171" y="268"/>
                </a:cubicBezTo>
                <a:cubicBezTo>
                  <a:pt x="171" y="269"/>
                  <a:pt x="171" y="269"/>
                  <a:pt x="171" y="270"/>
                </a:cubicBezTo>
                <a:cubicBezTo>
                  <a:pt x="170" y="270"/>
                  <a:pt x="170" y="270"/>
                  <a:pt x="170" y="270"/>
                </a:cubicBezTo>
                <a:cubicBezTo>
                  <a:pt x="169" y="270"/>
                  <a:pt x="170" y="271"/>
                  <a:pt x="169" y="271"/>
                </a:cubicBezTo>
                <a:cubicBezTo>
                  <a:pt x="169" y="272"/>
                  <a:pt x="170" y="272"/>
                  <a:pt x="170" y="273"/>
                </a:cubicBezTo>
                <a:cubicBezTo>
                  <a:pt x="169" y="275"/>
                  <a:pt x="169" y="276"/>
                  <a:pt x="169" y="278"/>
                </a:cubicBezTo>
                <a:cubicBezTo>
                  <a:pt x="169" y="279"/>
                  <a:pt x="168" y="281"/>
                  <a:pt x="168" y="282"/>
                </a:cubicBezTo>
                <a:cubicBezTo>
                  <a:pt x="168" y="283"/>
                  <a:pt x="168" y="285"/>
                  <a:pt x="168" y="286"/>
                </a:cubicBezTo>
                <a:cubicBezTo>
                  <a:pt x="168" y="287"/>
                  <a:pt x="167" y="288"/>
                  <a:pt x="167" y="288"/>
                </a:cubicBezTo>
                <a:cubicBezTo>
                  <a:pt x="167" y="289"/>
                  <a:pt x="167" y="290"/>
                  <a:pt x="166" y="291"/>
                </a:cubicBezTo>
                <a:cubicBezTo>
                  <a:pt x="166" y="295"/>
                  <a:pt x="166" y="298"/>
                  <a:pt x="165" y="302"/>
                </a:cubicBezTo>
                <a:cubicBezTo>
                  <a:pt x="165" y="303"/>
                  <a:pt x="165" y="303"/>
                  <a:pt x="165" y="304"/>
                </a:cubicBezTo>
                <a:cubicBezTo>
                  <a:pt x="165" y="305"/>
                  <a:pt x="165" y="306"/>
                  <a:pt x="165" y="307"/>
                </a:cubicBezTo>
                <a:cubicBezTo>
                  <a:pt x="165" y="307"/>
                  <a:pt x="164" y="308"/>
                  <a:pt x="164" y="308"/>
                </a:cubicBezTo>
                <a:cubicBezTo>
                  <a:pt x="164" y="308"/>
                  <a:pt x="164" y="309"/>
                  <a:pt x="164" y="309"/>
                </a:cubicBezTo>
                <a:cubicBezTo>
                  <a:pt x="164" y="309"/>
                  <a:pt x="164" y="309"/>
                  <a:pt x="164" y="309"/>
                </a:cubicBezTo>
                <a:cubicBezTo>
                  <a:pt x="164" y="310"/>
                  <a:pt x="163" y="311"/>
                  <a:pt x="164" y="311"/>
                </a:cubicBezTo>
                <a:cubicBezTo>
                  <a:pt x="165" y="312"/>
                  <a:pt x="165" y="313"/>
                  <a:pt x="165" y="313"/>
                </a:cubicBezTo>
                <a:cubicBezTo>
                  <a:pt x="165" y="316"/>
                  <a:pt x="165" y="319"/>
                  <a:pt x="165" y="321"/>
                </a:cubicBezTo>
                <a:cubicBezTo>
                  <a:pt x="165" y="322"/>
                  <a:pt x="164" y="323"/>
                  <a:pt x="164" y="323"/>
                </a:cubicBezTo>
                <a:cubicBezTo>
                  <a:pt x="164" y="324"/>
                  <a:pt x="165" y="324"/>
                  <a:pt x="165" y="326"/>
                </a:cubicBezTo>
                <a:cubicBezTo>
                  <a:pt x="165" y="328"/>
                  <a:pt x="165" y="329"/>
                  <a:pt x="165" y="331"/>
                </a:cubicBezTo>
                <a:cubicBezTo>
                  <a:pt x="165" y="333"/>
                  <a:pt x="165" y="336"/>
                  <a:pt x="166" y="338"/>
                </a:cubicBezTo>
                <a:cubicBezTo>
                  <a:pt x="169" y="371"/>
                  <a:pt x="186" y="398"/>
                  <a:pt x="214" y="416"/>
                </a:cubicBezTo>
                <a:cubicBezTo>
                  <a:pt x="244" y="435"/>
                  <a:pt x="280" y="436"/>
                  <a:pt x="311" y="420"/>
                </a:cubicBezTo>
                <a:cubicBezTo>
                  <a:pt x="330" y="410"/>
                  <a:pt x="345" y="396"/>
                  <a:pt x="357" y="378"/>
                </a:cubicBezTo>
                <a:cubicBezTo>
                  <a:pt x="367" y="364"/>
                  <a:pt x="377" y="343"/>
                  <a:pt x="372" y="325"/>
                </a:cubicBezTo>
                <a:cubicBezTo>
                  <a:pt x="370" y="315"/>
                  <a:pt x="365" y="307"/>
                  <a:pt x="357" y="303"/>
                </a:cubicBezTo>
                <a:cubicBezTo>
                  <a:pt x="355" y="302"/>
                  <a:pt x="352" y="302"/>
                  <a:pt x="350" y="301"/>
                </a:cubicBezTo>
                <a:cubicBezTo>
                  <a:pt x="360" y="287"/>
                  <a:pt x="358" y="269"/>
                  <a:pt x="347" y="257"/>
                </a:cubicBezTo>
                <a:cubicBezTo>
                  <a:pt x="334" y="244"/>
                  <a:pt x="313" y="239"/>
                  <a:pt x="298" y="250"/>
                </a:cubicBezTo>
                <a:cubicBezTo>
                  <a:pt x="297" y="251"/>
                  <a:pt x="287" y="260"/>
                  <a:pt x="287" y="260"/>
                </a:cubicBezTo>
                <a:cubicBezTo>
                  <a:pt x="274" y="251"/>
                  <a:pt x="258" y="258"/>
                  <a:pt x="249" y="269"/>
                </a:cubicBezTo>
                <a:cubicBezTo>
                  <a:pt x="240" y="280"/>
                  <a:pt x="236" y="298"/>
                  <a:pt x="239" y="313"/>
                </a:cubicBezTo>
                <a:cubicBezTo>
                  <a:pt x="242" y="329"/>
                  <a:pt x="252" y="342"/>
                  <a:pt x="270" y="342"/>
                </a:cubicBezTo>
                <a:cubicBezTo>
                  <a:pt x="286" y="343"/>
                  <a:pt x="300" y="316"/>
                  <a:pt x="286" y="307"/>
                </a:cubicBezTo>
                <a:cubicBezTo>
                  <a:pt x="277" y="300"/>
                  <a:pt x="272" y="307"/>
                  <a:pt x="272" y="307"/>
                </a:cubicBezTo>
                <a:cubicBezTo>
                  <a:pt x="273" y="297"/>
                  <a:pt x="286" y="299"/>
                  <a:pt x="286" y="299"/>
                </a:cubicBezTo>
                <a:cubicBezTo>
                  <a:pt x="320" y="302"/>
                  <a:pt x="301" y="343"/>
                  <a:pt x="301" y="343"/>
                </a:cubicBezTo>
                <a:cubicBezTo>
                  <a:pt x="301" y="344"/>
                  <a:pt x="299" y="346"/>
                  <a:pt x="298" y="347"/>
                </a:cubicBezTo>
                <a:cubicBezTo>
                  <a:pt x="298" y="347"/>
                  <a:pt x="298" y="348"/>
                  <a:pt x="297" y="348"/>
                </a:cubicBezTo>
                <a:cubicBezTo>
                  <a:pt x="297" y="349"/>
                  <a:pt x="297" y="349"/>
                  <a:pt x="297" y="350"/>
                </a:cubicBezTo>
                <a:cubicBezTo>
                  <a:pt x="297" y="350"/>
                  <a:pt x="296" y="351"/>
                  <a:pt x="296" y="351"/>
                </a:cubicBezTo>
                <a:cubicBezTo>
                  <a:pt x="295" y="353"/>
                  <a:pt x="294" y="354"/>
                  <a:pt x="293" y="355"/>
                </a:cubicBezTo>
                <a:cubicBezTo>
                  <a:pt x="292" y="356"/>
                  <a:pt x="292" y="355"/>
                  <a:pt x="291" y="356"/>
                </a:cubicBezTo>
                <a:cubicBezTo>
                  <a:pt x="290" y="357"/>
                  <a:pt x="290" y="359"/>
                  <a:pt x="289" y="359"/>
                </a:cubicBezTo>
                <a:cubicBezTo>
                  <a:pt x="289" y="359"/>
                  <a:pt x="289" y="358"/>
                  <a:pt x="288" y="358"/>
                </a:cubicBezTo>
                <a:cubicBezTo>
                  <a:pt x="288" y="359"/>
                  <a:pt x="287" y="359"/>
                  <a:pt x="286" y="359"/>
                </a:cubicBezTo>
                <a:cubicBezTo>
                  <a:pt x="286" y="359"/>
                  <a:pt x="286" y="360"/>
                  <a:pt x="286" y="360"/>
                </a:cubicBezTo>
                <a:cubicBezTo>
                  <a:pt x="286" y="360"/>
                  <a:pt x="285" y="360"/>
                  <a:pt x="284" y="361"/>
                </a:cubicBezTo>
                <a:cubicBezTo>
                  <a:pt x="284" y="361"/>
                  <a:pt x="284" y="361"/>
                  <a:pt x="284" y="361"/>
                </a:cubicBezTo>
                <a:cubicBezTo>
                  <a:pt x="284" y="361"/>
                  <a:pt x="283" y="361"/>
                  <a:pt x="283" y="362"/>
                </a:cubicBezTo>
                <a:cubicBezTo>
                  <a:pt x="283" y="362"/>
                  <a:pt x="282" y="362"/>
                  <a:pt x="282" y="363"/>
                </a:cubicBezTo>
                <a:cubicBezTo>
                  <a:pt x="281" y="363"/>
                  <a:pt x="281" y="363"/>
                  <a:pt x="280" y="363"/>
                </a:cubicBezTo>
                <a:cubicBezTo>
                  <a:pt x="280" y="363"/>
                  <a:pt x="279" y="364"/>
                  <a:pt x="279" y="364"/>
                </a:cubicBezTo>
                <a:cubicBezTo>
                  <a:pt x="278" y="365"/>
                  <a:pt x="278" y="364"/>
                  <a:pt x="277" y="365"/>
                </a:cubicBezTo>
                <a:cubicBezTo>
                  <a:pt x="276" y="365"/>
                  <a:pt x="276" y="366"/>
                  <a:pt x="275" y="366"/>
                </a:cubicBezTo>
                <a:cubicBezTo>
                  <a:pt x="274" y="366"/>
                  <a:pt x="274" y="366"/>
                  <a:pt x="274" y="366"/>
                </a:cubicBezTo>
                <a:cubicBezTo>
                  <a:pt x="273" y="367"/>
                  <a:pt x="271" y="367"/>
                  <a:pt x="270" y="367"/>
                </a:cubicBezTo>
                <a:cubicBezTo>
                  <a:pt x="269" y="367"/>
                  <a:pt x="267" y="368"/>
                  <a:pt x="266" y="368"/>
                </a:cubicBezTo>
                <a:cubicBezTo>
                  <a:pt x="262" y="368"/>
                  <a:pt x="256" y="368"/>
                  <a:pt x="254" y="367"/>
                </a:cubicBezTo>
                <a:cubicBezTo>
                  <a:pt x="254" y="367"/>
                  <a:pt x="253" y="367"/>
                  <a:pt x="252" y="367"/>
                </a:cubicBezTo>
                <a:cubicBezTo>
                  <a:pt x="250" y="367"/>
                  <a:pt x="248" y="366"/>
                  <a:pt x="246" y="366"/>
                </a:cubicBezTo>
                <a:cubicBezTo>
                  <a:pt x="214" y="356"/>
                  <a:pt x="205" y="322"/>
                  <a:pt x="206" y="291"/>
                </a:cubicBezTo>
                <a:cubicBezTo>
                  <a:pt x="208" y="243"/>
                  <a:pt x="229" y="193"/>
                  <a:pt x="262" y="158"/>
                </a:cubicBezTo>
                <a:cubicBezTo>
                  <a:pt x="265" y="156"/>
                  <a:pt x="267" y="152"/>
                  <a:pt x="270" y="150"/>
                </a:cubicBezTo>
                <a:cubicBezTo>
                  <a:pt x="270" y="150"/>
                  <a:pt x="271" y="149"/>
                  <a:pt x="272" y="148"/>
                </a:cubicBezTo>
                <a:cubicBezTo>
                  <a:pt x="272" y="148"/>
                  <a:pt x="272" y="147"/>
                  <a:pt x="273" y="146"/>
                </a:cubicBezTo>
                <a:cubicBezTo>
                  <a:pt x="273" y="146"/>
                  <a:pt x="275" y="146"/>
                  <a:pt x="274" y="145"/>
                </a:cubicBezTo>
                <a:cubicBezTo>
                  <a:pt x="274" y="144"/>
                  <a:pt x="271" y="145"/>
                  <a:pt x="272" y="143"/>
                </a:cubicBezTo>
                <a:cubicBezTo>
                  <a:pt x="273" y="143"/>
                  <a:pt x="273" y="143"/>
                  <a:pt x="274" y="143"/>
                </a:cubicBezTo>
                <a:cubicBezTo>
                  <a:pt x="274" y="142"/>
                  <a:pt x="275" y="142"/>
                  <a:pt x="275" y="142"/>
                </a:cubicBezTo>
                <a:cubicBezTo>
                  <a:pt x="277" y="141"/>
                  <a:pt x="278" y="140"/>
                  <a:pt x="278" y="139"/>
                </a:cubicBezTo>
                <a:cubicBezTo>
                  <a:pt x="278" y="139"/>
                  <a:pt x="279" y="139"/>
                  <a:pt x="279" y="139"/>
                </a:cubicBezTo>
                <a:cubicBezTo>
                  <a:pt x="280" y="138"/>
                  <a:pt x="279" y="137"/>
                  <a:pt x="280" y="137"/>
                </a:cubicBezTo>
                <a:cubicBezTo>
                  <a:pt x="282" y="136"/>
                  <a:pt x="283" y="134"/>
                  <a:pt x="285" y="133"/>
                </a:cubicBezTo>
                <a:cubicBezTo>
                  <a:pt x="284" y="131"/>
                  <a:pt x="286" y="131"/>
                  <a:pt x="286" y="130"/>
                </a:cubicBezTo>
                <a:cubicBezTo>
                  <a:pt x="287" y="129"/>
                  <a:pt x="286" y="128"/>
                  <a:pt x="287" y="128"/>
                </a:cubicBezTo>
                <a:cubicBezTo>
                  <a:pt x="288" y="128"/>
                  <a:pt x="288" y="127"/>
                  <a:pt x="289" y="127"/>
                </a:cubicBezTo>
                <a:cubicBezTo>
                  <a:pt x="290" y="126"/>
                  <a:pt x="292" y="125"/>
                  <a:pt x="293" y="124"/>
                </a:cubicBezTo>
                <a:cubicBezTo>
                  <a:pt x="293" y="124"/>
                  <a:pt x="294" y="123"/>
                  <a:pt x="294" y="122"/>
                </a:cubicBezTo>
                <a:cubicBezTo>
                  <a:pt x="292" y="122"/>
                  <a:pt x="291" y="122"/>
                  <a:pt x="290" y="123"/>
                </a:cubicBezTo>
                <a:cubicBezTo>
                  <a:pt x="290" y="123"/>
                  <a:pt x="289" y="122"/>
                  <a:pt x="289" y="123"/>
                </a:cubicBezTo>
                <a:cubicBezTo>
                  <a:pt x="289" y="123"/>
                  <a:pt x="289" y="123"/>
                  <a:pt x="289" y="124"/>
                </a:cubicBezTo>
                <a:cubicBezTo>
                  <a:pt x="288" y="125"/>
                  <a:pt x="286" y="125"/>
                  <a:pt x="286" y="127"/>
                </a:cubicBezTo>
                <a:cubicBezTo>
                  <a:pt x="286" y="127"/>
                  <a:pt x="285" y="128"/>
                  <a:pt x="285" y="128"/>
                </a:cubicBezTo>
                <a:cubicBezTo>
                  <a:pt x="284" y="128"/>
                  <a:pt x="283" y="129"/>
                  <a:pt x="282" y="130"/>
                </a:cubicBezTo>
                <a:cubicBezTo>
                  <a:pt x="282" y="131"/>
                  <a:pt x="281" y="132"/>
                  <a:pt x="280" y="134"/>
                </a:cubicBezTo>
                <a:cubicBezTo>
                  <a:pt x="279" y="135"/>
                  <a:pt x="277" y="136"/>
                  <a:pt x="276" y="137"/>
                </a:cubicBezTo>
                <a:cubicBezTo>
                  <a:pt x="275" y="137"/>
                  <a:pt x="275" y="139"/>
                  <a:pt x="274" y="137"/>
                </a:cubicBezTo>
                <a:cubicBezTo>
                  <a:pt x="276" y="136"/>
                  <a:pt x="278" y="135"/>
                  <a:pt x="279" y="133"/>
                </a:cubicBezTo>
                <a:cubicBezTo>
                  <a:pt x="279" y="133"/>
                  <a:pt x="279" y="132"/>
                  <a:pt x="279" y="131"/>
                </a:cubicBezTo>
                <a:cubicBezTo>
                  <a:pt x="280" y="130"/>
                  <a:pt x="282" y="130"/>
                  <a:pt x="282" y="128"/>
                </a:cubicBezTo>
                <a:cubicBezTo>
                  <a:pt x="282" y="128"/>
                  <a:pt x="283" y="128"/>
                  <a:pt x="283" y="127"/>
                </a:cubicBezTo>
                <a:cubicBezTo>
                  <a:pt x="283" y="127"/>
                  <a:pt x="283" y="126"/>
                  <a:pt x="284" y="126"/>
                </a:cubicBezTo>
                <a:cubicBezTo>
                  <a:pt x="285" y="126"/>
                  <a:pt x="284" y="124"/>
                  <a:pt x="286" y="125"/>
                </a:cubicBezTo>
                <a:cubicBezTo>
                  <a:pt x="287" y="122"/>
                  <a:pt x="289" y="120"/>
                  <a:pt x="292" y="119"/>
                </a:cubicBezTo>
                <a:cubicBezTo>
                  <a:pt x="293" y="120"/>
                  <a:pt x="292" y="121"/>
                  <a:pt x="294" y="120"/>
                </a:cubicBezTo>
                <a:cubicBezTo>
                  <a:pt x="295" y="121"/>
                  <a:pt x="296" y="119"/>
                  <a:pt x="297" y="118"/>
                </a:cubicBezTo>
                <a:cubicBezTo>
                  <a:pt x="297" y="118"/>
                  <a:pt x="298" y="118"/>
                  <a:pt x="298" y="117"/>
                </a:cubicBezTo>
                <a:cubicBezTo>
                  <a:pt x="299" y="117"/>
                  <a:pt x="298" y="116"/>
                  <a:pt x="299" y="115"/>
                </a:cubicBezTo>
                <a:cubicBezTo>
                  <a:pt x="297" y="116"/>
                  <a:pt x="296" y="117"/>
                  <a:pt x="296" y="114"/>
                </a:cubicBezTo>
                <a:cubicBezTo>
                  <a:pt x="296" y="113"/>
                  <a:pt x="299" y="115"/>
                  <a:pt x="299" y="113"/>
                </a:cubicBezTo>
                <a:cubicBezTo>
                  <a:pt x="297" y="113"/>
                  <a:pt x="299" y="112"/>
                  <a:pt x="299" y="110"/>
                </a:cubicBezTo>
                <a:cubicBezTo>
                  <a:pt x="300" y="110"/>
                  <a:pt x="301" y="110"/>
                  <a:pt x="302" y="109"/>
                </a:cubicBezTo>
                <a:cubicBezTo>
                  <a:pt x="302" y="107"/>
                  <a:pt x="305" y="107"/>
                  <a:pt x="305" y="108"/>
                </a:cubicBezTo>
                <a:cubicBezTo>
                  <a:pt x="304" y="108"/>
                  <a:pt x="305" y="109"/>
                  <a:pt x="304" y="109"/>
                </a:cubicBezTo>
                <a:cubicBezTo>
                  <a:pt x="304" y="110"/>
                  <a:pt x="303" y="110"/>
                  <a:pt x="303" y="110"/>
                </a:cubicBezTo>
                <a:cubicBezTo>
                  <a:pt x="302" y="110"/>
                  <a:pt x="302" y="111"/>
                  <a:pt x="302" y="111"/>
                </a:cubicBezTo>
                <a:cubicBezTo>
                  <a:pt x="301" y="111"/>
                  <a:pt x="301" y="111"/>
                  <a:pt x="301" y="113"/>
                </a:cubicBezTo>
                <a:cubicBezTo>
                  <a:pt x="303" y="115"/>
                  <a:pt x="304" y="111"/>
                  <a:pt x="305" y="110"/>
                </a:cubicBezTo>
                <a:cubicBezTo>
                  <a:pt x="306" y="109"/>
                  <a:pt x="307" y="107"/>
                  <a:pt x="308" y="106"/>
                </a:cubicBezTo>
                <a:cubicBezTo>
                  <a:pt x="308" y="105"/>
                  <a:pt x="306" y="105"/>
                  <a:pt x="306" y="105"/>
                </a:cubicBezTo>
                <a:cubicBezTo>
                  <a:pt x="307" y="104"/>
                  <a:pt x="308" y="102"/>
                  <a:pt x="308" y="105"/>
                </a:cubicBezTo>
                <a:cubicBezTo>
                  <a:pt x="309" y="105"/>
                  <a:pt x="309" y="104"/>
                  <a:pt x="310" y="104"/>
                </a:cubicBezTo>
                <a:cubicBezTo>
                  <a:pt x="310" y="103"/>
                  <a:pt x="308" y="104"/>
                  <a:pt x="308" y="103"/>
                </a:cubicBezTo>
                <a:cubicBezTo>
                  <a:pt x="309" y="101"/>
                  <a:pt x="311" y="101"/>
                  <a:pt x="313" y="100"/>
                </a:cubicBezTo>
                <a:cubicBezTo>
                  <a:pt x="314" y="99"/>
                  <a:pt x="314" y="98"/>
                  <a:pt x="315" y="98"/>
                </a:cubicBezTo>
                <a:cubicBezTo>
                  <a:pt x="315" y="97"/>
                  <a:pt x="316" y="96"/>
                  <a:pt x="316" y="95"/>
                </a:cubicBezTo>
                <a:cubicBezTo>
                  <a:pt x="317" y="95"/>
                  <a:pt x="317" y="95"/>
                  <a:pt x="318" y="95"/>
                </a:cubicBezTo>
                <a:cubicBezTo>
                  <a:pt x="318" y="94"/>
                  <a:pt x="318" y="93"/>
                  <a:pt x="319" y="93"/>
                </a:cubicBezTo>
                <a:cubicBezTo>
                  <a:pt x="321" y="93"/>
                  <a:pt x="322" y="91"/>
                  <a:pt x="323" y="90"/>
                </a:cubicBezTo>
                <a:cubicBezTo>
                  <a:pt x="324" y="89"/>
                  <a:pt x="325" y="88"/>
                  <a:pt x="327" y="88"/>
                </a:cubicBezTo>
                <a:cubicBezTo>
                  <a:pt x="327" y="88"/>
                  <a:pt x="327" y="87"/>
                  <a:pt x="327" y="87"/>
                </a:cubicBezTo>
                <a:cubicBezTo>
                  <a:pt x="327" y="87"/>
                  <a:pt x="328" y="87"/>
                  <a:pt x="329" y="87"/>
                </a:cubicBezTo>
                <a:cubicBezTo>
                  <a:pt x="329" y="85"/>
                  <a:pt x="330" y="84"/>
                  <a:pt x="331" y="83"/>
                </a:cubicBezTo>
                <a:cubicBezTo>
                  <a:pt x="331" y="83"/>
                  <a:pt x="332" y="83"/>
                  <a:pt x="332" y="83"/>
                </a:cubicBezTo>
                <a:cubicBezTo>
                  <a:pt x="332" y="83"/>
                  <a:pt x="332" y="82"/>
                  <a:pt x="332" y="82"/>
                </a:cubicBezTo>
                <a:cubicBezTo>
                  <a:pt x="332" y="82"/>
                  <a:pt x="333" y="82"/>
                  <a:pt x="333" y="82"/>
                </a:cubicBezTo>
                <a:cubicBezTo>
                  <a:pt x="333" y="82"/>
                  <a:pt x="334" y="81"/>
                  <a:pt x="335" y="80"/>
                </a:cubicBezTo>
                <a:cubicBezTo>
                  <a:pt x="335" y="80"/>
                  <a:pt x="336" y="80"/>
                  <a:pt x="336" y="80"/>
                </a:cubicBezTo>
                <a:cubicBezTo>
                  <a:pt x="337" y="80"/>
                  <a:pt x="337" y="79"/>
                  <a:pt x="338" y="79"/>
                </a:cubicBezTo>
                <a:cubicBezTo>
                  <a:pt x="339" y="78"/>
                  <a:pt x="339" y="78"/>
                  <a:pt x="340" y="77"/>
                </a:cubicBezTo>
                <a:cubicBezTo>
                  <a:pt x="341" y="76"/>
                  <a:pt x="342" y="75"/>
                  <a:pt x="343" y="75"/>
                </a:cubicBezTo>
                <a:cubicBezTo>
                  <a:pt x="343" y="75"/>
                  <a:pt x="343" y="75"/>
                  <a:pt x="343" y="75"/>
                </a:cubicBezTo>
                <a:cubicBezTo>
                  <a:pt x="344" y="74"/>
                  <a:pt x="345" y="74"/>
                  <a:pt x="346" y="73"/>
                </a:cubicBezTo>
                <a:cubicBezTo>
                  <a:pt x="346" y="72"/>
                  <a:pt x="346" y="73"/>
                  <a:pt x="346" y="72"/>
                </a:cubicBezTo>
                <a:cubicBezTo>
                  <a:pt x="348" y="71"/>
                  <a:pt x="349" y="71"/>
                  <a:pt x="351" y="70"/>
                </a:cubicBezTo>
                <a:cubicBezTo>
                  <a:pt x="353" y="69"/>
                  <a:pt x="355" y="67"/>
                  <a:pt x="357" y="67"/>
                </a:cubicBezTo>
                <a:cubicBezTo>
                  <a:pt x="358" y="65"/>
                  <a:pt x="359" y="65"/>
                  <a:pt x="360" y="64"/>
                </a:cubicBezTo>
                <a:cubicBezTo>
                  <a:pt x="360" y="64"/>
                  <a:pt x="360" y="64"/>
                  <a:pt x="360" y="64"/>
                </a:cubicBezTo>
                <a:cubicBezTo>
                  <a:pt x="362" y="63"/>
                  <a:pt x="362" y="63"/>
                  <a:pt x="362" y="63"/>
                </a:cubicBezTo>
                <a:cubicBezTo>
                  <a:pt x="363" y="62"/>
                  <a:pt x="364" y="62"/>
                  <a:pt x="364" y="61"/>
                </a:cubicBezTo>
                <a:cubicBezTo>
                  <a:pt x="366" y="61"/>
                  <a:pt x="366" y="61"/>
                  <a:pt x="367" y="61"/>
                </a:cubicBezTo>
                <a:cubicBezTo>
                  <a:pt x="369" y="58"/>
                  <a:pt x="373" y="57"/>
                  <a:pt x="376" y="55"/>
                </a:cubicBezTo>
                <a:cubicBezTo>
                  <a:pt x="376" y="54"/>
                  <a:pt x="377" y="53"/>
                  <a:pt x="378" y="53"/>
                </a:cubicBezTo>
                <a:cubicBezTo>
                  <a:pt x="379" y="52"/>
                  <a:pt x="380" y="51"/>
                  <a:pt x="380" y="50"/>
                </a:cubicBezTo>
                <a:cubicBezTo>
                  <a:pt x="375" y="50"/>
                  <a:pt x="374" y="53"/>
                  <a:pt x="370" y="55"/>
                </a:cubicBezTo>
                <a:cubicBezTo>
                  <a:pt x="370" y="54"/>
                  <a:pt x="372" y="53"/>
                  <a:pt x="370" y="53"/>
                </a:cubicBezTo>
                <a:cubicBezTo>
                  <a:pt x="370" y="54"/>
                  <a:pt x="367" y="53"/>
                  <a:pt x="367" y="55"/>
                </a:cubicBezTo>
                <a:cubicBezTo>
                  <a:pt x="368" y="56"/>
                  <a:pt x="369" y="54"/>
                  <a:pt x="369" y="55"/>
                </a:cubicBezTo>
                <a:cubicBezTo>
                  <a:pt x="368" y="56"/>
                  <a:pt x="368" y="57"/>
                  <a:pt x="366" y="56"/>
                </a:cubicBezTo>
                <a:cubicBezTo>
                  <a:pt x="365" y="54"/>
                  <a:pt x="368" y="54"/>
                  <a:pt x="367" y="52"/>
                </a:cubicBezTo>
                <a:cubicBezTo>
                  <a:pt x="366" y="52"/>
                  <a:pt x="366" y="53"/>
                  <a:pt x="365" y="54"/>
                </a:cubicBezTo>
                <a:cubicBezTo>
                  <a:pt x="364" y="54"/>
                  <a:pt x="365" y="54"/>
                  <a:pt x="364" y="54"/>
                </a:cubicBezTo>
                <a:cubicBezTo>
                  <a:pt x="364" y="54"/>
                  <a:pt x="363" y="54"/>
                  <a:pt x="362" y="55"/>
                </a:cubicBezTo>
                <a:cubicBezTo>
                  <a:pt x="362" y="55"/>
                  <a:pt x="362" y="56"/>
                  <a:pt x="361" y="56"/>
                </a:cubicBezTo>
                <a:cubicBezTo>
                  <a:pt x="360" y="56"/>
                  <a:pt x="360" y="56"/>
                  <a:pt x="359" y="57"/>
                </a:cubicBezTo>
                <a:cubicBezTo>
                  <a:pt x="362" y="57"/>
                  <a:pt x="359" y="58"/>
                  <a:pt x="360" y="60"/>
                </a:cubicBezTo>
                <a:cubicBezTo>
                  <a:pt x="360" y="60"/>
                  <a:pt x="359" y="60"/>
                  <a:pt x="359" y="61"/>
                </a:cubicBezTo>
                <a:cubicBezTo>
                  <a:pt x="357" y="61"/>
                  <a:pt x="357" y="63"/>
                  <a:pt x="355" y="63"/>
                </a:cubicBezTo>
                <a:cubicBezTo>
                  <a:pt x="354" y="63"/>
                  <a:pt x="355" y="62"/>
                  <a:pt x="354" y="62"/>
                </a:cubicBezTo>
                <a:cubicBezTo>
                  <a:pt x="353" y="63"/>
                  <a:pt x="352" y="62"/>
                  <a:pt x="351" y="62"/>
                </a:cubicBezTo>
                <a:cubicBezTo>
                  <a:pt x="350" y="63"/>
                  <a:pt x="350" y="63"/>
                  <a:pt x="349" y="63"/>
                </a:cubicBezTo>
                <a:cubicBezTo>
                  <a:pt x="348" y="64"/>
                  <a:pt x="348" y="64"/>
                  <a:pt x="347" y="65"/>
                </a:cubicBezTo>
                <a:cubicBezTo>
                  <a:pt x="346" y="65"/>
                  <a:pt x="346" y="65"/>
                  <a:pt x="345" y="65"/>
                </a:cubicBezTo>
                <a:cubicBezTo>
                  <a:pt x="345" y="65"/>
                  <a:pt x="344" y="66"/>
                  <a:pt x="344" y="66"/>
                </a:cubicBezTo>
                <a:cubicBezTo>
                  <a:pt x="343" y="67"/>
                  <a:pt x="343" y="67"/>
                  <a:pt x="342" y="68"/>
                </a:cubicBezTo>
                <a:cubicBezTo>
                  <a:pt x="341" y="68"/>
                  <a:pt x="340" y="68"/>
                  <a:pt x="340" y="69"/>
                </a:cubicBezTo>
                <a:cubicBezTo>
                  <a:pt x="340" y="70"/>
                  <a:pt x="339" y="70"/>
                  <a:pt x="338" y="70"/>
                </a:cubicBezTo>
                <a:cubicBezTo>
                  <a:pt x="338" y="73"/>
                  <a:pt x="337" y="75"/>
                  <a:pt x="334" y="75"/>
                </a:cubicBezTo>
                <a:cubicBezTo>
                  <a:pt x="334" y="73"/>
                  <a:pt x="336" y="74"/>
                  <a:pt x="336" y="72"/>
                </a:cubicBezTo>
                <a:cubicBezTo>
                  <a:pt x="334" y="72"/>
                  <a:pt x="332" y="73"/>
                  <a:pt x="332" y="74"/>
                </a:cubicBezTo>
                <a:cubicBezTo>
                  <a:pt x="331" y="74"/>
                  <a:pt x="331" y="74"/>
                  <a:pt x="331" y="74"/>
                </a:cubicBezTo>
                <a:cubicBezTo>
                  <a:pt x="330" y="75"/>
                  <a:pt x="329" y="75"/>
                  <a:pt x="329" y="76"/>
                </a:cubicBezTo>
                <a:cubicBezTo>
                  <a:pt x="328" y="76"/>
                  <a:pt x="328" y="76"/>
                  <a:pt x="328" y="76"/>
                </a:cubicBezTo>
                <a:cubicBezTo>
                  <a:pt x="327" y="76"/>
                  <a:pt x="326" y="77"/>
                  <a:pt x="326" y="77"/>
                </a:cubicBezTo>
                <a:cubicBezTo>
                  <a:pt x="326" y="77"/>
                  <a:pt x="326" y="77"/>
                  <a:pt x="325" y="78"/>
                </a:cubicBezTo>
                <a:cubicBezTo>
                  <a:pt x="325" y="78"/>
                  <a:pt x="324" y="78"/>
                  <a:pt x="324" y="78"/>
                </a:cubicBezTo>
                <a:cubicBezTo>
                  <a:pt x="323" y="79"/>
                  <a:pt x="322" y="80"/>
                  <a:pt x="321" y="81"/>
                </a:cubicBezTo>
                <a:cubicBezTo>
                  <a:pt x="319" y="81"/>
                  <a:pt x="319" y="83"/>
                  <a:pt x="316" y="83"/>
                </a:cubicBezTo>
                <a:cubicBezTo>
                  <a:pt x="314" y="86"/>
                  <a:pt x="310" y="87"/>
                  <a:pt x="308" y="90"/>
                </a:cubicBezTo>
                <a:cubicBezTo>
                  <a:pt x="307" y="90"/>
                  <a:pt x="306" y="90"/>
                  <a:pt x="305" y="91"/>
                </a:cubicBezTo>
                <a:cubicBezTo>
                  <a:pt x="304" y="91"/>
                  <a:pt x="304" y="92"/>
                  <a:pt x="303" y="92"/>
                </a:cubicBezTo>
                <a:cubicBezTo>
                  <a:pt x="303" y="93"/>
                  <a:pt x="303" y="93"/>
                  <a:pt x="302" y="93"/>
                </a:cubicBezTo>
                <a:cubicBezTo>
                  <a:pt x="302" y="94"/>
                  <a:pt x="302" y="93"/>
                  <a:pt x="301" y="93"/>
                </a:cubicBezTo>
                <a:cubicBezTo>
                  <a:pt x="301" y="94"/>
                  <a:pt x="301" y="95"/>
                  <a:pt x="300" y="96"/>
                </a:cubicBezTo>
                <a:cubicBezTo>
                  <a:pt x="300" y="96"/>
                  <a:pt x="299" y="96"/>
                  <a:pt x="299" y="96"/>
                </a:cubicBezTo>
                <a:cubicBezTo>
                  <a:pt x="299" y="97"/>
                  <a:pt x="298" y="97"/>
                  <a:pt x="297" y="98"/>
                </a:cubicBezTo>
                <a:cubicBezTo>
                  <a:pt x="296" y="98"/>
                  <a:pt x="296" y="99"/>
                  <a:pt x="295" y="100"/>
                </a:cubicBezTo>
                <a:cubicBezTo>
                  <a:pt x="294" y="100"/>
                  <a:pt x="294" y="100"/>
                  <a:pt x="293" y="100"/>
                </a:cubicBezTo>
                <a:cubicBezTo>
                  <a:pt x="293" y="100"/>
                  <a:pt x="293" y="101"/>
                  <a:pt x="292" y="101"/>
                </a:cubicBezTo>
                <a:cubicBezTo>
                  <a:pt x="292" y="102"/>
                  <a:pt x="291" y="103"/>
                  <a:pt x="290" y="103"/>
                </a:cubicBezTo>
                <a:cubicBezTo>
                  <a:pt x="288" y="104"/>
                  <a:pt x="288" y="105"/>
                  <a:pt x="286" y="104"/>
                </a:cubicBezTo>
                <a:cubicBezTo>
                  <a:pt x="286" y="106"/>
                  <a:pt x="285" y="107"/>
                  <a:pt x="283" y="107"/>
                </a:cubicBezTo>
                <a:cubicBezTo>
                  <a:pt x="282" y="108"/>
                  <a:pt x="283" y="109"/>
                  <a:pt x="281" y="109"/>
                </a:cubicBezTo>
                <a:cubicBezTo>
                  <a:pt x="280" y="109"/>
                  <a:pt x="280" y="110"/>
                  <a:pt x="279" y="111"/>
                </a:cubicBezTo>
                <a:cubicBezTo>
                  <a:pt x="279" y="111"/>
                  <a:pt x="278" y="111"/>
                  <a:pt x="278" y="111"/>
                </a:cubicBezTo>
                <a:cubicBezTo>
                  <a:pt x="277" y="112"/>
                  <a:pt x="277" y="112"/>
                  <a:pt x="277" y="112"/>
                </a:cubicBezTo>
                <a:cubicBezTo>
                  <a:pt x="277" y="112"/>
                  <a:pt x="276" y="111"/>
                  <a:pt x="275" y="112"/>
                </a:cubicBezTo>
                <a:cubicBezTo>
                  <a:pt x="275" y="114"/>
                  <a:pt x="274" y="114"/>
                  <a:pt x="274" y="114"/>
                </a:cubicBezTo>
                <a:cubicBezTo>
                  <a:pt x="273" y="114"/>
                  <a:pt x="273" y="115"/>
                  <a:pt x="273" y="115"/>
                </a:cubicBezTo>
                <a:cubicBezTo>
                  <a:pt x="271" y="116"/>
                  <a:pt x="270" y="117"/>
                  <a:pt x="269" y="117"/>
                </a:cubicBezTo>
                <a:cubicBezTo>
                  <a:pt x="270" y="119"/>
                  <a:pt x="269" y="120"/>
                  <a:pt x="268" y="121"/>
                </a:cubicBezTo>
                <a:cubicBezTo>
                  <a:pt x="267" y="121"/>
                  <a:pt x="267" y="121"/>
                  <a:pt x="266" y="121"/>
                </a:cubicBezTo>
                <a:cubicBezTo>
                  <a:pt x="266" y="121"/>
                  <a:pt x="266" y="122"/>
                  <a:pt x="266" y="122"/>
                </a:cubicBezTo>
                <a:cubicBezTo>
                  <a:pt x="265" y="122"/>
                  <a:pt x="265" y="123"/>
                  <a:pt x="265" y="123"/>
                </a:cubicBezTo>
                <a:cubicBezTo>
                  <a:pt x="264" y="123"/>
                  <a:pt x="264" y="122"/>
                  <a:pt x="264" y="122"/>
                </a:cubicBezTo>
                <a:cubicBezTo>
                  <a:pt x="264" y="124"/>
                  <a:pt x="262" y="124"/>
                  <a:pt x="262" y="125"/>
                </a:cubicBezTo>
                <a:cubicBezTo>
                  <a:pt x="261" y="126"/>
                  <a:pt x="260" y="127"/>
                  <a:pt x="259" y="127"/>
                </a:cubicBezTo>
                <a:cubicBezTo>
                  <a:pt x="259" y="129"/>
                  <a:pt x="257" y="129"/>
                  <a:pt x="257" y="130"/>
                </a:cubicBezTo>
                <a:cubicBezTo>
                  <a:pt x="256" y="130"/>
                  <a:pt x="255" y="131"/>
                  <a:pt x="254" y="131"/>
                </a:cubicBezTo>
                <a:cubicBezTo>
                  <a:pt x="254" y="132"/>
                  <a:pt x="256" y="133"/>
                  <a:pt x="254" y="133"/>
                </a:cubicBezTo>
                <a:cubicBezTo>
                  <a:pt x="253" y="133"/>
                  <a:pt x="253" y="134"/>
                  <a:pt x="253" y="134"/>
                </a:cubicBezTo>
                <a:cubicBezTo>
                  <a:pt x="252" y="134"/>
                  <a:pt x="252" y="133"/>
                  <a:pt x="251" y="133"/>
                </a:cubicBezTo>
                <a:cubicBezTo>
                  <a:pt x="251" y="135"/>
                  <a:pt x="251" y="136"/>
                  <a:pt x="251" y="137"/>
                </a:cubicBezTo>
                <a:cubicBezTo>
                  <a:pt x="250" y="138"/>
                  <a:pt x="250" y="139"/>
                  <a:pt x="249" y="139"/>
                </a:cubicBezTo>
                <a:cubicBezTo>
                  <a:pt x="248" y="139"/>
                  <a:pt x="249" y="136"/>
                  <a:pt x="248" y="137"/>
                </a:cubicBezTo>
                <a:cubicBezTo>
                  <a:pt x="248" y="137"/>
                  <a:pt x="248" y="138"/>
                  <a:pt x="248" y="139"/>
                </a:cubicBezTo>
                <a:cubicBezTo>
                  <a:pt x="247" y="140"/>
                  <a:pt x="246" y="141"/>
                  <a:pt x="245" y="142"/>
                </a:cubicBezTo>
                <a:cubicBezTo>
                  <a:pt x="244" y="143"/>
                  <a:pt x="242" y="143"/>
                  <a:pt x="241" y="144"/>
                </a:cubicBezTo>
                <a:cubicBezTo>
                  <a:pt x="241" y="145"/>
                  <a:pt x="241" y="145"/>
                  <a:pt x="241" y="146"/>
                </a:cubicBezTo>
                <a:cubicBezTo>
                  <a:pt x="240" y="147"/>
                  <a:pt x="239" y="147"/>
                  <a:pt x="240" y="148"/>
                </a:cubicBezTo>
                <a:cubicBezTo>
                  <a:pt x="243" y="148"/>
                  <a:pt x="244" y="142"/>
                  <a:pt x="247" y="142"/>
                </a:cubicBezTo>
                <a:cubicBezTo>
                  <a:pt x="248" y="142"/>
                  <a:pt x="248" y="141"/>
                  <a:pt x="249" y="141"/>
                </a:cubicBezTo>
                <a:cubicBezTo>
                  <a:pt x="249" y="141"/>
                  <a:pt x="250" y="141"/>
                  <a:pt x="250" y="141"/>
                </a:cubicBezTo>
                <a:cubicBezTo>
                  <a:pt x="251" y="140"/>
                  <a:pt x="252" y="138"/>
                  <a:pt x="252" y="138"/>
                </a:cubicBezTo>
                <a:cubicBezTo>
                  <a:pt x="252" y="138"/>
                  <a:pt x="253" y="138"/>
                  <a:pt x="254" y="138"/>
                </a:cubicBezTo>
                <a:cubicBezTo>
                  <a:pt x="254" y="137"/>
                  <a:pt x="254" y="136"/>
                  <a:pt x="254" y="136"/>
                </a:cubicBezTo>
                <a:cubicBezTo>
                  <a:pt x="255" y="135"/>
                  <a:pt x="255" y="134"/>
                  <a:pt x="256" y="133"/>
                </a:cubicBezTo>
                <a:cubicBezTo>
                  <a:pt x="256" y="133"/>
                  <a:pt x="256" y="133"/>
                  <a:pt x="256" y="133"/>
                </a:cubicBezTo>
                <a:cubicBezTo>
                  <a:pt x="256" y="132"/>
                  <a:pt x="256" y="132"/>
                  <a:pt x="257" y="132"/>
                </a:cubicBezTo>
                <a:cubicBezTo>
                  <a:pt x="257" y="132"/>
                  <a:pt x="258" y="132"/>
                  <a:pt x="259" y="132"/>
                </a:cubicBezTo>
                <a:cubicBezTo>
                  <a:pt x="260" y="130"/>
                  <a:pt x="261" y="129"/>
                  <a:pt x="263" y="128"/>
                </a:cubicBezTo>
                <a:cubicBezTo>
                  <a:pt x="264" y="126"/>
                  <a:pt x="265" y="124"/>
                  <a:pt x="267" y="123"/>
                </a:cubicBezTo>
                <a:cubicBezTo>
                  <a:pt x="267" y="123"/>
                  <a:pt x="268" y="123"/>
                  <a:pt x="268" y="122"/>
                </a:cubicBezTo>
                <a:cubicBezTo>
                  <a:pt x="268" y="122"/>
                  <a:pt x="269" y="122"/>
                  <a:pt x="269" y="121"/>
                </a:cubicBezTo>
                <a:cubicBezTo>
                  <a:pt x="270" y="120"/>
                  <a:pt x="272" y="119"/>
                  <a:pt x="273" y="118"/>
                </a:cubicBezTo>
                <a:cubicBezTo>
                  <a:pt x="274" y="117"/>
                  <a:pt x="274" y="117"/>
                  <a:pt x="275" y="116"/>
                </a:cubicBezTo>
                <a:cubicBezTo>
                  <a:pt x="276" y="116"/>
                  <a:pt x="276" y="115"/>
                  <a:pt x="277" y="115"/>
                </a:cubicBezTo>
                <a:cubicBezTo>
                  <a:pt x="277" y="115"/>
                  <a:pt x="278" y="114"/>
                  <a:pt x="278" y="115"/>
                </a:cubicBezTo>
                <a:cubicBezTo>
                  <a:pt x="278" y="118"/>
                  <a:pt x="275" y="118"/>
                  <a:pt x="274" y="119"/>
                </a:cubicBezTo>
                <a:cubicBezTo>
                  <a:pt x="274" y="120"/>
                  <a:pt x="274" y="120"/>
                  <a:pt x="273" y="120"/>
                </a:cubicBezTo>
                <a:cubicBezTo>
                  <a:pt x="272" y="121"/>
                  <a:pt x="273" y="122"/>
                  <a:pt x="273" y="123"/>
                </a:cubicBezTo>
                <a:cubicBezTo>
                  <a:pt x="270" y="124"/>
                  <a:pt x="269" y="127"/>
                  <a:pt x="266" y="128"/>
                </a:cubicBezTo>
                <a:cubicBezTo>
                  <a:pt x="265" y="130"/>
                  <a:pt x="263" y="130"/>
                  <a:pt x="262" y="132"/>
                </a:cubicBezTo>
                <a:cubicBezTo>
                  <a:pt x="261" y="132"/>
                  <a:pt x="261" y="133"/>
                  <a:pt x="260" y="133"/>
                </a:cubicBezTo>
                <a:cubicBezTo>
                  <a:pt x="260" y="135"/>
                  <a:pt x="259" y="135"/>
                  <a:pt x="258" y="137"/>
                </a:cubicBezTo>
                <a:cubicBezTo>
                  <a:pt x="255" y="136"/>
                  <a:pt x="257" y="140"/>
                  <a:pt x="254" y="139"/>
                </a:cubicBezTo>
                <a:cubicBezTo>
                  <a:pt x="254" y="142"/>
                  <a:pt x="252" y="142"/>
                  <a:pt x="252" y="143"/>
                </a:cubicBezTo>
                <a:cubicBezTo>
                  <a:pt x="250" y="143"/>
                  <a:pt x="251" y="144"/>
                  <a:pt x="249" y="144"/>
                </a:cubicBezTo>
                <a:cubicBezTo>
                  <a:pt x="248" y="146"/>
                  <a:pt x="246" y="147"/>
                  <a:pt x="245" y="149"/>
                </a:cubicBezTo>
                <a:cubicBezTo>
                  <a:pt x="243" y="150"/>
                  <a:pt x="242" y="151"/>
                  <a:pt x="241" y="152"/>
                </a:cubicBezTo>
                <a:cubicBezTo>
                  <a:pt x="241" y="153"/>
                  <a:pt x="240" y="153"/>
                  <a:pt x="240" y="153"/>
                </a:cubicBezTo>
                <a:cubicBezTo>
                  <a:pt x="240" y="155"/>
                  <a:pt x="238" y="155"/>
                  <a:pt x="239" y="156"/>
                </a:cubicBezTo>
                <a:cubicBezTo>
                  <a:pt x="238" y="157"/>
                  <a:pt x="237" y="157"/>
                  <a:pt x="237" y="158"/>
                </a:cubicBezTo>
                <a:cubicBezTo>
                  <a:pt x="237" y="160"/>
                  <a:pt x="239" y="157"/>
                  <a:pt x="239" y="159"/>
                </a:cubicBezTo>
                <a:cubicBezTo>
                  <a:pt x="237" y="160"/>
                  <a:pt x="238" y="160"/>
                  <a:pt x="238" y="161"/>
                </a:cubicBezTo>
                <a:cubicBezTo>
                  <a:pt x="237" y="161"/>
                  <a:pt x="237" y="160"/>
                  <a:pt x="237" y="160"/>
                </a:cubicBezTo>
                <a:cubicBezTo>
                  <a:pt x="236" y="160"/>
                  <a:pt x="237" y="162"/>
                  <a:pt x="236" y="162"/>
                </a:cubicBezTo>
                <a:cubicBezTo>
                  <a:pt x="236" y="161"/>
                  <a:pt x="234" y="161"/>
                  <a:pt x="234" y="161"/>
                </a:cubicBezTo>
                <a:cubicBezTo>
                  <a:pt x="233" y="163"/>
                  <a:pt x="236" y="161"/>
                  <a:pt x="235" y="164"/>
                </a:cubicBezTo>
                <a:cubicBezTo>
                  <a:pt x="234" y="163"/>
                  <a:pt x="234" y="164"/>
                  <a:pt x="234" y="165"/>
                </a:cubicBezTo>
                <a:cubicBezTo>
                  <a:pt x="232" y="166"/>
                  <a:pt x="233" y="163"/>
                  <a:pt x="231" y="164"/>
                </a:cubicBezTo>
                <a:cubicBezTo>
                  <a:pt x="230" y="165"/>
                  <a:pt x="227" y="167"/>
                  <a:pt x="229" y="170"/>
                </a:cubicBezTo>
                <a:cubicBezTo>
                  <a:pt x="230" y="170"/>
                  <a:pt x="228" y="171"/>
                  <a:pt x="228" y="171"/>
                </a:cubicBezTo>
                <a:cubicBezTo>
                  <a:pt x="227" y="170"/>
                  <a:pt x="229" y="169"/>
                  <a:pt x="227" y="169"/>
                </a:cubicBezTo>
                <a:cubicBezTo>
                  <a:pt x="227" y="170"/>
                  <a:pt x="226" y="171"/>
                  <a:pt x="226" y="171"/>
                </a:cubicBezTo>
                <a:cubicBezTo>
                  <a:pt x="226" y="172"/>
                  <a:pt x="225" y="172"/>
                  <a:pt x="225" y="172"/>
                </a:cubicBezTo>
                <a:cubicBezTo>
                  <a:pt x="225" y="172"/>
                  <a:pt x="224" y="173"/>
                  <a:pt x="224" y="173"/>
                </a:cubicBezTo>
                <a:cubicBezTo>
                  <a:pt x="223" y="174"/>
                  <a:pt x="222" y="176"/>
                  <a:pt x="221" y="177"/>
                </a:cubicBezTo>
                <a:cubicBezTo>
                  <a:pt x="221" y="177"/>
                  <a:pt x="220" y="177"/>
                  <a:pt x="219" y="177"/>
                </a:cubicBezTo>
                <a:cubicBezTo>
                  <a:pt x="219" y="179"/>
                  <a:pt x="218" y="180"/>
                  <a:pt x="218" y="182"/>
                </a:cubicBezTo>
                <a:cubicBezTo>
                  <a:pt x="216" y="182"/>
                  <a:pt x="217" y="182"/>
                  <a:pt x="217" y="184"/>
                </a:cubicBezTo>
                <a:cubicBezTo>
                  <a:pt x="217" y="184"/>
                  <a:pt x="215" y="184"/>
                  <a:pt x="215" y="184"/>
                </a:cubicBezTo>
                <a:cubicBezTo>
                  <a:pt x="215" y="184"/>
                  <a:pt x="216" y="186"/>
                  <a:pt x="216" y="186"/>
                </a:cubicBezTo>
                <a:cubicBezTo>
                  <a:pt x="215" y="186"/>
                  <a:pt x="215" y="185"/>
                  <a:pt x="214" y="185"/>
                </a:cubicBezTo>
                <a:cubicBezTo>
                  <a:pt x="214" y="186"/>
                  <a:pt x="214" y="188"/>
                  <a:pt x="214" y="189"/>
                </a:cubicBezTo>
                <a:cubicBezTo>
                  <a:pt x="214" y="189"/>
                  <a:pt x="213" y="189"/>
                  <a:pt x="212" y="189"/>
                </a:cubicBezTo>
                <a:cubicBezTo>
                  <a:pt x="211" y="189"/>
                  <a:pt x="212" y="190"/>
                  <a:pt x="211" y="190"/>
                </a:cubicBezTo>
                <a:cubicBezTo>
                  <a:pt x="211" y="188"/>
                  <a:pt x="211" y="187"/>
                  <a:pt x="211" y="186"/>
                </a:cubicBezTo>
                <a:cubicBezTo>
                  <a:pt x="212" y="185"/>
                  <a:pt x="213" y="184"/>
                  <a:pt x="213" y="182"/>
                </a:cubicBezTo>
                <a:cubicBezTo>
                  <a:pt x="211" y="182"/>
                  <a:pt x="211" y="184"/>
                  <a:pt x="211" y="184"/>
                </a:cubicBezTo>
                <a:cubicBezTo>
                  <a:pt x="211" y="185"/>
                  <a:pt x="209" y="186"/>
                  <a:pt x="209" y="187"/>
                </a:cubicBezTo>
                <a:cubicBezTo>
                  <a:pt x="209" y="187"/>
                  <a:pt x="208" y="187"/>
                  <a:pt x="208" y="187"/>
                </a:cubicBezTo>
                <a:cubicBezTo>
                  <a:pt x="208" y="188"/>
                  <a:pt x="209" y="189"/>
                  <a:pt x="208" y="190"/>
                </a:cubicBezTo>
                <a:cubicBezTo>
                  <a:pt x="209" y="190"/>
                  <a:pt x="210" y="191"/>
                  <a:pt x="210" y="192"/>
                </a:cubicBezTo>
                <a:cubicBezTo>
                  <a:pt x="210" y="193"/>
                  <a:pt x="209" y="193"/>
                  <a:pt x="209" y="194"/>
                </a:cubicBezTo>
                <a:cubicBezTo>
                  <a:pt x="209" y="194"/>
                  <a:pt x="210" y="194"/>
                  <a:pt x="210" y="195"/>
                </a:cubicBezTo>
                <a:cubicBezTo>
                  <a:pt x="210" y="195"/>
                  <a:pt x="209" y="195"/>
                  <a:pt x="209" y="195"/>
                </a:cubicBezTo>
                <a:cubicBezTo>
                  <a:pt x="209" y="196"/>
                  <a:pt x="208" y="196"/>
                  <a:pt x="207" y="196"/>
                </a:cubicBezTo>
                <a:cubicBezTo>
                  <a:pt x="206" y="194"/>
                  <a:pt x="209" y="192"/>
                  <a:pt x="206" y="190"/>
                </a:cubicBezTo>
                <a:cubicBezTo>
                  <a:pt x="206" y="191"/>
                  <a:pt x="205" y="192"/>
                  <a:pt x="205" y="192"/>
                </a:cubicBezTo>
                <a:cubicBezTo>
                  <a:pt x="204" y="193"/>
                  <a:pt x="205" y="193"/>
                  <a:pt x="204" y="193"/>
                </a:cubicBezTo>
                <a:cubicBezTo>
                  <a:pt x="203" y="194"/>
                  <a:pt x="203" y="195"/>
                  <a:pt x="202" y="196"/>
                </a:cubicBezTo>
                <a:cubicBezTo>
                  <a:pt x="202" y="196"/>
                  <a:pt x="202" y="197"/>
                  <a:pt x="202" y="197"/>
                </a:cubicBezTo>
                <a:cubicBezTo>
                  <a:pt x="201" y="197"/>
                  <a:pt x="201" y="199"/>
                  <a:pt x="200" y="199"/>
                </a:cubicBezTo>
                <a:cubicBezTo>
                  <a:pt x="200" y="200"/>
                  <a:pt x="200" y="200"/>
                  <a:pt x="199" y="200"/>
                </a:cubicBezTo>
                <a:cubicBezTo>
                  <a:pt x="199" y="200"/>
                  <a:pt x="199" y="200"/>
                  <a:pt x="198" y="200"/>
                </a:cubicBezTo>
                <a:cubicBezTo>
                  <a:pt x="198" y="201"/>
                  <a:pt x="199" y="201"/>
                  <a:pt x="199" y="202"/>
                </a:cubicBezTo>
                <a:cubicBezTo>
                  <a:pt x="199" y="202"/>
                  <a:pt x="198" y="202"/>
                  <a:pt x="199" y="203"/>
                </a:cubicBezTo>
                <a:cubicBezTo>
                  <a:pt x="199" y="203"/>
                  <a:pt x="199" y="203"/>
                  <a:pt x="199" y="203"/>
                </a:cubicBezTo>
                <a:cubicBezTo>
                  <a:pt x="199" y="204"/>
                  <a:pt x="199" y="204"/>
                  <a:pt x="198" y="205"/>
                </a:cubicBezTo>
                <a:cubicBezTo>
                  <a:pt x="198" y="206"/>
                  <a:pt x="198" y="207"/>
                  <a:pt x="197" y="207"/>
                </a:cubicBezTo>
                <a:cubicBezTo>
                  <a:pt x="197" y="207"/>
                  <a:pt x="196" y="207"/>
                  <a:pt x="196" y="207"/>
                </a:cubicBezTo>
                <a:cubicBezTo>
                  <a:pt x="197" y="206"/>
                  <a:pt x="197" y="206"/>
                  <a:pt x="197" y="206"/>
                </a:cubicBezTo>
                <a:cubicBezTo>
                  <a:pt x="197" y="205"/>
                  <a:pt x="199" y="203"/>
                  <a:pt x="197" y="203"/>
                </a:cubicBezTo>
                <a:cubicBezTo>
                  <a:pt x="196" y="203"/>
                  <a:pt x="196" y="204"/>
                  <a:pt x="196" y="205"/>
                </a:cubicBezTo>
                <a:cubicBezTo>
                  <a:pt x="195" y="205"/>
                  <a:pt x="195" y="205"/>
                  <a:pt x="195" y="205"/>
                </a:cubicBezTo>
                <a:close/>
                <a:moveTo>
                  <a:pt x="168" y="290"/>
                </a:moveTo>
                <a:cubicBezTo>
                  <a:pt x="169" y="290"/>
                  <a:pt x="169" y="291"/>
                  <a:pt x="169" y="291"/>
                </a:cubicBezTo>
                <a:cubicBezTo>
                  <a:pt x="170" y="293"/>
                  <a:pt x="169" y="292"/>
                  <a:pt x="169" y="294"/>
                </a:cubicBezTo>
                <a:cubicBezTo>
                  <a:pt x="168" y="294"/>
                  <a:pt x="168" y="292"/>
                  <a:pt x="168" y="290"/>
                </a:cubicBezTo>
                <a:close/>
                <a:moveTo>
                  <a:pt x="168" y="328"/>
                </a:moveTo>
                <a:cubicBezTo>
                  <a:pt x="166" y="327"/>
                  <a:pt x="167" y="322"/>
                  <a:pt x="166" y="319"/>
                </a:cubicBezTo>
                <a:cubicBezTo>
                  <a:pt x="167" y="319"/>
                  <a:pt x="168" y="319"/>
                  <a:pt x="168" y="319"/>
                </a:cubicBezTo>
                <a:cubicBezTo>
                  <a:pt x="169" y="318"/>
                  <a:pt x="169" y="320"/>
                  <a:pt x="169" y="321"/>
                </a:cubicBezTo>
                <a:cubicBezTo>
                  <a:pt x="168" y="321"/>
                  <a:pt x="168" y="321"/>
                  <a:pt x="167" y="321"/>
                </a:cubicBezTo>
                <a:cubicBezTo>
                  <a:pt x="167" y="324"/>
                  <a:pt x="168" y="325"/>
                  <a:pt x="168" y="328"/>
                </a:cubicBezTo>
                <a:close/>
                <a:moveTo>
                  <a:pt x="169" y="324"/>
                </a:moveTo>
                <a:cubicBezTo>
                  <a:pt x="170" y="324"/>
                  <a:pt x="168" y="327"/>
                  <a:pt x="170" y="327"/>
                </a:cubicBezTo>
                <a:cubicBezTo>
                  <a:pt x="168" y="329"/>
                  <a:pt x="170" y="331"/>
                  <a:pt x="170" y="334"/>
                </a:cubicBezTo>
                <a:cubicBezTo>
                  <a:pt x="168" y="333"/>
                  <a:pt x="169" y="328"/>
                  <a:pt x="169" y="324"/>
                </a:cubicBezTo>
                <a:close/>
                <a:moveTo>
                  <a:pt x="171" y="343"/>
                </a:moveTo>
                <a:cubicBezTo>
                  <a:pt x="170" y="344"/>
                  <a:pt x="170" y="340"/>
                  <a:pt x="170" y="339"/>
                </a:cubicBezTo>
                <a:cubicBezTo>
                  <a:pt x="171" y="338"/>
                  <a:pt x="170" y="342"/>
                  <a:pt x="171" y="343"/>
                </a:cubicBezTo>
                <a:close/>
                <a:moveTo>
                  <a:pt x="171" y="338"/>
                </a:moveTo>
                <a:cubicBezTo>
                  <a:pt x="169" y="339"/>
                  <a:pt x="170" y="337"/>
                  <a:pt x="170" y="336"/>
                </a:cubicBezTo>
                <a:cubicBezTo>
                  <a:pt x="170" y="336"/>
                  <a:pt x="171" y="337"/>
                  <a:pt x="171" y="338"/>
                </a:cubicBezTo>
                <a:close/>
                <a:moveTo>
                  <a:pt x="171" y="305"/>
                </a:moveTo>
                <a:cubicBezTo>
                  <a:pt x="170" y="305"/>
                  <a:pt x="171" y="303"/>
                  <a:pt x="170" y="303"/>
                </a:cubicBezTo>
                <a:cubicBezTo>
                  <a:pt x="168" y="304"/>
                  <a:pt x="170" y="305"/>
                  <a:pt x="170" y="306"/>
                </a:cubicBezTo>
                <a:cubicBezTo>
                  <a:pt x="168" y="307"/>
                  <a:pt x="169" y="313"/>
                  <a:pt x="168" y="316"/>
                </a:cubicBezTo>
                <a:cubicBezTo>
                  <a:pt x="166" y="316"/>
                  <a:pt x="167" y="314"/>
                  <a:pt x="167" y="313"/>
                </a:cubicBezTo>
                <a:cubicBezTo>
                  <a:pt x="167" y="309"/>
                  <a:pt x="168" y="307"/>
                  <a:pt x="168" y="303"/>
                </a:cubicBezTo>
                <a:cubicBezTo>
                  <a:pt x="168" y="303"/>
                  <a:pt x="169" y="302"/>
                  <a:pt x="169" y="301"/>
                </a:cubicBezTo>
                <a:cubicBezTo>
                  <a:pt x="169" y="301"/>
                  <a:pt x="169" y="300"/>
                  <a:pt x="169" y="300"/>
                </a:cubicBezTo>
                <a:cubicBezTo>
                  <a:pt x="169" y="300"/>
                  <a:pt x="170" y="300"/>
                  <a:pt x="169" y="300"/>
                </a:cubicBezTo>
                <a:cubicBezTo>
                  <a:pt x="171" y="300"/>
                  <a:pt x="171" y="303"/>
                  <a:pt x="171" y="305"/>
                </a:cubicBezTo>
                <a:close/>
                <a:moveTo>
                  <a:pt x="175" y="283"/>
                </a:moveTo>
                <a:cubicBezTo>
                  <a:pt x="175" y="283"/>
                  <a:pt x="175" y="284"/>
                  <a:pt x="175" y="285"/>
                </a:cubicBezTo>
                <a:cubicBezTo>
                  <a:pt x="175" y="285"/>
                  <a:pt x="174" y="285"/>
                  <a:pt x="174" y="286"/>
                </a:cubicBezTo>
                <a:cubicBezTo>
                  <a:pt x="172" y="285"/>
                  <a:pt x="174" y="284"/>
                  <a:pt x="174" y="283"/>
                </a:cubicBezTo>
                <a:cubicBezTo>
                  <a:pt x="175" y="281"/>
                  <a:pt x="174" y="280"/>
                  <a:pt x="175" y="279"/>
                </a:cubicBezTo>
                <a:cubicBezTo>
                  <a:pt x="176" y="279"/>
                  <a:pt x="176" y="280"/>
                  <a:pt x="176" y="280"/>
                </a:cubicBezTo>
                <a:cubicBezTo>
                  <a:pt x="177" y="282"/>
                  <a:pt x="175" y="282"/>
                  <a:pt x="175" y="283"/>
                </a:cubicBezTo>
                <a:close/>
                <a:moveTo>
                  <a:pt x="365" y="58"/>
                </a:moveTo>
                <a:cubicBezTo>
                  <a:pt x="365" y="59"/>
                  <a:pt x="363" y="59"/>
                  <a:pt x="362" y="59"/>
                </a:cubicBezTo>
                <a:cubicBezTo>
                  <a:pt x="362" y="58"/>
                  <a:pt x="363" y="58"/>
                  <a:pt x="365" y="58"/>
                </a:cubicBezTo>
                <a:close/>
                <a:moveTo>
                  <a:pt x="345" y="70"/>
                </a:moveTo>
                <a:cubicBezTo>
                  <a:pt x="345" y="70"/>
                  <a:pt x="346" y="69"/>
                  <a:pt x="346" y="69"/>
                </a:cubicBezTo>
                <a:cubicBezTo>
                  <a:pt x="346" y="68"/>
                  <a:pt x="347" y="69"/>
                  <a:pt x="348" y="68"/>
                </a:cubicBezTo>
                <a:cubicBezTo>
                  <a:pt x="348" y="68"/>
                  <a:pt x="348" y="67"/>
                  <a:pt x="348" y="67"/>
                </a:cubicBezTo>
                <a:cubicBezTo>
                  <a:pt x="349" y="66"/>
                  <a:pt x="351" y="65"/>
                  <a:pt x="352" y="64"/>
                </a:cubicBezTo>
                <a:cubicBezTo>
                  <a:pt x="353" y="64"/>
                  <a:pt x="353" y="64"/>
                  <a:pt x="353" y="65"/>
                </a:cubicBezTo>
                <a:cubicBezTo>
                  <a:pt x="353" y="67"/>
                  <a:pt x="351" y="67"/>
                  <a:pt x="349" y="68"/>
                </a:cubicBezTo>
                <a:cubicBezTo>
                  <a:pt x="348" y="69"/>
                  <a:pt x="347" y="70"/>
                  <a:pt x="346" y="70"/>
                </a:cubicBezTo>
                <a:cubicBezTo>
                  <a:pt x="346" y="71"/>
                  <a:pt x="345" y="70"/>
                  <a:pt x="345" y="71"/>
                </a:cubicBezTo>
                <a:cubicBezTo>
                  <a:pt x="344" y="71"/>
                  <a:pt x="345" y="70"/>
                  <a:pt x="345" y="70"/>
                </a:cubicBezTo>
                <a:close/>
                <a:moveTo>
                  <a:pt x="344" y="70"/>
                </a:moveTo>
                <a:cubicBezTo>
                  <a:pt x="344" y="72"/>
                  <a:pt x="343" y="71"/>
                  <a:pt x="342" y="72"/>
                </a:cubicBezTo>
                <a:cubicBezTo>
                  <a:pt x="341" y="73"/>
                  <a:pt x="341" y="74"/>
                  <a:pt x="339" y="73"/>
                </a:cubicBezTo>
                <a:cubicBezTo>
                  <a:pt x="340" y="72"/>
                  <a:pt x="341" y="70"/>
                  <a:pt x="344" y="70"/>
                </a:cubicBezTo>
                <a:close/>
                <a:moveTo>
                  <a:pt x="328" y="77"/>
                </a:moveTo>
                <a:cubicBezTo>
                  <a:pt x="329" y="77"/>
                  <a:pt x="329" y="77"/>
                  <a:pt x="329" y="76"/>
                </a:cubicBezTo>
                <a:cubicBezTo>
                  <a:pt x="330" y="77"/>
                  <a:pt x="332" y="76"/>
                  <a:pt x="331" y="78"/>
                </a:cubicBezTo>
                <a:cubicBezTo>
                  <a:pt x="331" y="80"/>
                  <a:pt x="328" y="79"/>
                  <a:pt x="328" y="77"/>
                </a:cubicBezTo>
                <a:close/>
                <a:moveTo>
                  <a:pt x="300" y="98"/>
                </a:moveTo>
                <a:cubicBezTo>
                  <a:pt x="301" y="99"/>
                  <a:pt x="299" y="103"/>
                  <a:pt x="298" y="101"/>
                </a:cubicBezTo>
                <a:cubicBezTo>
                  <a:pt x="296" y="100"/>
                  <a:pt x="300" y="99"/>
                  <a:pt x="300" y="98"/>
                </a:cubicBezTo>
                <a:close/>
                <a:moveTo>
                  <a:pt x="297" y="102"/>
                </a:moveTo>
                <a:cubicBezTo>
                  <a:pt x="297" y="103"/>
                  <a:pt x="294" y="104"/>
                  <a:pt x="292" y="104"/>
                </a:cubicBezTo>
                <a:cubicBezTo>
                  <a:pt x="292" y="102"/>
                  <a:pt x="296" y="101"/>
                  <a:pt x="297" y="102"/>
                </a:cubicBezTo>
                <a:close/>
                <a:moveTo>
                  <a:pt x="290" y="104"/>
                </a:moveTo>
                <a:cubicBezTo>
                  <a:pt x="291" y="105"/>
                  <a:pt x="291" y="104"/>
                  <a:pt x="291" y="104"/>
                </a:cubicBezTo>
                <a:cubicBezTo>
                  <a:pt x="292" y="104"/>
                  <a:pt x="292" y="105"/>
                  <a:pt x="292" y="105"/>
                </a:cubicBezTo>
                <a:cubicBezTo>
                  <a:pt x="292" y="107"/>
                  <a:pt x="289" y="106"/>
                  <a:pt x="290" y="104"/>
                </a:cubicBezTo>
                <a:close/>
                <a:moveTo>
                  <a:pt x="256" y="141"/>
                </a:moveTo>
                <a:cubicBezTo>
                  <a:pt x="258" y="141"/>
                  <a:pt x="254" y="147"/>
                  <a:pt x="253" y="146"/>
                </a:cubicBezTo>
                <a:cubicBezTo>
                  <a:pt x="252" y="145"/>
                  <a:pt x="255" y="140"/>
                  <a:pt x="256" y="141"/>
                </a:cubicBezTo>
                <a:close/>
                <a:moveTo>
                  <a:pt x="251" y="148"/>
                </a:moveTo>
                <a:cubicBezTo>
                  <a:pt x="251" y="148"/>
                  <a:pt x="251" y="148"/>
                  <a:pt x="251" y="149"/>
                </a:cubicBezTo>
                <a:cubicBezTo>
                  <a:pt x="239" y="157"/>
                  <a:pt x="250" y="145"/>
                  <a:pt x="251" y="148"/>
                </a:cubicBezTo>
                <a:close/>
                <a:moveTo>
                  <a:pt x="242" y="153"/>
                </a:moveTo>
                <a:cubicBezTo>
                  <a:pt x="243" y="154"/>
                  <a:pt x="245" y="153"/>
                  <a:pt x="245" y="154"/>
                </a:cubicBezTo>
                <a:cubicBezTo>
                  <a:pt x="246" y="153"/>
                  <a:pt x="243" y="157"/>
                  <a:pt x="241" y="156"/>
                </a:cubicBezTo>
                <a:cubicBezTo>
                  <a:pt x="240" y="154"/>
                  <a:pt x="242" y="155"/>
                  <a:pt x="242" y="153"/>
                </a:cubicBezTo>
                <a:close/>
                <a:moveTo>
                  <a:pt x="241" y="158"/>
                </a:moveTo>
                <a:cubicBezTo>
                  <a:pt x="243" y="159"/>
                  <a:pt x="239" y="165"/>
                  <a:pt x="238" y="164"/>
                </a:cubicBezTo>
                <a:cubicBezTo>
                  <a:pt x="238" y="163"/>
                  <a:pt x="241" y="159"/>
                  <a:pt x="241" y="158"/>
                </a:cubicBezTo>
                <a:close/>
                <a:moveTo>
                  <a:pt x="189" y="238"/>
                </a:moveTo>
                <a:cubicBezTo>
                  <a:pt x="189" y="238"/>
                  <a:pt x="189" y="240"/>
                  <a:pt x="188" y="240"/>
                </a:cubicBezTo>
                <a:cubicBezTo>
                  <a:pt x="186" y="241"/>
                  <a:pt x="188" y="236"/>
                  <a:pt x="189" y="235"/>
                </a:cubicBezTo>
                <a:cubicBezTo>
                  <a:pt x="191" y="235"/>
                  <a:pt x="189" y="237"/>
                  <a:pt x="189" y="238"/>
                </a:cubicBezTo>
                <a:close/>
                <a:moveTo>
                  <a:pt x="192" y="231"/>
                </a:moveTo>
                <a:cubicBezTo>
                  <a:pt x="192" y="231"/>
                  <a:pt x="191" y="232"/>
                  <a:pt x="191" y="232"/>
                </a:cubicBezTo>
                <a:cubicBezTo>
                  <a:pt x="191" y="233"/>
                  <a:pt x="192" y="235"/>
                  <a:pt x="190" y="235"/>
                </a:cubicBezTo>
                <a:cubicBezTo>
                  <a:pt x="189" y="233"/>
                  <a:pt x="190" y="233"/>
                  <a:pt x="190" y="231"/>
                </a:cubicBezTo>
                <a:cubicBezTo>
                  <a:pt x="192" y="231"/>
                  <a:pt x="191" y="229"/>
                  <a:pt x="193" y="229"/>
                </a:cubicBezTo>
                <a:cubicBezTo>
                  <a:pt x="193" y="230"/>
                  <a:pt x="192" y="231"/>
                  <a:pt x="192" y="231"/>
                </a:cubicBezTo>
                <a:close/>
                <a:moveTo>
                  <a:pt x="204" y="197"/>
                </a:moveTo>
                <a:cubicBezTo>
                  <a:pt x="206" y="197"/>
                  <a:pt x="206" y="200"/>
                  <a:pt x="205" y="201"/>
                </a:cubicBezTo>
                <a:cubicBezTo>
                  <a:pt x="203" y="200"/>
                  <a:pt x="205" y="199"/>
                  <a:pt x="204" y="197"/>
                </a:cubicBezTo>
                <a:close/>
                <a:moveTo>
                  <a:pt x="200" y="209"/>
                </a:moveTo>
                <a:cubicBezTo>
                  <a:pt x="199" y="206"/>
                  <a:pt x="200" y="205"/>
                  <a:pt x="201" y="204"/>
                </a:cubicBezTo>
                <a:cubicBezTo>
                  <a:pt x="202" y="204"/>
                  <a:pt x="202" y="203"/>
                  <a:pt x="202" y="201"/>
                </a:cubicBezTo>
                <a:cubicBezTo>
                  <a:pt x="203" y="202"/>
                  <a:pt x="203" y="203"/>
                  <a:pt x="203" y="205"/>
                </a:cubicBezTo>
                <a:cubicBezTo>
                  <a:pt x="203" y="205"/>
                  <a:pt x="201" y="205"/>
                  <a:pt x="201" y="206"/>
                </a:cubicBezTo>
                <a:cubicBezTo>
                  <a:pt x="201" y="207"/>
                  <a:pt x="200" y="207"/>
                  <a:pt x="200" y="207"/>
                </a:cubicBezTo>
                <a:cubicBezTo>
                  <a:pt x="200" y="209"/>
                  <a:pt x="202" y="208"/>
                  <a:pt x="201" y="210"/>
                </a:cubicBezTo>
                <a:cubicBezTo>
                  <a:pt x="201" y="210"/>
                  <a:pt x="200" y="210"/>
                  <a:pt x="200" y="211"/>
                </a:cubicBezTo>
                <a:cubicBezTo>
                  <a:pt x="200" y="211"/>
                  <a:pt x="200" y="212"/>
                  <a:pt x="199" y="212"/>
                </a:cubicBezTo>
                <a:cubicBezTo>
                  <a:pt x="198" y="210"/>
                  <a:pt x="200" y="211"/>
                  <a:pt x="200" y="209"/>
                </a:cubicBezTo>
                <a:close/>
                <a:moveTo>
                  <a:pt x="198" y="214"/>
                </a:moveTo>
                <a:cubicBezTo>
                  <a:pt x="199" y="214"/>
                  <a:pt x="199" y="215"/>
                  <a:pt x="199" y="215"/>
                </a:cubicBezTo>
                <a:cubicBezTo>
                  <a:pt x="199" y="216"/>
                  <a:pt x="198" y="216"/>
                  <a:pt x="198" y="216"/>
                </a:cubicBezTo>
                <a:cubicBezTo>
                  <a:pt x="197" y="217"/>
                  <a:pt x="197" y="220"/>
                  <a:pt x="196" y="220"/>
                </a:cubicBezTo>
                <a:cubicBezTo>
                  <a:pt x="196" y="221"/>
                  <a:pt x="195" y="221"/>
                  <a:pt x="195" y="222"/>
                </a:cubicBezTo>
                <a:cubicBezTo>
                  <a:pt x="195" y="223"/>
                  <a:pt x="195" y="223"/>
                  <a:pt x="195" y="223"/>
                </a:cubicBezTo>
                <a:cubicBezTo>
                  <a:pt x="194" y="225"/>
                  <a:pt x="195" y="228"/>
                  <a:pt x="193" y="229"/>
                </a:cubicBezTo>
                <a:cubicBezTo>
                  <a:pt x="192" y="226"/>
                  <a:pt x="195" y="224"/>
                  <a:pt x="194" y="221"/>
                </a:cubicBezTo>
                <a:cubicBezTo>
                  <a:pt x="195" y="220"/>
                  <a:pt x="195" y="219"/>
                  <a:pt x="196" y="220"/>
                </a:cubicBezTo>
                <a:cubicBezTo>
                  <a:pt x="195" y="217"/>
                  <a:pt x="197" y="217"/>
                  <a:pt x="197" y="215"/>
                </a:cubicBezTo>
                <a:cubicBezTo>
                  <a:pt x="198" y="215"/>
                  <a:pt x="198" y="214"/>
                  <a:pt x="198" y="214"/>
                </a:cubicBezTo>
                <a:close/>
                <a:moveTo>
                  <a:pt x="172" y="263"/>
                </a:moveTo>
                <a:cubicBezTo>
                  <a:pt x="172" y="261"/>
                  <a:pt x="173" y="262"/>
                  <a:pt x="172" y="260"/>
                </a:cubicBezTo>
                <a:cubicBezTo>
                  <a:pt x="172" y="260"/>
                  <a:pt x="172" y="259"/>
                  <a:pt x="171" y="259"/>
                </a:cubicBezTo>
                <a:cubicBezTo>
                  <a:pt x="171" y="261"/>
                  <a:pt x="170" y="263"/>
                  <a:pt x="172" y="263"/>
                </a:cubicBezTo>
                <a:close/>
              </a:path>
            </a:pathLst>
          </a:custGeom>
          <a:solidFill>
            <a:srgbClr val="C8B3A1"/>
          </a:solidFill>
          <a:ln>
            <a:noFill/>
          </a:ln>
        </p:spPr>
        <p:txBody>
          <a:bodyPr anchor="t" anchorCtr="0" bIns="45720" compatLnSpc="1" lIns="91440" numCol="1" rIns="91440" tIns="45720" vert="horz" wrap="square"/>
          <a:lstStyle/>
          <a:p>
            <a:endParaRPr altLang="en-US" lang="zh-CN">
              <a:latin charset="-122" panose="02010609060101010101" typeface="楷体"/>
              <a:ea charset="-122" panose="02010609060101010101" typeface="楷体"/>
              <a:cs typeface="+mn-ea"/>
              <a:sym charset="0" panose="020b0604020202020204" pitchFamily="34" typeface="Arial"/>
            </a:endParaRPr>
          </a:p>
        </p:txBody>
      </p:sp>
      <p:grpSp>
        <p:nvGrpSpPr>
          <p:cNvPr id="5" name="组合 4"/>
          <p:cNvGrpSpPr/>
          <p:nvPr/>
        </p:nvGrpSpPr>
        <p:grpSpPr>
          <a:xfrm>
            <a:off x="4011667" y="4189418"/>
            <a:ext cx="3540548" cy="1138774"/>
            <a:chOff x="4373617" y="4418018"/>
            <a:chExt cx="3540548" cy="1138774"/>
          </a:xfrm>
        </p:grpSpPr>
        <p:sp>
          <p:nvSpPr>
            <p:cNvPr id="26" name="TextBox 15"/>
            <p:cNvSpPr txBox="1"/>
            <p:nvPr/>
          </p:nvSpPr>
          <p:spPr>
            <a:xfrm>
              <a:off x="4806442" y="4818127"/>
              <a:ext cx="3107723" cy="731520"/>
            </a:xfrm>
            <a:prstGeom prst="rect">
              <a:avLst/>
            </a:prstGeom>
            <a:noFill/>
          </p:spPr>
          <p:txBody>
            <a:bodyPr rtlCol="0" wrap="square">
              <a:spAutoFit/>
            </a:bodyPr>
            <a:lstStyle/>
            <a:p>
              <a:r>
                <a:rPr altLang="en-US" lang="zh-CN" sz="1400">
                  <a:solidFill>
                    <a:schemeClr val="tx1">
                      <a:lumMod val="65000"/>
                      <a:lumOff val="35000"/>
                    </a:schemeClr>
                  </a:solidFill>
                  <a:latin charset="-122" panose="02010609060101010101" typeface="楷体"/>
                  <a:ea charset="-122" panose="02010609060101010101" typeface="楷体"/>
                  <a:cs typeface="+mn-ea"/>
                  <a:sym charset="0" panose="020b0604020202020204" pitchFamily="34" typeface="Arial"/>
                </a:rPr>
                <a:t>请在此添加文字并根据需要调整字体大小，建议采用合适行距和合适的对齐方式。</a:t>
              </a:r>
            </a:p>
          </p:txBody>
        </p:sp>
        <p:sp>
          <p:nvSpPr>
            <p:cNvPr id="32" name="文本框 31"/>
            <p:cNvSpPr txBox="1"/>
            <p:nvPr/>
          </p:nvSpPr>
          <p:spPr>
            <a:xfrm>
              <a:off x="4373617" y="4418018"/>
              <a:ext cx="2227802" cy="396240"/>
            </a:xfrm>
            <a:prstGeom prst="rect">
              <a:avLst/>
            </a:prstGeom>
            <a:noFill/>
          </p:spPr>
          <p:txBody>
            <a:bodyPr rtlCol="0" wrap="square">
              <a:spAutoFit/>
            </a:bodyPr>
            <a:lstStyle/>
            <a:p>
              <a:pPr algn="ctr"/>
              <a:r>
                <a:rPr altLang="en-US" lang="zh-CN" sz="2000">
                  <a:solidFill>
                    <a:schemeClr val="tx1">
                      <a:lumMod val="65000"/>
                      <a:lumOff val="35000"/>
                    </a:schemeClr>
                  </a:solidFill>
                  <a:latin charset="-122" panose="02010609060101010101" typeface="楷体"/>
                  <a:ea charset="-122" panose="02010609060101010101" typeface="楷体"/>
                  <a:cs typeface="+mn-ea"/>
                  <a:sym charset="0" panose="020b0604020202020204" pitchFamily="34" typeface="Arial"/>
                </a:rPr>
                <a:t>添加标题</a:t>
              </a:r>
            </a:p>
          </p:txBody>
        </p:sp>
      </p:grpSp>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2"/>
                                        </p:tgtEl>
                                        <p:attrNameLst>
                                          <p:attrName>style.visibility</p:attrName>
                                        </p:attrNameLst>
                                      </p:cBhvr>
                                      <p:to>
                                        <p:strVal val="visible"/>
                                      </p:to>
                                    </p:set>
                                    <p:animEffect filter="fade" transition="in">
                                      <p:cBhvr>
                                        <p:cTn dur="1000" id="7"/>
                                        <p:tgtEl>
                                          <p:spTgt spid="52"/>
                                        </p:tgtEl>
                                      </p:cBhvr>
                                    </p:animEffect>
                                    <p:anim calcmode="lin" valueType="num">
                                      <p:cBhvr>
                                        <p:cTn dur="1000" fill="hold" id="8"/>
                                        <p:tgtEl>
                                          <p:spTgt spid="52"/>
                                        </p:tgtEl>
                                        <p:attrNameLst>
                                          <p:attrName>ppt_x</p:attrName>
                                        </p:attrNameLst>
                                      </p:cBhvr>
                                      <p:tavLst>
                                        <p:tav tm="0">
                                          <p:val>
                                            <p:strVal val="#ppt_x"/>
                                          </p:val>
                                        </p:tav>
                                        <p:tav tm="100000">
                                          <p:val>
                                            <p:strVal val="#ppt_x"/>
                                          </p:val>
                                        </p:tav>
                                      </p:tavLst>
                                    </p:anim>
                                    <p:anim calcmode="lin" valueType="num">
                                      <p:cBhvr>
                                        <p:cTn dur="1000" fill="hold" id="9"/>
                                        <p:tgtEl>
                                          <p:spTgt spid="5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3" presetSubtype="0">
                                  <p:stCondLst>
                                    <p:cond delay="0"/>
                                  </p:stCondLst>
                                  <p:childTnLst>
                                    <p:set>
                                      <p:cBhvr>
                                        <p:cTn dur="1" fill="hold" id="12">
                                          <p:stCondLst>
                                            <p:cond delay="0"/>
                                          </p:stCondLst>
                                        </p:cTn>
                                        <p:tgtEl>
                                          <p:spTgt spid="30"/>
                                        </p:tgtEl>
                                        <p:attrNameLst>
                                          <p:attrName>style.visibility</p:attrName>
                                        </p:attrNameLst>
                                      </p:cBhvr>
                                      <p:to>
                                        <p:strVal val="visible"/>
                                      </p:to>
                                    </p:set>
                                    <p:animEffect filter="fade" transition="in">
                                      <p:cBhvr>
                                        <p:cTn dur="100" id="13"/>
                                        <p:tgtEl>
                                          <p:spTgt spid="30"/>
                                        </p:tgtEl>
                                      </p:cBhvr>
                                    </p:animEffect>
                                    <p:anim calcmode="lin" valueType="num">
                                      <p:cBhvr>
                                        <p:cTn dur="400" fill="hold" id="14"/>
                                        <p:tgtEl>
                                          <p:spTgt spid="30"/>
                                        </p:tgtEl>
                                        <p:attrNameLst>
                                          <p:attrName>ppt_x</p:attrName>
                                        </p:attrNameLst>
                                      </p:cBhvr>
                                      <p:tavLst>
                                        <p:tav tm="0">
                                          <p:val>
                                            <p:strVal val="#ppt_x"/>
                                          </p:val>
                                        </p:tav>
                                        <p:tav tm="100000">
                                          <p:val>
                                            <p:strVal val="#ppt_x"/>
                                          </p:val>
                                        </p:tav>
                                      </p:tavLst>
                                    </p:anim>
                                    <p:anim calcmode="lin" valueType="num">
                                      <p:cBhvr>
                                        <p:cTn dur="400" fill="hold" id="15"/>
                                        <p:tgtEl>
                                          <p:spTgt spid="30"/>
                                        </p:tgtEl>
                                        <p:attrNameLst>
                                          <p:attrName>ppt_y</p:attrName>
                                        </p:attrNameLst>
                                      </p:cBhvr>
                                      <p:tavLst>
                                        <p:tav tm="0">
                                          <p:val>
                                            <p:strVal val="#ppt_y+0.31"/>
                                          </p:val>
                                        </p:tav>
                                        <p:tav tm="100000">
                                          <p:val>
                                            <p:strVal val="#ppt_y+0.31"/>
                                          </p:val>
                                        </p:tav>
                                      </p:tavLst>
                                    </p:anim>
                                    <p:anim calcmode="lin" valueType="num">
                                      <p:cBhvr>
                                        <p:cTn decel="50000" dur="600" fill="hold" id="16">
                                          <p:stCondLst>
                                            <p:cond delay="400"/>
                                          </p:stCondLst>
                                        </p:cTn>
                                        <p:tgtEl>
                                          <p:spTgt spid="30"/>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decel="50000" dur="600" fill="hold" id="17">
                                          <p:stCondLst>
                                            <p:cond delay="400"/>
                                          </p:stCondLst>
                                        </p:cTn>
                                        <p:tgtEl>
                                          <p:spTgt spid="30"/>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fill="hold" id="18" nodeType="afterGroup">
                            <p:stCondLst>
                              <p:cond delay="2000"/>
                            </p:stCondLst>
                            <p:childTnLst>
                              <p:par>
                                <p:cTn fill="hold" id="19" nodeType="afterEffect" presetClass="entr" presetID="43" presetSubtype="0">
                                  <p:stCondLst>
                                    <p:cond delay="0"/>
                                  </p:stCondLst>
                                  <p:childTnLst>
                                    <p:set>
                                      <p:cBhvr>
                                        <p:cTn dur="1" fill="hold" id="20">
                                          <p:stCondLst>
                                            <p:cond delay="0"/>
                                          </p:stCondLst>
                                        </p:cTn>
                                        <p:tgtEl>
                                          <p:spTgt spid="3"/>
                                        </p:tgtEl>
                                        <p:attrNameLst>
                                          <p:attrName>style.visibility</p:attrName>
                                        </p:attrNameLst>
                                      </p:cBhvr>
                                      <p:to>
                                        <p:strVal val="visible"/>
                                      </p:to>
                                    </p:set>
                                    <p:animEffect filter="fade" transition="in">
                                      <p:cBhvr>
                                        <p:cTn dur="100" id="21"/>
                                        <p:tgtEl>
                                          <p:spTgt spid="3"/>
                                        </p:tgtEl>
                                      </p:cBhvr>
                                    </p:animEffect>
                                    <p:anim calcmode="lin" valueType="num">
                                      <p:cBhvr>
                                        <p:cTn dur="400" fill="hold" id="22"/>
                                        <p:tgtEl>
                                          <p:spTgt spid="3"/>
                                        </p:tgtEl>
                                        <p:attrNameLst>
                                          <p:attrName>ppt_x</p:attrName>
                                        </p:attrNameLst>
                                      </p:cBhvr>
                                      <p:tavLst>
                                        <p:tav tm="0">
                                          <p:val>
                                            <p:strVal val="#ppt_x"/>
                                          </p:val>
                                        </p:tav>
                                        <p:tav tm="100000">
                                          <p:val>
                                            <p:strVal val="#ppt_x"/>
                                          </p:val>
                                        </p:tav>
                                      </p:tavLst>
                                    </p:anim>
                                    <p:anim calcmode="lin" valueType="num">
                                      <p:cBhvr>
                                        <p:cTn dur="400" fill="hold" id="23"/>
                                        <p:tgtEl>
                                          <p:spTgt spid="3"/>
                                        </p:tgtEl>
                                        <p:attrNameLst>
                                          <p:attrName>ppt_y</p:attrName>
                                        </p:attrNameLst>
                                      </p:cBhvr>
                                      <p:tavLst>
                                        <p:tav tm="0">
                                          <p:val>
                                            <p:strVal val="#ppt_y+0.31"/>
                                          </p:val>
                                        </p:tav>
                                        <p:tav tm="100000">
                                          <p:val>
                                            <p:strVal val="#ppt_y+0.31"/>
                                          </p:val>
                                        </p:tav>
                                      </p:tavLst>
                                    </p:anim>
                                    <p:anim calcmode="lin" valueType="num">
                                      <p:cBhvr>
                                        <p:cTn decel="50000" dur="600" fill="hold" id="24">
                                          <p:stCondLst>
                                            <p:cond delay="400"/>
                                          </p:stCondLst>
                                        </p:cTn>
                                        <p:tgtEl>
                                          <p:spTgt spid="3"/>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decel="50000" dur="600" fill="hold" id="25">
                                          <p:stCondLst>
                                            <p:cond delay="400"/>
                                          </p:stCondLst>
                                        </p:cTn>
                                        <p:tgtEl>
                                          <p:spTgt spid="3"/>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fill="hold" id="26" nodeType="afterGroup">
                            <p:stCondLst>
                              <p:cond delay="3000"/>
                            </p:stCondLst>
                            <p:childTnLst>
                              <p:par>
                                <p:cTn fill="hold" grpId="0" id="27" nodeType="afterEffect" presetClass="entr" presetID="43" presetSubtype="0">
                                  <p:stCondLst>
                                    <p:cond delay="0"/>
                                  </p:stCondLst>
                                  <p:childTnLst>
                                    <p:set>
                                      <p:cBhvr>
                                        <p:cTn dur="1" fill="hold" id="28">
                                          <p:stCondLst>
                                            <p:cond delay="0"/>
                                          </p:stCondLst>
                                        </p:cTn>
                                        <p:tgtEl>
                                          <p:spTgt spid="22"/>
                                        </p:tgtEl>
                                        <p:attrNameLst>
                                          <p:attrName>style.visibility</p:attrName>
                                        </p:attrNameLst>
                                      </p:cBhvr>
                                      <p:to>
                                        <p:strVal val="visible"/>
                                      </p:to>
                                    </p:set>
                                    <p:animEffect filter="fade" transition="in">
                                      <p:cBhvr>
                                        <p:cTn dur="100" id="29"/>
                                        <p:tgtEl>
                                          <p:spTgt spid="22"/>
                                        </p:tgtEl>
                                      </p:cBhvr>
                                    </p:animEffect>
                                    <p:anim calcmode="lin" valueType="num">
                                      <p:cBhvr>
                                        <p:cTn dur="400" fill="hold" id="30"/>
                                        <p:tgtEl>
                                          <p:spTgt spid="22"/>
                                        </p:tgtEl>
                                        <p:attrNameLst>
                                          <p:attrName>ppt_x</p:attrName>
                                        </p:attrNameLst>
                                      </p:cBhvr>
                                      <p:tavLst>
                                        <p:tav tm="0">
                                          <p:val>
                                            <p:strVal val="#ppt_x"/>
                                          </p:val>
                                        </p:tav>
                                        <p:tav tm="100000">
                                          <p:val>
                                            <p:strVal val="#ppt_x"/>
                                          </p:val>
                                        </p:tav>
                                      </p:tavLst>
                                    </p:anim>
                                    <p:anim calcmode="lin" valueType="num">
                                      <p:cBhvr>
                                        <p:cTn dur="400" fill="hold" id="31"/>
                                        <p:tgtEl>
                                          <p:spTgt spid="22"/>
                                        </p:tgtEl>
                                        <p:attrNameLst>
                                          <p:attrName>ppt_y</p:attrName>
                                        </p:attrNameLst>
                                      </p:cBhvr>
                                      <p:tavLst>
                                        <p:tav tm="0">
                                          <p:val>
                                            <p:strVal val="#ppt_y+0.31"/>
                                          </p:val>
                                        </p:tav>
                                        <p:tav tm="100000">
                                          <p:val>
                                            <p:strVal val="#ppt_y+0.31"/>
                                          </p:val>
                                        </p:tav>
                                      </p:tavLst>
                                    </p:anim>
                                    <p:anim calcmode="lin" valueType="num">
                                      <p:cBhvr>
                                        <p:cTn decel="50000" dur="600" fill="hold" id="32">
                                          <p:stCondLst>
                                            <p:cond delay="400"/>
                                          </p:stCondLst>
                                        </p:cTn>
                                        <p:tgtEl>
                                          <p:spTgt spid="22"/>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decel="50000" dur="600" fill="hold" id="33">
                                          <p:stCondLst>
                                            <p:cond delay="400"/>
                                          </p:stCondLst>
                                        </p:cTn>
                                        <p:tgtEl>
                                          <p:spTgt spid="22"/>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fill="hold" id="34" nodeType="afterGroup">
                            <p:stCondLst>
                              <p:cond delay="4000"/>
                            </p:stCondLst>
                            <p:childTnLst>
                              <p:par>
                                <p:cTn fill="hold" id="35" nodeType="afterEffect" presetClass="entr" presetID="43" presetSubtype="0">
                                  <p:stCondLst>
                                    <p:cond delay="0"/>
                                  </p:stCondLst>
                                  <p:childTnLst>
                                    <p:set>
                                      <p:cBhvr>
                                        <p:cTn dur="1" fill="hold" id="36">
                                          <p:stCondLst>
                                            <p:cond delay="0"/>
                                          </p:stCondLst>
                                        </p:cTn>
                                        <p:tgtEl>
                                          <p:spTgt spid="4"/>
                                        </p:tgtEl>
                                        <p:attrNameLst>
                                          <p:attrName>style.visibility</p:attrName>
                                        </p:attrNameLst>
                                      </p:cBhvr>
                                      <p:to>
                                        <p:strVal val="visible"/>
                                      </p:to>
                                    </p:set>
                                    <p:animEffect filter="fade" transition="in">
                                      <p:cBhvr>
                                        <p:cTn dur="100" id="37"/>
                                        <p:tgtEl>
                                          <p:spTgt spid="4"/>
                                        </p:tgtEl>
                                      </p:cBhvr>
                                    </p:animEffect>
                                    <p:anim calcmode="lin" valueType="num">
                                      <p:cBhvr>
                                        <p:cTn dur="400" fill="hold" id="38"/>
                                        <p:tgtEl>
                                          <p:spTgt spid="4"/>
                                        </p:tgtEl>
                                        <p:attrNameLst>
                                          <p:attrName>ppt_x</p:attrName>
                                        </p:attrNameLst>
                                      </p:cBhvr>
                                      <p:tavLst>
                                        <p:tav tm="0">
                                          <p:val>
                                            <p:strVal val="#ppt_x"/>
                                          </p:val>
                                        </p:tav>
                                        <p:tav tm="100000">
                                          <p:val>
                                            <p:strVal val="#ppt_x"/>
                                          </p:val>
                                        </p:tav>
                                      </p:tavLst>
                                    </p:anim>
                                    <p:anim calcmode="lin" valueType="num">
                                      <p:cBhvr>
                                        <p:cTn dur="400" fill="hold" id="39"/>
                                        <p:tgtEl>
                                          <p:spTgt spid="4"/>
                                        </p:tgtEl>
                                        <p:attrNameLst>
                                          <p:attrName>ppt_y</p:attrName>
                                        </p:attrNameLst>
                                      </p:cBhvr>
                                      <p:tavLst>
                                        <p:tav tm="0">
                                          <p:val>
                                            <p:strVal val="#ppt_y+0.31"/>
                                          </p:val>
                                        </p:tav>
                                        <p:tav tm="100000">
                                          <p:val>
                                            <p:strVal val="#ppt_y+0.31"/>
                                          </p:val>
                                        </p:tav>
                                      </p:tavLst>
                                    </p:anim>
                                    <p:anim calcmode="lin" valueType="num">
                                      <p:cBhvr>
                                        <p:cTn decel="50000" dur="600" fill="hold" id="40">
                                          <p:stCondLst>
                                            <p:cond delay="400"/>
                                          </p:stCondLst>
                                        </p:cTn>
                                        <p:tgtEl>
                                          <p:spTgt spid="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decel="50000" dur="600" fill="hold" id="41">
                                          <p:stCondLst>
                                            <p:cond delay="400"/>
                                          </p:stCondLst>
                                        </p:cTn>
                                        <p:tgtEl>
                                          <p:spTgt spid="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fill="hold" id="42" nodeType="afterGroup">
                            <p:stCondLst>
                              <p:cond delay="5000"/>
                            </p:stCondLst>
                            <p:childTnLst>
                              <p:par>
                                <p:cTn fill="hold" grpId="0" id="43" nodeType="afterEffect" presetClass="entr" presetID="43" presetSubtype="0">
                                  <p:stCondLst>
                                    <p:cond delay="0"/>
                                  </p:stCondLst>
                                  <p:childTnLst>
                                    <p:set>
                                      <p:cBhvr>
                                        <p:cTn dur="1" fill="hold" id="44">
                                          <p:stCondLst>
                                            <p:cond delay="0"/>
                                          </p:stCondLst>
                                        </p:cTn>
                                        <p:tgtEl>
                                          <p:spTgt spid="25"/>
                                        </p:tgtEl>
                                        <p:attrNameLst>
                                          <p:attrName>style.visibility</p:attrName>
                                        </p:attrNameLst>
                                      </p:cBhvr>
                                      <p:to>
                                        <p:strVal val="visible"/>
                                      </p:to>
                                    </p:set>
                                    <p:animEffect filter="fade" transition="in">
                                      <p:cBhvr>
                                        <p:cTn dur="100" id="45"/>
                                        <p:tgtEl>
                                          <p:spTgt spid="25"/>
                                        </p:tgtEl>
                                      </p:cBhvr>
                                    </p:animEffect>
                                    <p:anim calcmode="lin" valueType="num">
                                      <p:cBhvr>
                                        <p:cTn dur="400" fill="hold" id="46"/>
                                        <p:tgtEl>
                                          <p:spTgt spid="25"/>
                                        </p:tgtEl>
                                        <p:attrNameLst>
                                          <p:attrName>ppt_x</p:attrName>
                                        </p:attrNameLst>
                                      </p:cBhvr>
                                      <p:tavLst>
                                        <p:tav tm="0">
                                          <p:val>
                                            <p:strVal val="#ppt_x"/>
                                          </p:val>
                                        </p:tav>
                                        <p:tav tm="100000">
                                          <p:val>
                                            <p:strVal val="#ppt_x"/>
                                          </p:val>
                                        </p:tav>
                                      </p:tavLst>
                                    </p:anim>
                                    <p:anim calcmode="lin" valueType="num">
                                      <p:cBhvr>
                                        <p:cTn dur="400" fill="hold" id="47"/>
                                        <p:tgtEl>
                                          <p:spTgt spid="25"/>
                                        </p:tgtEl>
                                        <p:attrNameLst>
                                          <p:attrName>ppt_y</p:attrName>
                                        </p:attrNameLst>
                                      </p:cBhvr>
                                      <p:tavLst>
                                        <p:tav tm="0">
                                          <p:val>
                                            <p:strVal val="#ppt_y+0.31"/>
                                          </p:val>
                                        </p:tav>
                                        <p:tav tm="100000">
                                          <p:val>
                                            <p:strVal val="#ppt_y+0.31"/>
                                          </p:val>
                                        </p:tav>
                                      </p:tavLst>
                                    </p:anim>
                                    <p:anim calcmode="lin" valueType="num">
                                      <p:cBhvr>
                                        <p:cTn decel="50000" dur="600" fill="hold" id="48">
                                          <p:stCondLst>
                                            <p:cond delay="400"/>
                                          </p:stCondLst>
                                        </p:cTn>
                                        <p:tgtEl>
                                          <p:spTgt spid="2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decel="50000" dur="600" fill="hold" id="49">
                                          <p:stCondLst>
                                            <p:cond delay="400"/>
                                          </p:stCondLst>
                                        </p:cTn>
                                        <p:tgtEl>
                                          <p:spTgt spid="2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fill="hold" id="50" nodeType="afterGroup">
                            <p:stCondLst>
                              <p:cond delay="6000"/>
                            </p:stCondLst>
                            <p:childTnLst>
                              <p:par>
                                <p:cTn fill="hold" id="51" nodeType="afterEffect" presetClass="entr" presetID="43" presetSubtype="0">
                                  <p:stCondLst>
                                    <p:cond delay="0"/>
                                  </p:stCondLst>
                                  <p:childTnLst>
                                    <p:set>
                                      <p:cBhvr>
                                        <p:cTn dur="1" fill="hold" id="52">
                                          <p:stCondLst>
                                            <p:cond delay="0"/>
                                          </p:stCondLst>
                                        </p:cTn>
                                        <p:tgtEl>
                                          <p:spTgt spid="5"/>
                                        </p:tgtEl>
                                        <p:attrNameLst>
                                          <p:attrName>style.visibility</p:attrName>
                                        </p:attrNameLst>
                                      </p:cBhvr>
                                      <p:to>
                                        <p:strVal val="visible"/>
                                      </p:to>
                                    </p:set>
                                    <p:animEffect filter="fade" transition="in">
                                      <p:cBhvr>
                                        <p:cTn dur="100" id="53"/>
                                        <p:tgtEl>
                                          <p:spTgt spid="5"/>
                                        </p:tgtEl>
                                      </p:cBhvr>
                                    </p:animEffect>
                                    <p:anim calcmode="lin" valueType="num">
                                      <p:cBhvr>
                                        <p:cTn dur="400" fill="hold" id="54"/>
                                        <p:tgtEl>
                                          <p:spTgt spid="5"/>
                                        </p:tgtEl>
                                        <p:attrNameLst>
                                          <p:attrName>ppt_x</p:attrName>
                                        </p:attrNameLst>
                                      </p:cBhvr>
                                      <p:tavLst>
                                        <p:tav tm="0">
                                          <p:val>
                                            <p:strVal val="#ppt_x"/>
                                          </p:val>
                                        </p:tav>
                                        <p:tav tm="100000">
                                          <p:val>
                                            <p:strVal val="#ppt_x"/>
                                          </p:val>
                                        </p:tav>
                                      </p:tavLst>
                                    </p:anim>
                                    <p:anim calcmode="lin" valueType="num">
                                      <p:cBhvr>
                                        <p:cTn dur="400" fill="hold" id="55"/>
                                        <p:tgtEl>
                                          <p:spTgt spid="5"/>
                                        </p:tgtEl>
                                        <p:attrNameLst>
                                          <p:attrName>ppt_y</p:attrName>
                                        </p:attrNameLst>
                                      </p:cBhvr>
                                      <p:tavLst>
                                        <p:tav tm="0">
                                          <p:val>
                                            <p:strVal val="#ppt_y+0.31"/>
                                          </p:val>
                                        </p:tav>
                                        <p:tav tm="100000">
                                          <p:val>
                                            <p:strVal val="#ppt_y+0.31"/>
                                          </p:val>
                                        </p:tav>
                                      </p:tavLst>
                                    </p:anim>
                                    <p:anim calcmode="lin" valueType="num">
                                      <p:cBhvr>
                                        <p:cTn decel="50000" dur="600" fill="hold" id="56">
                                          <p:stCondLst>
                                            <p:cond delay="400"/>
                                          </p:stCondLst>
                                        </p:cTn>
                                        <p:tgtEl>
                                          <p:spTgt spid="5"/>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decel="50000" dur="600" fill="hold" id="57">
                                          <p:stCondLst>
                                            <p:cond delay="400"/>
                                          </p:stCondLst>
                                        </p:cTn>
                                        <p:tgtEl>
                                          <p:spTgt spid="5"/>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par>
                          <p:cTn fill="hold" id="58" nodeType="afterGroup">
                            <p:stCondLst>
                              <p:cond delay="7000"/>
                            </p:stCondLst>
                            <p:childTnLst>
                              <p:par>
                                <p:cTn fill="hold" id="59" nodeType="afterEffect" presetClass="entr" presetID="42" presetSubtype="0">
                                  <p:stCondLst>
                                    <p:cond delay="0"/>
                                  </p:stCondLst>
                                  <p:childTnLst>
                                    <p:set>
                                      <p:cBhvr>
                                        <p:cTn dur="1" fill="hold" id="60">
                                          <p:stCondLst>
                                            <p:cond delay="0"/>
                                          </p:stCondLst>
                                        </p:cTn>
                                        <p:tgtEl>
                                          <p:spTgt spid="27"/>
                                        </p:tgtEl>
                                        <p:attrNameLst>
                                          <p:attrName>style.visibility</p:attrName>
                                        </p:attrNameLst>
                                      </p:cBhvr>
                                      <p:to>
                                        <p:strVal val="visible"/>
                                      </p:to>
                                    </p:set>
                                    <p:animEffect filter="fade" transition="in">
                                      <p:cBhvr>
                                        <p:cTn dur="1000" id="61"/>
                                        <p:tgtEl>
                                          <p:spTgt spid="27"/>
                                        </p:tgtEl>
                                      </p:cBhvr>
                                    </p:animEffect>
                                    <p:anim calcmode="lin" valueType="num">
                                      <p:cBhvr>
                                        <p:cTn dur="1000" fill="hold" id="62"/>
                                        <p:tgtEl>
                                          <p:spTgt spid="27"/>
                                        </p:tgtEl>
                                        <p:attrNameLst>
                                          <p:attrName>ppt_x</p:attrName>
                                        </p:attrNameLst>
                                      </p:cBhvr>
                                      <p:tavLst>
                                        <p:tav tm="0">
                                          <p:val>
                                            <p:strVal val="#ppt_x"/>
                                          </p:val>
                                        </p:tav>
                                        <p:tav tm="100000">
                                          <p:val>
                                            <p:strVal val="#ppt_x"/>
                                          </p:val>
                                        </p:tav>
                                      </p:tavLst>
                                    </p:anim>
                                    <p:anim calcmode="lin" valueType="num">
                                      <p:cBhvr>
                                        <p:cTn dur="1000" fill="hold" id="63"/>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0"/>
      <p:bldP grpId="0" spid="22"/>
      <p:bldP grpId="0" spid="25"/>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7730746" y="916790"/>
            <a:ext cx="1675667" cy="4114800"/>
          </a:xfrm>
          <a:prstGeom prst="rect">
            <a:avLst/>
          </a:prstGeom>
          <a:noFill/>
        </p:spPr>
        <p:txBody>
          <a:bodyPr rtlCol="0" wrap="square">
            <a:spAutoFit/>
          </a:bodyPr>
          <a:lstStyle/>
          <a:p>
            <a:pPr algn="ctr"/>
            <a:r>
              <a:rPr altLang="en-US" lang="zh-CN" sz="8800">
                <a:latin charset="-120" panose="03000409000000000000" pitchFamily="65" typeface="新蒂文徵明體"/>
                <a:ea charset="-120" panose="03000409000000000000" pitchFamily="65" typeface="新蒂文徵明體"/>
              </a:rPr>
              <a:t>第四章</a:t>
            </a:r>
          </a:p>
        </p:txBody>
      </p:sp>
      <p:sp>
        <p:nvSpPr>
          <p:cNvPr id="2" name="文本框 1"/>
          <p:cNvSpPr txBox="1"/>
          <p:nvPr/>
        </p:nvSpPr>
        <p:spPr>
          <a:xfrm>
            <a:off x="6009261" y="3409019"/>
            <a:ext cx="1706880" cy="1461840"/>
          </a:xfrm>
          <a:prstGeom prst="rect">
            <a:avLst/>
          </a:prstGeom>
          <a:noFill/>
        </p:spPr>
        <p:txBody>
          <a:bodyPr rtlCol="0" vert="eaVert" wrap="square">
            <a:spAutoFit/>
          </a:bodyPr>
          <a:lstStyle/>
          <a:p>
            <a:pPr>
              <a:lnSpc>
                <a:spcPct val="250000"/>
              </a:lnSpc>
            </a:pPr>
            <a:r>
              <a:rPr altLang="en-US" b="1" lang="zh-CN" spc="300" sz="2000">
                <a:solidFill>
                  <a:srgbClr val="323E32"/>
                </a:solidFill>
                <a:latin charset="-122" panose="02010609060101010101" typeface="仿宋"/>
                <a:ea charset="-122" panose="02010609060101010101" typeface="仿宋"/>
                <a:sym typeface="+mn-ea"/>
              </a:rPr>
              <a:t>绿水青山相对看</a:t>
            </a: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a:off x="157480" y="2364740"/>
            <a:ext cx="6496050" cy="4117340"/>
          </a:xfrm>
          <a:prstGeom prst="rect">
            <a:avLst/>
          </a:prstGeom>
        </p:spPr>
      </p:pic>
      <p:pic>
        <p:nvPicPr>
          <p:cNvPr id="52" name="图片 51"/>
          <p:cNvPicPr>
            <a:picLocks noChangeAspect="1"/>
          </p:cNvPicPr>
          <p:nvPr/>
        </p:nvPicPr>
        <p:blipFill>
          <a:blip r:embed="rId3">
            <a:extLst>
              <a:ext uri="{28A0092B-C50C-407E-A947-70E740481C1C}">
                <a14:useLocalDpi val="0"/>
              </a:ext>
            </a:extLst>
          </a:blip>
          <a:srcRect b="53532" l="20464" r="69336" t="16719"/>
          <a:stretch>
            <a:fillRect/>
          </a:stretch>
        </p:blipFill>
        <p:spPr>
          <a:xfrm>
            <a:off x="5168447" y="1274534"/>
            <a:ext cx="1182914" cy="1589315"/>
          </a:xfrm>
          <a:prstGeom prst="rect">
            <a:avLst/>
          </a:prstGeom>
        </p:spPr>
      </p:pic>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Effect filter="fade" transition="in">
                                      <p:cBhvr>
                                        <p:cTn dur="1000" id="9"/>
                                        <p:tgtEl>
                                          <p:spTgt spid="4"/>
                                        </p:tgtEl>
                                      </p:cBhvr>
                                    </p:animEffect>
                                  </p:childTnLst>
                                </p:cTn>
                              </p:par>
                              <p:par>
                                <p:cTn fill="hold" id="10" nodeType="withEffect" presetClass="entr" presetID="42" presetSubtype="0">
                                  <p:stCondLst>
                                    <p:cond delay="0"/>
                                  </p:stCondLst>
                                  <p:childTnLst>
                                    <p:set>
                                      <p:cBhvr>
                                        <p:cTn dur="1" fill="hold" id="11">
                                          <p:stCondLst>
                                            <p:cond delay="0"/>
                                          </p:stCondLst>
                                        </p:cTn>
                                        <p:tgtEl>
                                          <p:spTgt spid="52"/>
                                        </p:tgtEl>
                                        <p:attrNameLst>
                                          <p:attrName>style.visibility</p:attrName>
                                        </p:attrNameLst>
                                      </p:cBhvr>
                                      <p:to>
                                        <p:strVal val="visible"/>
                                      </p:to>
                                    </p:set>
                                    <p:animEffect filter="fade" transition="in">
                                      <p:cBhvr>
                                        <p:cTn dur="1000" id="12"/>
                                        <p:tgtEl>
                                          <p:spTgt spid="52"/>
                                        </p:tgtEl>
                                      </p:cBhvr>
                                    </p:animEffect>
                                    <p:anim calcmode="lin" valueType="num">
                                      <p:cBhvr>
                                        <p:cTn dur="1000" fill="hold" id="13"/>
                                        <p:tgtEl>
                                          <p:spTgt spid="52"/>
                                        </p:tgtEl>
                                        <p:attrNameLst>
                                          <p:attrName>ppt_x</p:attrName>
                                        </p:attrNameLst>
                                      </p:cBhvr>
                                      <p:tavLst>
                                        <p:tav tm="0">
                                          <p:val>
                                            <p:strVal val="#ppt_x"/>
                                          </p:val>
                                        </p:tav>
                                        <p:tav tm="100000">
                                          <p:val>
                                            <p:strVal val="#ppt_x"/>
                                          </p:val>
                                        </p:tav>
                                      </p:tavLst>
                                    </p:anim>
                                    <p:anim calcmode="lin" valueType="num">
                                      <p:cBhvr>
                                        <p:cTn dur="1000" fill="hold" id="14"/>
                                        <p:tgtEl>
                                          <p:spTgt spid="52"/>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2"/>
                                        </p:tgtEl>
                                        <p:attrNameLst>
                                          <p:attrName>style.visibility</p:attrName>
                                        </p:attrNameLst>
                                      </p:cBhvr>
                                      <p:to>
                                        <p:strVal val="visible"/>
                                      </p:to>
                                    </p:set>
                                    <p:animEffect filter="fade" transition="in">
                                      <p:cBhvr>
                                        <p:cTn dur="1000" id="17"/>
                                        <p:tgtEl>
                                          <p:spTgt spid="2"/>
                                        </p:tgtEl>
                                      </p:cBhvr>
                                    </p:animEffect>
                                    <p:anim calcmode="lin" valueType="num">
                                      <p:cBhvr>
                                        <p:cTn dur="1000" fill="hold" id="18"/>
                                        <p:tgtEl>
                                          <p:spTgt spid="2"/>
                                        </p:tgtEl>
                                        <p:attrNameLst>
                                          <p:attrName>ppt_x</p:attrName>
                                        </p:attrNameLst>
                                      </p:cBhvr>
                                      <p:tavLst>
                                        <p:tav tm="0">
                                          <p:val>
                                            <p:strVal val="#ppt_x"/>
                                          </p:val>
                                        </p:tav>
                                        <p:tav tm="100000">
                                          <p:val>
                                            <p:strVal val="#ppt_x"/>
                                          </p:val>
                                        </p:tav>
                                      </p:tavLst>
                                    </p:anim>
                                    <p:anim calcmode="lin" valueType="num">
                                      <p:cBhvr>
                                        <p:cTn dur="1000" fill="hold" id="19"/>
                                        <p:tgtEl>
                                          <p:spTgt spid="2"/>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3"/>
                                        </p:tgtEl>
                                        <p:attrNameLst>
                                          <p:attrName>style.visibility</p:attrName>
                                        </p:attrNameLst>
                                      </p:cBhvr>
                                      <p:to>
                                        <p:strVal val="visible"/>
                                      </p:to>
                                    </p:set>
                                    <p:animEffect filter="fade" transition="in">
                                      <p:cBhvr>
                                        <p:cTn dur="1000" id="22"/>
                                        <p:tgtEl>
                                          <p:spTgt spid="3"/>
                                        </p:tgtEl>
                                      </p:cBhvr>
                                    </p:animEffect>
                                    <p:anim calcmode="lin" valueType="num">
                                      <p:cBhvr>
                                        <p:cTn dur="1000" fill="hold" id="23"/>
                                        <p:tgtEl>
                                          <p:spTgt spid="3"/>
                                        </p:tgtEl>
                                        <p:attrNameLst>
                                          <p:attrName>ppt_x</p:attrName>
                                        </p:attrNameLst>
                                      </p:cBhvr>
                                      <p:tavLst>
                                        <p:tav tm="0">
                                          <p:val>
                                            <p:strVal val="#ppt_x"/>
                                          </p:val>
                                        </p:tav>
                                        <p:tav tm="100000">
                                          <p:val>
                                            <p:strVal val="#ppt_x"/>
                                          </p:val>
                                        </p:tav>
                                      </p:tavLst>
                                    </p:anim>
                                    <p:anim calcmode="lin" valueType="num">
                                      <p:cBhvr>
                                        <p:cTn dur="1000" fill="hold" id="24"/>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pic>
        <p:nvPicPr>
          <p:cNvPr id="27" name="图片 26"/>
          <p:cNvPicPr>
            <a:picLocks noChangeAspect="1"/>
          </p:cNvPicPr>
          <p:nvPr/>
        </p:nvPicPr>
        <p:blipFill>
          <a:blip r:embed="rId2">
            <a:extLst>
              <a:ext uri="{28A0092B-C50C-407E-A947-70E740481C1C}">
                <a14:useLocalDpi val="0"/>
              </a:ext>
            </a:extLst>
          </a:blip>
          <a:stretch>
            <a:fillRect/>
          </a:stretch>
        </p:blipFill>
        <p:spPr>
          <a:xfrm>
            <a:off x="-2913414" y="0"/>
            <a:ext cx="6349206" cy="6349206"/>
          </a:xfrm>
          <a:prstGeom prst="rect">
            <a:avLst/>
          </a:prstGeom>
        </p:spPr>
      </p:pic>
      <p:grpSp>
        <p:nvGrpSpPr>
          <p:cNvPr id="4" name="组合 3"/>
          <p:cNvGrpSpPr/>
          <p:nvPr/>
        </p:nvGrpSpPr>
        <p:grpSpPr>
          <a:xfrm>
            <a:off x="2268369" y="796932"/>
            <a:ext cx="428625" cy="434519"/>
            <a:chOff x="11168678" y="552138"/>
            <a:chExt cx="582540" cy="590550"/>
          </a:xfrm>
        </p:grpSpPr>
        <p:sp>
          <p:nvSpPr>
            <p:cNvPr id="5" name="Freeform 5"/>
            <p:cNvSpPr/>
            <p:nvPr/>
          </p:nvSpPr>
          <p:spPr bwMode="auto">
            <a:xfrm>
              <a:off x="11175884" y="552138"/>
              <a:ext cx="573204" cy="590550"/>
            </a:xfrm>
            <a:custGeom>
              <a:gdLst>
                <a:gd fmla="*/ 279 w 291" name="T0"/>
                <a:gd fmla="*/ 117 h 300" name="T1"/>
                <a:gd fmla="*/ 274 w 291" name="T2"/>
                <a:gd fmla="*/ 101 h 300" name="T3"/>
                <a:gd fmla="*/ 269 w 291" name="T4"/>
                <a:gd fmla="*/ 84 h 300" name="T5"/>
                <a:gd fmla="*/ 254 w 291" name="T6"/>
                <a:gd fmla="*/ 63 h 300" name="T7"/>
                <a:gd fmla="*/ 227 w 291" name="T8"/>
                <a:gd fmla="*/ 37 h 300" name="T9"/>
                <a:gd fmla="*/ 229 w 291" name="T10"/>
                <a:gd fmla="*/ 34 h 300" name="T11"/>
                <a:gd fmla="*/ 218 w 291" name="T12"/>
                <a:gd fmla="*/ 23 h 300" name="T13"/>
                <a:gd fmla="*/ 191 w 291" name="T14"/>
                <a:gd fmla="*/ 20 h 300" name="T15"/>
                <a:gd fmla="*/ 174 w 291" name="T16"/>
                <a:gd fmla="*/ 9 h 300" name="T17"/>
                <a:gd fmla="*/ 157 w 291" name="T18"/>
                <a:gd fmla="*/ 4 h 300" name="T19"/>
                <a:gd fmla="*/ 135 w 291" name="T20"/>
                <a:gd fmla="*/ 6 h 300" name="T21"/>
                <a:gd fmla="*/ 118 w 291" name="T22"/>
                <a:gd fmla="*/ 6 h 300" name="T23"/>
                <a:gd fmla="*/ 89 w 291" name="T24"/>
                <a:gd fmla="*/ 14 h 300" name="T25"/>
                <a:gd fmla="*/ 58 w 291" name="T26"/>
                <a:gd fmla="*/ 31 h 300" name="T27"/>
                <a:gd fmla="*/ 46 w 291" name="T28"/>
                <a:gd fmla="*/ 40 h 300" name="T29"/>
                <a:gd fmla="*/ 35 w 291" name="T30"/>
                <a:gd fmla="*/ 45 h 300" name="T31"/>
                <a:gd fmla="*/ 22 w 291" name="T32"/>
                <a:gd fmla="*/ 65 h 300" name="T33"/>
                <a:gd fmla="*/ 10 w 291" name="T34"/>
                <a:gd fmla="*/ 93 h 300" name="T35"/>
                <a:gd fmla="*/ 5 w 291" name="T36"/>
                <a:gd fmla="*/ 103 h 300" name="T37"/>
                <a:gd fmla="*/ 4 w 291" name="T38"/>
                <a:gd fmla="*/ 133 h 300" name="T39"/>
                <a:gd fmla="*/ 16 w 291" name="T40"/>
                <a:gd fmla="*/ 172 h 300" name="T41"/>
                <a:gd fmla="*/ 17 w 291" name="T42"/>
                <a:gd fmla="*/ 182 h 300" name="T43"/>
                <a:gd fmla="*/ 18 w 291" name="T44"/>
                <a:gd fmla="*/ 187 h 300" name="T45"/>
                <a:gd fmla="*/ 21 w 291" name="T46"/>
                <a:gd fmla="*/ 193 h 300" name="T47"/>
                <a:gd fmla="*/ 54 w 291" name="T48"/>
                <a:gd fmla="*/ 227 h 300" name="T49"/>
                <a:gd fmla="*/ 83 w 291" name="T50"/>
                <a:gd fmla="*/ 244 h 300" name="T51"/>
                <a:gd fmla="*/ 107 w 291" name="T52"/>
                <a:gd fmla="*/ 263 h 300" name="T53"/>
                <a:gd fmla="*/ 116 w 291" name="T54"/>
                <a:gd fmla="*/ 265 h 300" name="T55"/>
                <a:gd fmla="*/ 113 w 291" name="T56"/>
                <a:gd fmla="*/ 273 h 300" name="T57"/>
                <a:gd fmla="*/ 130 w 291" name="T58"/>
                <a:gd fmla="*/ 281 h 300" name="T59"/>
                <a:gd fmla="*/ 124 w 291" name="T60"/>
                <a:gd fmla="*/ 287 h 300" name="T61"/>
                <a:gd fmla="*/ 150 w 291" name="T62"/>
                <a:gd fmla="*/ 293 h 300" name="T63"/>
                <a:gd fmla="*/ 185 w 291" name="T64"/>
                <a:gd fmla="*/ 289 h 300" name="T65"/>
                <a:gd fmla="*/ 210 w 291" name="T66"/>
                <a:gd fmla="*/ 273 h 300" name="T67"/>
                <a:gd fmla="*/ 246 w 291" name="T68"/>
                <a:gd fmla="*/ 252 h 300" name="T69"/>
                <a:gd fmla="*/ 268 w 291" name="T70"/>
                <a:gd fmla="*/ 223 h 300" name="T71"/>
                <a:gd fmla="*/ 274 w 291" name="T72"/>
                <a:gd fmla="*/ 196 h 300" name="T73"/>
                <a:gd fmla="*/ 280 w 291" name="T74"/>
                <a:gd fmla="*/ 183 h 300" name="T75"/>
                <a:gd fmla="*/ 284 w 291" name="T76"/>
                <a:gd fmla="*/ 159 h 3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0" w="291">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4C1B1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b="1" lang="zh-CN" sz="1600">
                <a:latin charset="-122" panose="02010609060101010101" typeface="仿宋"/>
                <a:ea charset="-122" panose="02010609060101010101" typeface="仿宋"/>
              </a:endParaRPr>
            </a:p>
          </p:txBody>
        </p:sp>
        <p:sp>
          <p:nvSpPr>
            <p:cNvPr id="2" name="文本框 1"/>
            <p:cNvSpPr txBox="1"/>
            <p:nvPr/>
          </p:nvSpPr>
          <p:spPr>
            <a:xfrm>
              <a:off x="11169972" y="602938"/>
              <a:ext cx="579951" cy="457200"/>
            </a:xfrm>
            <a:prstGeom prst="rect">
              <a:avLst/>
            </a:prstGeom>
            <a:noFill/>
          </p:spPr>
          <p:txBody>
            <a:bodyPr rtlCol="0" vert="eaVert" wrap="square">
              <a:spAutoFit/>
            </a:bodyPr>
            <a:lstStyle/>
            <a:p>
              <a:pPr algn="ctr"/>
              <a:r>
                <a:rPr altLang="en-US" b="1" lang="zh-CN" sz="1600">
                  <a:solidFill>
                    <a:schemeClr val="bg1"/>
                  </a:solidFill>
                  <a:latin charset="-122" panose="02010609060101010101" typeface="仿宋"/>
                  <a:ea charset="-122" panose="02010609060101010101" typeface="仿宋"/>
                </a:rPr>
                <a:t>一</a:t>
              </a:r>
            </a:p>
          </p:txBody>
        </p:sp>
      </p:grpSp>
      <p:grpSp>
        <p:nvGrpSpPr>
          <p:cNvPr id="3" name="组合 2"/>
          <p:cNvGrpSpPr/>
          <p:nvPr/>
        </p:nvGrpSpPr>
        <p:grpSpPr>
          <a:xfrm>
            <a:off x="2657329" y="1268413"/>
            <a:ext cx="1952625" cy="1926149"/>
            <a:chOff x="1876425" y="1066800"/>
            <a:chExt cx="1952625" cy="1683968"/>
          </a:xfrm>
        </p:grpSpPr>
        <p:sp>
          <p:nvSpPr>
            <p:cNvPr id="9" name="文本框 8"/>
            <p:cNvSpPr txBox="1"/>
            <p:nvPr/>
          </p:nvSpPr>
          <p:spPr>
            <a:xfrm>
              <a:off x="1876425" y="1066800"/>
              <a:ext cx="426720" cy="1683968"/>
            </a:xfrm>
            <a:prstGeom prst="rect">
              <a:avLst/>
            </a:prstGeom>
            <a:noFill/>
          </p:spPr>
          <p:txBody>
            <a:bodyPr rtlCol="0" vert="eaVert" wrap="square">
              <a:spAutoFit/>
            </a:bodyPr>
            <a:lstStyle/>
            <a:p>
              <a:r>
                <a:rPr altLang="en-US" b="1" lang="zh-CN" spc="300" sz="1600">
                  <a:solidFill>
                    <a:srgbClr val="323E32"/>
                  </a:solidFill>
                  <a:latin charset="-122" panose="02010609060101010101" typeface="仿宋"/>
                  <a:ea charset="-122" panose="02010609060101010101" typeface="仿宋"/>
                </a:rPr>
                <a:t>晴岚萦转双溪畔</a:t>
              </a:r>
            </a:p>
          </p:txBody>
        </p:sp>
        <p:sp>
          <p:nvSpPr>
            <p:cNvPr id="10" name="文本框 9"/>
            <p:cNvSpPr txBox="1"/>
            <p:nvPr/>
          </p:nvSpPr>
          <p:spPr>
            <a:xfrm>
              <a:off x="2384425" y="1066800"/>
              <a:ext cx="426720" cy="1683968"/>
            </a:xfrm>
            <a:prstGeom prst="rect">
              <a:avLst/>
            </a:prstGeom>
            <a:noFill/>
          </p:spPr>
          <p:txBody>
            <a:bodyPr rtlCol="0" vert="eaVert" wrap="square">
              <a:spAutoFit/>
            </a:bodyPr>
            <a:lstStyle/>
            <a:p>
              <a:r>
                <a:rPr altLang="en-US" b="1" lang="zh-CN" spc="300" sz="1600">
                  <a:solidFill>
                    <a:srgbClr val="323E32"/>
                  </a:solidFill>
                  <a:latin charset="-122" panose="02010609060101010101" typeface="仿宋"/>
                  <a:ea charset="-122" panose="02010609060101010101" typeface="仿宋"/>
                </a:rPr>
                <a:t>慧水潺潺</a:t>
              </a:r>
            </a:p>
          </p:txBody>
        </p:sp>
        <p:sp>
          <p:nvSpPr>
            <p:cNvPr id="11" name="文本框 10"/>
            <p:cNvSpPr txBox="1"/>
            <p:nvPr/>
          </p:nvSpPr>
          <p:spPr>
            <a:xfrm>
              <a:off x="2892425" y="1066800"/>
              <a:ext cx="426720" cy="1683968"/>
            </a:xfrm>
            <a:prstGeom prst="rect">
              <a:avLst/>
            </a:prstGeom>
            <a:noFill/>
          </p:spPr>
          <p:txBody>
            <a:bodyPr rtlCol="0" vert="eaVert" wrap="square">
              <a:spAutoFit/>
            </a:bodyPr>
            <a:lstStyle/>
            <a:p>
              <a:r>
                <a:rPr altLang="en-US" b="1" lang="zh-CN" spc="300" sz="1600">
                  <a:solidFill>
                    <a:srgbClr val="323E32"/>
                  </a:solidFill>
                  <a:latin charset="-122" panose="02010609060101010101" typeface="仿宋"/>
                  <a:ea charset="-122" panose="02010609060101010101" typeface="仿宋"/>
                </a:rPr>
                <a:t>霜林醉染峰峦间</a:t>
              </a:r>
            </a:p>
          </p:txBody>
        </p:sp>
        <p:sp>
          <p:nvSpPr>
            <p:cNvPr id="21" name="文本框 20"/>
            <p:cNvSpPr txBox="1"/>
            <p:nvPr/>
          </p:nvSpPr>
          <p:spPr>
            <a:xfrm>
              <a:off x="3400425" y="1066800"/>
              <a:ext cx="426720" cy="1683968"/>
            </a:xfrm>
            <a:prstGeom prst="rect">
              <a:avLst/>
            </a:prstGeom>
            <a:noFill/>
          </p:spPr>
          <p:txBody>
            <a:bodyPr rtlCol="0" vert="eaVert" wrap="square">
              <a:spAutoFit/>
            </a:bodyPr>
            <a:lstStyle/>
            <a:p>
              <a:r>
                <a:rPr altLang="en-US" b="1" lang="zh-CN" spc="300" sz="1600">
                  <a:solidFill>
                    <a:srgbClr val="323E32"/>
                  </a:solidFill>
                  <a:latin charset="-122" panose="02010609060101010101" typeface="仿宋"/>
                  <a:ea charset="-122" panose="02010609060101010101" typeface="仿宋"/>
                </a:rPr>
                <a:t>祥云淡淡</a:t>
              </a:r>
            </a:p>
          </p:txBody>
        </p:sp>
        <p:cxnSp>
          <p:nvCxnSpPr>
            <p:cNvPr id="22" name="直接连接符 21"/>
            <p:cNvCxnSpPr/>
            <p:nvPr/>
          </p:nvCxnSpPr>
          <p:spPr>
            <a:xfrm flipH="1">
              <a:off x="2343607" y="1099243"/>
              <a:ext cx="0" cy="14666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2851607" y="1099243"/>
              <a:ext cx="0" cy="14666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直接连接符 27"/>
            <p:cNvCxnSpPr/>
            <p:nvPr/>
          </p:nvCxnSpPr>
          <p:spPr>
            <a:xfrm flipH="1">
              <a:off x="3359607" y="1099243"/>
              <a:ext cx="0" cy="14666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29" name="组合 28"/>
          <p:cNvGrpSpPr/>
          <p:nvPr/>
        </p:nvGrpSpPr>
        <p:grpSpPr>
          <a:xfrm>
            <a:off x="4949022" y="834310"/>
            <a:ext cx="428625" cy="434519"/>
            <a:chOff x="11168678" y="552138"/>
            <a:chExt cx="582540" cy="590550"/>
          </a:xfrm>
        </p:grpSpPr>
        <p:sp>
          <p:nvSpPr>
            <p:cNvPr id="30" name="Freeform 5"/>
            <p:cNvSpPr/>
            <p:nvPr/>
          </p:nvSpPr>
          <p:spPr bwMode="auto">
            <a:xfrm>
              <a:off x="11175884" y="552138"/>
              <a:ext cx="573204" cy="590550"/>
            </a:xfrm>
            <a:custGeom>
              <a:gdLst>
                <a:gd fmla="*/ 279 w 291" name="T0"/>
                <a:gd fmla="*/ 117 h 300" name="T1"/>
                <a:gd fmla="*/ 274 w 291" name="T2"/>
                <a:gd fmla="*/ 101 h 300" name="T3"/>
                <a:gd fmla="*/ 269 w 291" name="T4"/>
                <a:gd fmla="*/ 84 h 300" name="T5"/>
                <a:gd fmla="*/ 254 w 291" name="T6"/>
                <a:gd fmla="*/ 63 h 300" name="T7"/>
                <a:gd fmla="*/ 227 w 291" name="T8"/>
                <a:gd fmla="*/ 37 h 300" name="T9"/>
                <a:gd fmla="*/ 229 w 291" name="T10"/>
                <a:gd fmla="*/ 34 h 300" name="T11"/>
                <a:gd fmla="*/ 218 w 291" name="T12"/>
                <a:gd fmla="*/ 23 h 300" name="T13"/>
                <a:gd fmla="*/ 191 w 291" name="T14"/>
                <a:gd fmla="*/ 20 h 300" name="T15"/>
                <a:gd fmla="*/ 174 w 291" name="T16"/>
                <a:gd fmla="*/ 9 h 300" name="T17"/>
                <a:gd fmla="*/ 157 w 291" name="T18"/>
                <a:gd fmla="*/ 4 h 300" name="T19"/>
                <a:gd fmla="*/ 135 w 291" name="T20"/>
                <a:gd fmla="*/ 6 h 300" name="T21"/>
                <a:gd fmla="*/ 118 w 291" name="T22"/>
                <a:gd fmla="*/ 6 h 300" name="T23"/>
                <a:gd fmla="*/ 89 w 291" name="T24"/>
                <a:gd fmla="*/ 14 h 300" name="T25"/>
                <a:gd fmla="*/ 58 w 291" name="T26"/>
                <a:gd fmla="*/ 31 h 300" name="T27"/>
                <a:gd fmla="*/ 46 w 291" name="T28"/>
                <a:gd fmla="*/ 40 h 300" name="T29"/>
                <a:gd fmla="*/ 35 w 291" name="T30"/>
                <a:gd fmla="*/ 45 h 300" name="T31"/>
                <a:gd fmla="*/ 22 w 291" name="T32"/>
                <a:gd fmla="*/ 65 h 300" name="T33"/>
                <a:gd fmla="*/ 10 w 291" name="T34"/>
                <a:gd fmla="*/ 93 h 300" name="T35"/>
                <a:gd fmla="*/ 5 w 291" name="T36"/>
                <a:gd fmla="*/ 103 h 300" name="T37"/>
                <a:gd fmla="*/ 4 w 291" name="T38"/>
                <a:gd fmla="*/ 133 h 300" name="T39"/>
                <a:gd fmla="*/ 16 w 291" name="T40"/>
                <a:gd fmla="*/ 172 h 300" name="T41"/>
                <a:gd fmla="*/ 17 w 291" name="T42"/>
                <a:gd fmla="*/ 182 h 300" name="T43"/>
                <a:gd fmla="*/ 18 w 291" name="T44"/>
                <a:gd fmla="*/ 187 h 300" name="T45"/>
                <a:gd fmla="*/ 21 w 291" name="T46"/>
                <a:gd fmla="*/ 193 h 300" name="T47"/>
                <a:gd fmla="*/ 54 w 291" name="T48"/>
                <a:gd fmla="*/ 227 h 300" name="T49"/>
                <a:gd fmla="*/ 83 w 291" name="T50"/>
                <a:gd fmla="*/ 244 h 300" name="T51"/>
                <a:gd fmla="*/ 107 w 291" name="T52"/>
                <a:gd fmla="*/ 263 h 300" name="T53"/>
                <a:gd fmla="*/ 116 w 291" name="T54"/>
                <a:gd fmla="*/ 265 h 300" name="T55"/>
                <a:gd fmla="*/ 113 w 291" name="T56"/>
                <a:gd fmla="*/ 273 h 300" name="T57"/>
                <a:gd fmla="*/ 130 w 291" name="T58"/>
                <a:gd fmla="*/ 281 h 300" name="T59"/>
                <a:gd fmla="*/ 124 w 291" name="T60"/>
                <a:gd fmla="*/ 287 h 300" name="T61"/>
                <a:gd fmla="*/ 150 w 291" name="T62"/>
                <a:gd fmla="*/ 293 h 300" name="T63"/>
                <a:gd fmla="*/ 185 w 291" name="T64"/>
                <a:gd fmla="*/ 289 h 300" name="T65"/>
                <a:gd fmla="*/ 210 w 291" name="T66"/>
                <a:gd fmla="*/ 273 h 300" name="T67"/>
                <a:gd fmla="*/ 246 w 291" name="T68"/>
                <a:gd fmla="*/ 252 h 300" name="T69"/>
                <a:gd fmla="*/ 268 w 291" name="T70"/>
                <a:gd fmla="*/ 223 h 300" name="T71"/>
                <a:gd fmla="*/ 274 w 291" name="T72"/>
                <a:gd fmla="*/ 196 h 300" name="T73"/>
                <a:gd fmla="*/ 280 w 291" name="T74"/>
                <a:gd fmla="*/ 183 h 300" name="T75"/>
                <a:gd fmla="*/ 284 w 291" name="T76"/>
                <a:gd fmla="*/ 159 h 3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0" w="291">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4C1B1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b="1" lang="zh-CN" sz="1600">
                <a:latin charset="-122" panose="02010609060101010101" typeface="仿宋"/>
                <a:ea charset="-122" panose="02010609060101010101" typeface="仿宋"/>
              </a:endParaRPr>
            </a:p>
          </p:txBody>
        </p:sp>
        <p:sp>
          <p:nvSpPr>
            <p:cNvPr id="31" name="文本框 30"/>
            <p:cNvSpPr txBox="1"/>
            <p:nvPr/>
          </p:nvSpPr>
          <p:spPr>
            <a:xfrm>
              <a:off x="11169972" y="602938"/>
              <a:ext cx="579951" cy="457200"/>
            </a:xfrm>
            <a:prstGeom prst="rect">
              <a:avLst/>
            </a:prstGeom>
            <a:noFill/>
          </p:spPr>
          <p:txBody>
            <a:bodyPr rtlCol="0" vert="eaVert" wrap="square">
              <a:spAutoFit/>
            </a:bodyPr>
            <a:lstStyle/>
            <a:p>
              <a:pPr algn="ctr"/>
              <a:r>
                <a:rPr altLang="en-US" b="1" lang="zh-CN" sz="1600">
                  <a:solidFill>
                    <a:schemeClr val="bg1"/>
                  </a:solidFill>
                  <a:latin charset="-122" panose="02010609060101010101" typeface="仿宋"/>
                  <a:ea charset="-122" panose="02010609060101010101" typeface="仿宋"/>
                </a:rPr>
                <a:t>二</a:t>
              </a:r>
            </a:p>
          </p:txBody>
        </p:sp>
      </p:grpSp>
      <p:grpSp>
        <p:nvGrpSpPr>
          <p:cNvPr id="32" name="组合 31"/>
          <p:cNvGrpSpPr/>
          <p:nvPr/>
        </p:nvGrpSpPr>
        <p:grpSpPr>
          <a:xfrm>
            <a:off x="5290357" y="1303251"/>
            <a:ext cx="1952625" cy="1926149"/>
            <a:chOff x="4581525" y="1833932"/>
            <a:chExt cx="1952625" cy="1683968"/>
          </a:xfrm>
        </p:grpSpPr>
        <p:sp>
          <p:nvSpPr>
            <p:cNvPr id="33" name="文本框 32"/>
            <p:cNvSpPr txBox="1"/>
            <p:nvPr/>
          </p:nvSpPr>
          <p:spPr>
            <a:xfrm>
              <a:off x="4581525" y="1833932"/>
              <a:ext cx="426720" cy="1683968"/>
            </a:xfrm>
            <a:prstGeom prst="rect">
              <a:avLst/>
            </a:prstGeom>
            <a:noFill/>
          </p:spPr>
          <p:txBody>
            <a:bodyPr rtlCol="0" vert="eaVert" wrap="square">
              <a:spAutoFit/>
            </a:bodyPr>
            <a:lstStyle/>
            <a:p>
              <a:r>
                <a:rPr altLang="en-US" b="1" lang="zh-CN" spc="300" sz="1600">
                  <a:solidFill>
                    <a:srgbClr val="323E32"/>
                  </a:solidFill>
                  <a:latin charset="-122" panose="02010609060101010101" typeface="仿宋"/>
                  <a:ea charset="-122" panose="02010609060101010101" typeface="仿宋"/>
                </a:rPr>
                <a:t>飞歌倚天心未远</a:t>
              </a:r>
            </a:p>
          </p:txBody>
        </p:sp>
        <p:sp>
          <p:nvSpPr>
            <p:cNvPr id="34" name="文本框 33"/>
            <p:cNvSpPr txBox="1"/>
            <p:nvPr/>
          </p:nvSpPr>
          <p:spPr>
            <a:xfrm>
              <a:off x="5089525" y="1833932"/>
              <a:ext cx="426720" cy="1683968"/>
            </a:xfrm>
            <a:prstGeom prst="rect">
              <a:avLst/>
            </a:prstGeom>
            <a:noFill/>
          </p:spPr>
          <p:txBody>
            <a:bodyPr rtlCol="0" vert="eaVert" wrap="square">
              <a:spAutoFit/>
            </a:bodyPr>
            <a:lstStyle/>
            <a:p>
              <a:r>
                <a:rPr altLang="en-US" b="1" lang="zh-CN" spc="300" sz="1600">
                  <a:solidFill>
                    <a:srgbClr val="323E32"/>
                  </a:solidFill>
                  <a:latin charset="-122" panose="02010609060101010101" typeface="仿宋"/>
                  <a:ea charset="-122" panose="02010609060101010101" typeface="仿宋"/>
                </a:rPr>
                <a:t>莫问前缘</a:t>
              </a:r>
            </a:p>
          </p:txBody>
        </p:sp>
        <p:sp>
          <p:nvSpPr>
            <p:cNvPr id="35" name="文本框 34"/>
            <p:cNvSpPr txBox="1"/>
            <p:nvPr/>
          </p:nvSpPr>
          <p:spPr>
            <a:xfrm>
              <a:off x="5597525" y="1833932"/>
              <a:ext cx="426720" cy="1683968"/>
            </a:xfrm>
            <a:prstGeom prst="rect">
              <a:avLst/>
            </a:prstGeom>
            <a:noFill/>
          </p:spPr>
          <p:txBody>
            <a:bodyPr rtlCol="0" vert="eaVert" wrap="square">
              <a:spAutoFit/>
            </a:bodyPr>
            <a:lstStyle/>
            <a:p>
              <a:r>
                <a:rPr altLang="en-US" b="1" lang="zh-CN" spc="300" sz="1600">
                  <a:solidFill>
                    <a:srgbClr val="323E32"/>
                  </a:solidFill>
                  <a:latin charset="-122" panose="02010609060101010101" typeface="仿宋"/>
                  <a:ea charset="-122" panose="02010609060101010101" typeface="仿宋"/>
                </a:rPr>
                <a:t>绿水青山相对看</a:t>
              </a:r>
            </a:p>
          </p:txBody>
        </p:sp>
        <p:sp>
          <p:nvSpPr>
            <p:cNvPr id="36" name="文本框 35"/>
            <p:cNvSpPr txBox="1"/>
            <p:nvPr/>
          </p:nvSpPr>
          <p:spPr>
            <a:xfrm>
              <a:off x="6105525" y="1833932"/>
              <a:ext cx="426720" cy="1683968"/>
            </a:xfrm>
            <a:prstGeom prst="rect">
              <a:avLst/>
            </a:prstGeom>
            <a:noFill/>
          </p:spPr>
          <p:txBody>
            <a:bodyPr rtlCol="0" vert="eaVert" wrap="square">
              <a:spAutoFit/>
            </a:bodyPr>
            <a:lstStyle/>
            <a:p>
              <a:r>
                <a:rPr altLang="en-US" b="1" lang="zh-CN" spc="300" sz="1600">
                  <a:solidFill>
                    <a:srgbClr val="323E32"/>
                  </a:solidFill>
                  <a:latin charset="-122" panose="02010609060101010101" typeface="仿宋"/>
                  <a:ea charset="-122" panose="02010609060101010101" typeface="仿宋"/>
                </a:rPr>
                <a:t>不羡神仙</a:t>
              </a:r>
            </a:p>
          </p:txBody>
        </p:sp>
        <p:cxnSp>
          <p:nvCxnSpPr>
            <p:cNvPr id="37" name="直接连接符 36"/>
            <p:cNvCxnSpPr/>
            <p:nvPr/>
          </p:nvCxnSpPr>
          <p:spPr>
            <a:xfrm flipH="1">
              <a:off x="5048707" y="1879075"/>
              <a:ext cx="0" cy="14666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a:off x="5556707" y="1879075"/>
              <a:ext cx="0" cy="14666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a:off x="6064707" y="1879075"/>
              <a:ext cx="0" cy="14666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40" name="组合 39"/>
          <p:cNvGrpSpPr/>
          <p:nvPr/>
        </p:nvGrpSpPr>
        <p:grpSpPr>
          <a:xfrm>
            <a:off x="6315225" y="3324182"/>
            <a:ext cx="428625" cy="434519"/>
            <a:chOff x="11168678" y="552138"/>
            <a:chExt cx="582540" cy="590550"/>
          </a:xfrm>
        </p:grpSpPr>
        <p:sp>
          <p:nvSpPr>
            <p:cNvPr id="41" name="Freeform 5"/>
            <p:cNvSpPr/>
            <p:nvPr/>
          </p:nvSpPr>
          <p:spPr bwMode="auto">
            <a:xfrm>
              <a:off x="11175884" y="552138"/>
              <a:ext cx="573204" cy="590550"/>
            </a:xfrm>
            <a:custGeom>
              <a:gdLst>
                <a:gd fmla="*/ 279 w 291" name="T0"/>
                <a:gd fmla="*/ 117 h 300" name="T1"/>
                <a:gd fmla="*/ 274 w 291" name="T2"/>
                <a:gd fmla="*/ 101 h 300" name="T3"/>
                <a:gd fmla="*/ 269 w 291" name="T4"/>
                <a:gd fmla="*/ 84 h 300" name="T5"/>
                <a:gd fmla="*/ 254 w 291" name="T6"/>
                <a:gd fmla="*/ 63 h 300" name="T7"/>
                <a:gd fmla="*/ 227 w 291" name="T8"/>
                <a:gd fmla="*/ 37 h 300" name="T9"/>
                <a:gd fmla="*/ 229 w 291" name="T10"/>
                <a:gd fmla="*/ 34 h 300" name="T11"/>
                <a:gd fmla="*/ 218 w 291" name="T12"/>
                <a:gd fmla="*/ 23 h 300" name="T13"/>
                <a:gd fmla="*/ 191 w 291" name="T14"/>
                <a:gd fmla="*/ 20 h 300" name="T15"/>
                <a:gd fmla="*/ 174 w 291" name="T16"/>
                <a:gd fmla="*/ 9 h 300" name="T17"/>
                <a:gd fmla="*/ 157 w 291" name="T18"/>
                <a:gd fmla="*/ 4 h 300" name="T19"/>
                <a:gd fmla="*/ 135 w 291" name="T20"/>
                <a:gd fmla="*/ 6 h 300" name="T21"/>
                <a:gd fmla="*/ 118 w 291" name="T22"/>
                <a:gd fmla="*/ 6 h 300" name="T23"/>
                <a:gd fmla="*/ 89 w 291" name="T24"/>
                <a:gd fmla="*/ 14 h 300" name="T25"/>
                <a:gd fmla="*/ 58 w 291" name="T26"/>
                <a:gd fmla="*/ 31 h 300" name="T27"/>
                <a:gd fmla="*/ 46 w 291" name="T28"/>
                <a:gd fmla="*/ 40 h 300" name="T29"/>
                <a:gd fmla="*/ 35 w 291" name="T30"/>
                <a:gd fmla="*/ 45 h 300" name="T31"/>
                <a:gd fmla="*/ 22 w 291" name="T32"/>
                <a:gd fmla="*/ 65 h 300" name="T33"/>
                <a:gd fmla="*/ 10 w 291" name="T34"/>
                <a:gd fmla="*/ 93 h 300" name="T35"/>
                <a:gd fmla="*/ 5 w 291" name="T36"/>
                <a:gd fmla="*/ 103 h 300" name="T37"/>
                <a:gd fmla="*/ 4 w 291" name="T38"/>
                <a:gd fmla="*/ 133 h 300" name="T39"/>
                <a:gd fmla="*/ 16 w 291" name="T40"/>
                <a:gd fmla="*/ 172 h 300" name="T41"/>
                <a:gd fmla="*/ 17 w 291" name="T42"/>
                <a:gd fmla="*/ 182 h 300" name="T43"/>
                <a:gd fmla="*/ 18 w 291" name="T44"/>
                <a:gd fmla="*/ 187 h 300" name="T45"/>
                <a:gd fmla="*/ 21 w 291" name="T46"/>
                <a:gd fmla="*/ 193 h 300" name="T47"/>
                <a:gd fmla="*/ 54 w 291" name="T48"/>
                <a:gd fmla="*/ 227 h 300" name="T49"/>
                <a:gd fmla="*/ 83 w 291" name="T50"/>
                <a:gd fmla="*/ 244 h 300" name="T51"/>
                <a:gd fmla="*/ 107 w 291" name="T52"/>
                <a:gd fmla="*/ 263 h 300" name="T53"/>
                <a:gd fmla="*/ 116 w 291" name="T54"/>
                <a:gd fmla="*/ 265 h 300" name="T55"/>
                <a:gd fmla="*/ 113 w 291" name="T56"/>
                <a:gd fmla="*/ 273 h 300" name="T57"/>
                <a:gd fmla="*/ 130 w 291" name="T58"/>
                <a:gd fmla="*/ 281 h 300" name="T59"/>
                <a:gd fmla="*/ 124 w 291" name="T60"/>
                <a:gd fmla="*/ 287 h 300" name="T61"/>
                <a:gd fmla="*/ 150 w 291" name="T62"/>
                <a:gd fmla="*/ 293 h 300" name="T63"/>
                <a:gd fmla="*/ 185 w 291" name="T64"/>
                <a:gd fmla="*/ 289 h 300" name="T65"/>
                <a:gd fmla="*/ 210 w 291" name="T66"/>
                <a:gd fmla="*/ 273 h 300" name="T67"/>
                <a:gd fmla="*/ 246 w 291" name="T68"/>
                <a:gd fmla="*/ 252 h 300" name="T69"/>
                <a:gd fmla="*/ 268 w 291" name="T70"/>
                <a:gd fmla="*/ 223 h 300" name="T71"/>
                <a:gd fmla="*/ 274 w 291" name="T72"/>
                <a:gd fmla="*/ 196 h 300" name="T73"/>
                <a:gd fmla="*/ 280 w 291" name="T74"/>
                <a:gd fmla="*/ 183 h 300" name="T75"/>
                <a:gd fmla="*/ 284 w 291" name="T76"/>
                <a:gd fmla="*/ 159 h 3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0" w="291">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4C1B1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b="1" lang="zh-CN" sz="1600">
                <a:latin charset="-122" panose="02010609060101010101" typeface="仿宋"/>
                <a:ea charset="-122" panose="02010609060101010101" typeface="仿宋"/>
              </a:endParaRPr>
            </a:p>
          </p:txBody>
        </p:sp>
        <p:sp>
          <p:nvSpPr>
            <p:cNvPr id="42" name="文本框 41"/>
            <p:cNvSpPr txBox="1"/>
            <p:nvPr/>
          </p:nvSpPr>
          <p:spPr>
            <a:xfrm>
              <a:off x="11169972" y="602937"/>
              <a:ext cx="579951" cy="457200"/>
            </a:xfrm>
            <a:prstGeom prst="rect">
              <a:avLst/>
            </a:prstGeom>
            <a:noFill/>
          </p:spPr>
          <p:txBody>
            <a:bodyPr rtlCol="0" vert="eaVert" wrap="square">
              <a:spAutoFit/>
            </a:bodyPr>
            <a:lstStyle/>
            <a:p>
              <a:pPr algn="ctr"/>
              <a:r>
                <a:rPr altLang="en-US" b="1" lang="zh-CN" sz="1600">
                  <a:solidFill>
                    <a:schemeClr val="bg1"/>
                  </a:solidFill>
                  <a:latin charset="-122" panose="02010609060101010101" typeface="仿宋"/>
                  <a:ea charset="-122" panose="02010609060101010101" typeface="仿宋"/>
                </a:rPr>
                <a:t>三</a:t>
              </a:r>
            </a:p>
          </p:txBody>
        </p:sp>
      </p:grpSp>
      <p:grpSp>
        <p:nvGrpSpPr>
          <p:cNvPr id="43" name="组合 42"/>
          <p:cNvGrpSpPr/>
          <p:nvPr/>
        </p:nvGrpSpPr>
        <p:grpSpPr>
          <a:xfrm>
            <a:off x="6656560" y="3793123"/>
            <a:ext cx="1952625" cy="1926149"/>
            <a:chOff x="4581525" y="1833932"/>
            <a:chExt cx="1952625" cy="1683968"/>
          </a:xfrm>
        </p:grpSpPr>
        <p:sp>
          <p:nvSpPr>
            <p:cNvPr id="44" name="文本框 43"/>
            <p:cNvSpPr txBox="1"/>
            <p:nvPr/>
          </p:nvSpPr>
          <p:spPr>
            <a:xfrm>
              <a:off x="4581526" y="1833932"/>
              <a:ext cx="426720" cy="1683968"/>
            </a:xfrm>
            <a:prstGeom prst="rect">
              <a:avLst/>
            </a:prstGeom>
            <a:noFill/>
          </p:spPr>
          <p:txBody>
            <a:bodyPr rtlCol="0" vert="eaVert" wrap="square">
              <a:spAutoFit/>
            </a:bodyPr>
            <a:lstStyle/>
            <a:p>
              <a:r>
                <a:rPr altLang="en-US" b="1" lang="zh-CN" spc="300" sz="1600">
                  <a:solidFill>
                    <a:srgbClr val="323E32"/>
                  </a:solidFill>
                  <a:latin charset="-122" panose="02010609060101010101" typeface="仿宋"/>
                  <a:ea charset="-122" panose="02010609060101010101" typeface="仿宋"/>
                </a:rPr>
                <a:t>粗茶香漫旧书卷</a:t>
              </a:r>
            </a:p>
          </p:txBody>
        </p:sp>
        <p:sp>
          <p:nvSpPr>
            <p:cNvPr id="45" name="文本框 44"/>
            <p:cNvSpPr txBox="1"/>
            <p:nvPr/>
          </p:nvSpPr>
          <p:spPr>
            <a:xfrm>
              <a:off x="5089526" y="1833932"/>
              <a:ext cx="426720" cy="1683968"/>
            </a:xfrm>
            <a:prstGeom prst="rect">
              <a:avLst/>
            </a:prstGeom>
            <a:noFill/>
          </p:spPr>
          <p:txBody>
            <a:bodyPr rtlCol="0" vert="eaVert" wrap="square">
              <a:spAutoFit/>
            </a:bodyPr>
            <a:lstStyle/>
            <a:p>
              <a:r>
                <a:rPr altLang="en-US" b="1" lang="zh-CN" spc="300" sz="1600">
                  <a:solidFill>
                    <a:srgbClr val="323E32"/>
                  </a:solidFill>
                  <a:latin charset="-122" panose="02010609060101010101" typeface="仿宋"/>
                  <a:ea charset="-122" panose="02010609060101010101" typeface="仿宋"/>
                </a:rPr>
                <a:t>粉翼蹁跹桃木剑</a:t>
              </a:r>
            </a:p>
          </p:txBody>
        </p:sp>
        <p:sp>
          <p:nvSpPr>
            <p:cNvPr id="46" name="文本框 45"/>
            <p:cNvSpPr txBox="1"/>
            <p:nvPr/>
          </p:nvSpPr>
          <p:spPr>
            <a:xfrm>
              <a:off x="5597526" y="1833932"/>
              <a:ext cx="426720" cy="1683968"/>
            </a:xfrm>
            <a:prstGeom prst="rect">
              <a:avLst/>
            </a:prstGeom>
            <a:noFill/>
          </p:spPr>
          <p:txBody>
            <a:bodyPr rtlCol="0" vert="eaVert" wrap="square">
              <a:spAutoFit/>
            </a:bodyPr>
            <a:lstStyle/>
            <a:p>
              <a:r>
                <a:rPr altLang="en-US" b="1" lang="zh-CN" spc="300" sz="1600">
                  <a:solidFill>
                    <a:srgbClr val="323E32"/>
                  </a:solidFill>
                  <a:latin charset="-122" panose="02010609060101010101" typeface="仿宋"/>
                  <a:ea charset="-122" panose="02010609060101010101" typeface="仿宋"/>
                </a:rPr>
                <a:t>翠柳扶炊烟</a:t>
              </a:r>
            </a:p>
          </p:txBody>
        </p:sp>
        <p:sp>
          <p:nvSpPr>
            <p:cNvPr id="47" name="文本框 46"/>
            <p:cNvSpPr txBox="1"/>
            <p:nvPr/>
          </p:nvSpPr>
          <p:spPr>
            <a:xfrm>
              <a:off x="6105526" y="1833932"/>
              <a:ext cx="426720" cy="1683968"/>
            </a:xfrm>
            <a:prstGeom prst="rect">
              <a:avLst/>
            </a:prstGeom>
            <a:noFill/>
          </p:spPr>
          <p:txBody>
            <a:bodyPr rtlCol="0" vert="eaVert" wrap="square">
              <a:spAutoFit/>
            </a:bodyPr>
            <a:lstStyle/>
            <a:p>
              <a:r>
                <a:rPr altLang="en-US" b="1" lang="zh-CN" spc="300" sz="1600">
                  <a:solidFill>
                    <a:srgbClr val="323E32"/>
                  </a:solidFill>
                  <a:latin charset="-122" panose="02010609060101010101" typeface="仿宋"/>
                  <a:ea charset="-122" panose="02010609060101010101" typeface="仿宋"/>
                </a:rPr>
                <a:t>莠草缀疏栏</a:t>
              </a:r>
            </a:p>
          </p:txBody>
        </p:sp>
        <p:cxnSp>
          <p:nvCxnSpPr>
            <p:cNvPr id="48" name="直接连接符 47"/>
            <p:cNvCxnSpPr/>
            <p:nvPr/>
          </p:nvCxnSpPr>
          <p:spPr>
            <a:xfrm flipH="1">
              <a:off x="5048707" y="1879075"/>
              <a:ext cx="0" cy="14666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flipH="1">
              <a:off x="5556707" y="1879075"/>
              <a:ext cx="0" cy="14666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p:nvPr/>
          </p:nvCxnSpPr>
          <p:spPr>
            <a:xfrm flipH="1">
              <a:off x="6064707" y="1879075"/>
              <a:ext cx="0" cy="14666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51" name="组合 50"/>
          <p:cNvGrpSpPr/>
          <p:nvPr/>
        </p:nvGrpSpPr>
        <p:grpSpPr>
          <a:xfrm>
            <a:off x="8914550" y="3324182"/>
            <a:ext cx="428625" cy="434519"/>
            <a:chOff x="11168678" y="552138"/>
            <a:chExt cx="582540" cy="590550"/>
          </a:xfrm>
        </p:grpSpPr>
        <p:sp>
          <p:nvSpPr>
            <p:cNvPr id="52" name="Freeform 5"/>
            <p:cNvSpPr/>
            <p:nvPr/>
          </p:nvSpPr>
          <p:spPr bwMode="auto">
            <a:xfrm>
              <a:off x="11175884" y="552138"/>
              <a:ext cx="573204" cy="590550"/>
            </a:xfrm>
            <a:custGeom>
              <a:gdLst>
                <a:gd fmla="*/ 279 w 291" name="T0"/>
                <a:gd fmla="*/ 117 h 300" name="T1"/>
                <a:gd fmla="*/ 274 w 291" name="T2"/>
                <a:gd fmla="*/ 101 h 300" name="T3"/>
                <a:gd fmla="*/ 269 w 291" name="T4"/>
                <a:gd fmla="*/ 84 h 300" name="T5"/>
                <a:gd fmla="*/ 254 w 291" name="T6"/>
                <a:gd fmla="*/ 63 h 300" name="T7"/>
                <a:gd fmla="*/ 227 w 291" name="T8"/>
                <a:gd fmla="*/ 37 h 300" name="T9"/>
                <a:gd fmla="*/ 229 w 291" name="T10"/>
                <a:gd fmla="*/ 34 h 300" name="T11"/>
                <a:gd fmla="*/ 218 w 291" name="T12"/>
                <a:gd fmla="*/ 23 h 300" name="T13"/>
                <a:gd fmla="*/ 191 w 291" name="T14"/>
                <a:gd fmla="*/ 20 h 300" name="T15"/>
                <a:gd fmla="*/ 174 w 291" name="T16"/>
                <a:gd fmla="*/ 9 h 300" name="T17"/>
                <a:gd fmla="*/ 157 w 291" name="T18"/>
                <a:gd fmla="*/ 4 h 300" name="T19"/>
                <a:gd fmla="*/ 135 w 291" name="T20"/>
                <a:gd fmla="*/ 6 h 300" name="T21"/>
                <a:gd fmla="*/ 118 w 291" name="T22"/>
                <a:gd fmla="*/ 6 h 300" name="T23"/>
                <a:gd fmla="*/ 89 w 291" name="T24"/>
                <a:gd fmla="*/ 14 h 300" name="T25"/>
                <a:gd fmla="*/ 58 w 291" name="T26"/>
                <a:gd fmla="*/ 31 h 300" name="T27"/>
                <a:gd fmla="*/ 46 w 291" name="T28"/>
                <a:gd fmla="*/ 40 h 300" name="T29"/>
                <a:gd fmla="*/ 35 w 291" name="T30"/>
                <a:gd fmla="*/ 45 h 300" name="T31"/>
                <a:gd fmla="*/ 22 w 291" name="T32"/>
                <a:gd fmla="*/ 65 h 300" name="T33"/>
                <a:gd fmla="*/ 10 w 291" name="T34"/>
                <a:gd fmla="*/ 93 h 300" name="T35"/>
                <a:gd fmla="*/ 5 w 291" name="T36"/>
                <a:gd fmla="*/ 103 h 300" name="T37"/>
                <a:gd fmla="*/ 4 w 291" name="T38"/>
                <a:gd fmla="*/ 133 h 300" name="T39"/>
                <a:gd fmla="*/ 16 w 291" name="T40"/>
                <a:gd fmla="*/ 172 h 300" name="T41"/>
                <a:gd fmla="*/ 17 w 291" name="T42"/>
                <a:gd fmla="*/ 182 h 300" name="T43"/>
                <a:gd fmla="*/ 18 w 291" name="T44"/>
                <a:gd fmla="*/ 187 h 300" name="T45"/>
                <a:gd fmla="*/ 21 w 291" name="T46"/>
                <a:gd fmla="*/ 193 h 300" name="T47"/>
                <a:gd fmla="*/ 54 w 291" name="T48"/>
                <a:gd fmla="*/ 227 h 300" name="T49"/>
                <a:gd fmla="*/ 83 w 291" name="T50"/>
                <a:gd fmla="*/ 244 h 300" name="T51"/>
                <a:gd fmla="*/ 107 w 291" name="T52"/>
                <a:gd fmla="*/ 263 h 300" name="T53"/>
                <a:gd fmla="*/ 116 w 291" name="T54"/>
                <a:gd fmla="*/ 265 h 300" name="T55"/>
                <a:gd fmla="*/ 113 w 291" name="T56"/>
                <a:gd fmla="*/ 273 h 300" name="T57"/>
                <a:gd fmla="*/ 130 w 291" name="T58"/>
                <a:gd fmla="*/ 281 h 300" name="T59"/>
                <a:gd fmla="*/ 124 w 291" name="T60"/>
                <a:gd fmla="*/ 287 h 300" name="T61"/>
                <a:gd fmla="*/ 150 w 291" name="T62"/>
                <a:gd fmla="*/ 293 h 300" name="T63"/>
                <a:gd fmla="*/ 185 w 291" name="T64"/>
                <a:gd fmla="*/ 289 h 300" name="T65"/>
                <a:gd fmla="*/ 210 w 291" name="T66"/>
                <a:gd fmla="*/ 273 h 300" name="T67"/>
                <a:gd fmla="*/ 246 w 291" name="T68"/>
                <a:gd fmla="*/ 252 h 300" name="T69"/>
                <a:gd fmla="*/ 268 w 291" name="T70"/>
                <a:gd fmla="*/ 223 h 300" name="T71"/>
                <a:gd fmla="*/ 274 w 291" name="T72"/>
                <a:gd fmla="*/ 196 h 300" name="T73"/>
                <a:gd fmla="*/ 280 w 291" name="T74"/>
                <a:gd fmla="*/ 183 h 300" name="T75"/>
                <a:gd fmla="*/ 284 w 291" name="T76"/>
                <a:gd fmla="*/ 159 h 3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0" w="291">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rgbClr val="4C1B15"/>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b="1" lang="zh-CN" sz="1600">
                <a:latin charset="-122" panose="02010609060101010101" typeface="仿宋"/>
                <a:ea charset="-122" panose="02010609060101010101" typeface="仿宋"/>
              </a:endParaRPr>
            </a:p>
          </p:txBody>
        </p:sp>
        <p:sp>
          <p:nvSpPr>
            <p:cNvPr id="53" name="文本框 52"/>
            <p:cNvSpPr txBox="1"/>
            <p:nvPr/>
          </p:nvSpPr>
          <p:spPr>
            <a:xfrm>
              <a:off x="11169973" y="602937"/>
              <a:ext cx="579951" cy="457200"/>
            </a:xfrm>
            <a:prstGeom prst="rect">
              <a:avLst/>
            </a:prstGeom>
            <a:noFill/>
          </p:spPr>
          <p:txBody>
            <a:bodyPr rtlCol="0" vert="eaVert" wrap="square">
              <a:spAutoFit/>
            </a:bodyPr>
            <a:lstStyle/>
            <a:p>
              <a:pPr algn="ctr"/>
              <a:r>
                <a:rPr altLang="en-US" b="1" lang="zh-CN" sz="1600">
                  <a:solidFill>
                    <a:schemeClr val="bg1"/>
                  </a:solidFill>
                  <a:latin charset="-122" panose="02010609060101010101" typeface="仿宋"/>
                  <a:ea charset="-122" panose="02010609060101010101" typeface="仿宋"/>
                </a:rPr>
                <a:t>四</a:t>
              </a:r>
            </a:p>
          </p:txBody>
        </p:sp>
      </p:grpSp>
      <p:grpSp>
        <p:nvGrpSpPr>
          <p:cNvPr id="54" name="组合 53"/>
          <p:cNvGrpSpPr/>
          <p:nvPr/>
        </p:nvGrpSpPr>
        <p:grpSpPr>
          <a:xfrm>
            <a:off x="9255885" y="3793123"/>
            <a:ext cx="1952625" cy="1926149"/>
            <a:chOff x="1876425" y="1066800"/>
            <a:chExt cx="1952625" cy="1683968"/>
          </a:xfrm>
        </p:grpSpPr>
        <p:sp>
          <p:nvSpPr>
            <p:cNvPr id="55" name="文本框 54"/>
            <p:cNvSpPr txBox="1"/>
            <p:nvPr/>
          </p:nvSpPr>
          <p:spPr>
            <a:xfrm>
              <a:off x="1876424" y="1066799"/>
              <a:ext cx="426720" cy="1683968"/>
            </a:xfrm>
            <a:prstGeom prst="rect">
              <a:avLst/>
            </a:prstGeom>
            <a:noFill/>
          </p:spPr>
          <p:txBody>
            <a:bodyPr rtlCol="0" vert="eaVert" wrap="square">
              <a:spAutoFit/>
            </a:bodyPr>
            <a:lstStyle/>
            <a:p>
              <a:r>
                <a:rPr altLang="en-US" b="1" lang="zh-CN" spc="300" sz="1600">
                  <a:solidFill>
                    <a:srgbClr val="323E32"/>
                  </a:solidFill>
                  <a:latin charset="-122" panose="02010609060101010101" typeface="仿宋"/>
                  <a:ea charset="-122" panose="02010609060101010101" typeface="仿宋"/>
                </a:rPr>
                <a:t>晴岚萦转双溪畔</a:t>
              </a:r>
            </a:p>
          </p:txBody>
        </p:sp>
        <p:sp>
          <p:nvSpPr>
            <p:cNvPr id="56" name="文本框 55"/>
            <p:cNvSpPr txBox="1"/>
            <p:nvPr/>
          </p:nvSpPr>
          <p:spPr>
            <a:xfrm>
              <a:off x="2384424" y="1066799"/>
              <a:ext cx="426720" cy="1683968"/>
            </a:xfrm>
            <a:prstGeom prst="rect">
              <a:avLst/>
            </a:prstGeom>
            <a:noFill/>
          </p:spPr>
          <p:txBody>
            <a:bodyPr rtlCol="0" vert="eaVert" wrap="square">
              <a:spAutoFit/>
            </a:bodyPr>
            <a:lstStyle/>
            <a:p>
              <a:r>
                <a:rPr altLang="en-US" b="1" lang="zh-CN" spc="300" sz="1600">
                  <a:solidFill>
                    <a:srgbClr val="323E32"/>
                  </a:solidFill>
                  <a:latin charset="-122" panose="02010609060101010101" typeface="仿宋"/>
                  <a:ea charset="-122" panose="02010609060101010101" typeface="仿宋"/>
                </a:rPr>
                <a:t>慧水潺潺</a:t>
              </a:r>
            </a:p>
          </p:txBody>
        </p:sp>
        <p:sp>
          <p:nvSpPr>
            <p:cNvPr id="57" name="文本框 56"/>
            <p:cNvSpPr txBox="1"/>
            <p:nvPr/>
          </p:nvSpPr>
          <p:spPr>
            <a:xfrm>
              <a:off x="2892424" y="1066799"/>
              <a:ext cx="426720" cy="1683968"/>
            </a:xfrm>
            <a:prstGeom prst="rect">
              <a:avLst/>
            </a:prstGeom>
            <a:noFill/>
          </p:spPr>
          <p:txBody>
            <a:bodyPr rtlCol="0" vert="eaVert" wrap="square">
              <a:spAutoFit/>
            </a:bodyPr>
            <a:lstStyle/>
            <a:p>
              <a:r>
                <a:rPr altLang="en-US" b="1" lang="zh-CN" spc="300" sz="1600">
                  <a:solidFill>
                    <a:srgbClr val="323E32"/>
                  </a:solidFill>
                  <a:latin charset="-122" panose="02010609060101010101" typeface="仿宋"/>
                  <a:ea charset="-122" panose="02010609060101010101" typeface="仿宋"/>
                </a:rPr>
                <a:t>霜林醉染峰峦间</a:t>
              </a:r>
            </a:p>
          </p:txBody>
        </p:sp>
        <p:sp>
          <p:nvSpPr>
            <p:cNvPr id="58" name="文本框 57"/>
            <p:cNvSpPr txBox="1"/>
            <p:nvPr/>
          </p:nvSpPr>
          <p:spPr>
            <a:xfrm>
              <a:off x="3400424" y="1066799"/>
              <a:ext cx="426720" cy="1683968"/>
            </a:xfrm>
            <a:prstGeom prst="rect">
              <a:avLst/>
            </a:prstGeom>
            <a:noFill/>
          </p:spPr>
          <p:txBody>
            <a:bodyPr rtlCol="0" vert="eaVert" wrap="square">
              <a:spAutoFit/>
            </a:bodyPr>
            <a:lstStyle/>
            <a:p>
              <a:r>
                <a:rPr altLang="en-US" b="1" lang="zh-CN" spc="300" sz="1600">
                  <a:solidFill>
                    <a:srgbClr val="323E32"/>
                  </a:solidFill>
                  <a:latin charset="-122" panose="02010609060101010101" typeface="仿宋"/>
                  <a:ea charset="-122" panose="02010609060101010101" typeface="仿宋"/>
                </a:rPr>
                <a:t>祥云淡淡</a:t>
              </a:r>
            </a:p>
          </p:txBody>
        </p:sp>
        <p:cxnSp>
          <p:nvCxnSpPr>
            <p:cNvPr id="59" name="直接连接符 58"/>
            <p:cNvCxnSpPr/>
            <p:nvPr/>
          </p:nvCxnSpPr>
          <p:spPr>
            <a:xfrm flipH="1">
              <a:off x="2343607" y="1099243"/>
              <a:ext cx="0" cy="14666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p:nvCxnSpPr>
          <p:spPr>
            <a:xfrm flipH="1">
              <a:off x="2851607" y="1099243"/>
              <a:ext cx="0" cy="14666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p:nvCxnSpPr>
          <p:spPr>
            <a:xfrm flipH="1">
              <a:off x="3359607" y="1099243"/>
              <a:ext cx="0" cy="146668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62" name="文本框 61"/>
          <p:cNvSpPr txBox="1"/>
          <p:nvPr/>
        </p:nvSpPr>
        <p:spPr>
          <a:xfrm>
            <a:off x="2273729" y="4155868"/>
            <a:ext cx="3367479" cy="1188720"/>
          </a:xfrm>
          <a:prstGeom prst="rect">
            <a:avLst/>
          </a:prstGeom>
          <a:noFill/>
        </p:spPr>
        <p:txBody>
          <a:bodyPr rtlCol="0" wrap="square">
            <a:spAutoFit/>
          </a:bodyPr>
          <a:lstStyle/>
          <a:p>
            <a:pPr algn="ctr"/>
            <a:r>
              <a:rPr altLang="en-US" b="1" lang="zh-CN" sz="7200">
                <a:latin charset="-122" panose="02010609060101010101" typeface="仿宋"/>
                <a:ea charset="-122" panose="02010609060101010101" typeface="仿宋"/>
              </a:rPr>
              <a:t>目 录</a:t>
            </a:r>
          </a:p>
        </p:txBody>
      </p:sp>
      <p:pic>
        <p:nvPicPr>
          <p:cNvPr id="63" name="图片 62"/>
          <p:cNvPicPr>
            <a:picLocks noChangeAspect="1"/>
          </p:cNvPicPr>
          <p:nvPr/>
        </p:nvPicPr>
        <p:blipFill>
          <a:blip r:embed="rId3">
            <a:extLst>
              <a:ext uri="{28A0092B-C50C-407E-A947-70E740481C1C}">
                <a14:useLocalDpi val="0"/>
              </a:ext>
            </a:extLst>
          </a:blip>
          <a:srcRect b="53532" l="20464" r="69336" t="16719"/>
          <a:stretch>
            <a:fillRect/>
          </a:stretch>
        </p:blipFill>
        <p:spPr>
          <a:xfrm>
            <a:off x="8609512" y="1171029"/>
            <a:ext cx="1182914" cy="1589315"/>
          </a:xfrm>
          <a:prstGeom prst="rect">
            <a:avLst/>
          </a:prstGeom>
        </p:spPr>
      </p:pic>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62"/>
                                        </p:tgtEl>
                                        <p:attrNameLst>
                                          <p:attrName>style.visibility</p:attrName>
                                        </p:attrNameLst>
                                      </p:cBhvr>
                                      <p:to>
                                        <p:strVal val="visible"/>
                                      </p:to>
                                    </p:set>
                                    <p:animEffect filter="fade" transition="in">
                                      <p:cBhvr>
                                        <p:cTn dur="500" id="7"/>
                                        <p:tgtEl>
                                          <p:spTgt spid="62"/>
                                        </p:tgtEl>
                                      </p:cBhvr>
                                    </p:animEffect>
                                  </p:childTnLst>
                                </p:cTn>
                              </p:par>
                            </p:childTnLst>
                          </p:cTn>
                        </p:par>
                        <p:par>
                          <p:cTn fill="hold" id="8" nodeType="afterGroup">
                            <p:stCondLst>
                              <p:cond delay="500"/>
                            </p:stCondLst>
                            <p:childTnLst>
                              <p:par>
                                <p:cTn fill="hold" id="9" nodeType="afterEffect" presetClass="entr" presetID="6" presetSubtype="32">
                                  <p:stCondLst>
                                    <p:cond delay="0"/>
                                  </p:stCondLst>
                                  <p:childTnLst>
                                    <p:set>
                                      <p:cBhvr>
                                        <p:cTn dur="1" fill="hold" id="10">
                                          <p:stCondLst>
                                            <p:cond delay="0"/>
                                          </p:stCondLst>
                                        </p:cTn>
                                        <p:tgtEl>
                                          <p:spTgt spid="4"/>
                                        </p:tgtEl>
                                        <p:attrNameLst>
                                          <p:attrName>style.visibility</p:attrName>
                                        </p:attrNameLst>
                                      </p:cBhvr>
                                      <p:to>
                                        <p:strVal val="visible"/>
                                      </p:to>
                                    </p:set>
                                    <p:animEffect filter="circle(out)" transition="in">
                                      <p:cBhvr>
                                        <p:cTn dur="1000" id="11"/>
                                        <p:tgtEl>
                                          <p:spTgt spid="4"/>
                                        </p:tgtEl>
                                      </p:cBhvr>
                                    </p:animEffect>
                                  </p:childTnLst>
                                </p:cTn>
                              </p:par>
                            </p:childTnLst>
                          </p:cTn>
                        </p:par>
                        <p:par>
                          <p:cTn fill="hold" id="12" nodeType="afterGroup">
                            <p:stCondLst>
                              <p:cond delay="1500"/>
                            </p:stCondLst>
                            <p:childTnLst>
                              <p:par>
                                <p:cTn fill="hold" id="13" nodeType="afterEffect" presetClass="entr" presetID="22" presetSubtype="1">
                                  <p:stCondLst>
                                    <p:cond delay="0"/>
                                  </p:stCondLst>
                                  <p:childTnLst>
                                    <p:set>
                                      <p:cBhvr>
                                        <p:cTn dur="1" fill="hold" id="14">
                                          <p:stCondLst>
                                            <p:cond delay="0"/>
                                          </p:stCondLst>
                                        </p:cTn>
                                        <p:tgtEl>
                                          <p:spTgt spid="3"/>
                                        </p:tgtEl>
                                        <p:attrNameLst>
                                          <p:attrName>style.visibility</p:attrName>
                                        </p:attrNameLst>
                                      </p:cBhvr>
                                      <p:to>
                                        <p:strVal val="visible"/>
                                      </p:to>
                                    </p:set>
                                    <p:animEffect filter="wipe(up)" transition="in">
                                      <p:cBhvr>
                                        <p:cTn dur="1000" id="15"/>
                                        <p:tgtEl>
                                          <p:spTgt spid="3"/>
                                        </p:tgtEl>
                                      </p:cBhvr>
                                    </p:animEffect>
                                  </p:childTnLst>
                                </p:cTn>
                              </p:par>
                            </p:childTnLst>
                          </p:cTn>
                        </p:par>
                        <p:par>
                          <p:cTn fill="hold" id="16" nodeType="afterGroup">
                            <p:stCondLst>
                              <p:cond delay="2500"/>
                            </p:stCondLst>
                            <p:childTnLst>
                              <p:par>
                                <p:cTn fill="hold" id="17" nodeType="afterEffect" presetClass="entr" presetID="6" presetSubtype="32">
                                  <p:stCondLst>
                                    <p:cond delay="0"/>
                                  </p:stCondLst>
                                  <p:childTnLst>
                                    <p:set>
                                      <p:cBhvr>
                                        <p:cTn dur="1" fill="hold" id="18">
                                          <p:stCondLst>
                                            <p:cond delay="0"/>
                                          </p:stCondLst>
                                        </p:cTn>
                                        <p:tgtEl>
                                          <p:spTgt spid="29"/>
                                        </p:tgtEl>
                                        <p:attrNameLst>
                                          <p:attrName>style.visibility</p:attrName>
                                        </p:attrNameLst>
                                      </p:cBhvr>
                                      <p:to>
                                        <p:strVal val="visible"/>
                                      </p:to>
                                    </p:set>
                                    <p:animEffect filter="circle(out)" transition="in">
                                      <p:cBhvr>
                                        <p:cTn dur="1000" id="19"/>
                                        <p:tgtEl>
                                          <p:spTgt spid="29"/>
                                        </p:tgtEl>
                                      </p:cBhvr>
                                    </p:animEffect>
                                  </p:childTnLst>
                                </p:cTn>
                              </p:par>
                            </p:childTnLst>
                          </p:cTn>
                        </p:par>
                        <p:par>
                          <p:cTn fill="hold" id="20" nodeType="afterGroup">
                            <p:stCondLst>
                              <p:cond delay="3500"/>
                            </p:stCondLst>
                            <p:childTnLst>
                              <p:par>
                                <p:cTn fill="hold" id="21" nodeType="afterEffect" presetClass="entr" presetID="22" presetSubtype="1">
                                  <p:stCondLst>
                                    <p:cond delay="0"/>
                                  </p:stCondLst>
                                  <p:childTnLst>
                                    <p:set>
                                      <p:cBhvr>
                                        <p:cTn dur="1" fill="hold" id="22">
                                          <p:stCondLst>
                                            <p:cond delay="0"/>
                                          </p:stCondLst>
                                        </p:cTn>
                                        <p:tgtEl>
                                          <p:spTgt spid="32"/>
                                        </p:tgtEl>
                                        <p:attrNameLst>
                                          <p:attrName>style.visibility</p:attrName>
                                        </p:attrNameLst>
                                      </p:cBhvr>
                                      <p:to>
                                        <p:strVal val="visible"/>
                                      </p:to>
                                    </p:set>
                                    <p:animEffect filter="wipe(up)" transition="in">
                                      <p:cBhvr>
                                        <p:cTn dur="1000" id="23"/>
                                        <p:tgtEl>
                                          <p:spTgt spid="32"/>
                                        </p:tgtEl>
                                      </p:cBhvr>
                                    </p:animEffect>
                                  </p:childTnLst>
                                </p:cTn>
                              </p:par>
                            </p:childTnLst>
                          </p:cTn>
                        </p:par>
                        <p:par>
                          <p:cTn fill="hold" id="24" nodeType="afterGroup">
                            <p:stCondLst>
                              <p:cond delay="4500"/>
                            </p:stCondLst>
                            <p:childTnLst>
                              <p:par>
                                <p:cTn fill="hold" id="25" nodeType="afterEffect" presetClass="entr" presetID="6" presetSubtype="32">
                                  <p:stCondLst>
                                    <p:cond delay="0"/>
                                  </p:stCondLst>
                                  <p:childTnLst>
                                    <p:set>
                                      <p:cBhvr>
                                        <p:cTn dur="1" fill="hold" id="26">
                                          <p:stCondLst>
                                            <p:cond delay="0"/>
                                          </p:stCondLst>
                                        </p:cTn>
                                        <p:tgtEl>
                                          <p:spTgt spid="40"/>
                                        </p:tgtEl>
                                        <p:attrNameLst>
                                          <p:attrName>style.visibility</p:attrName>
                                        </p:attrNameLst>
                                      </p:cBhvr>
                                      <p:to>
                                        <p:strVal val="visible"/>
                                      </p:to>
                                    </p:set>
                                    <p:animEffect filter="circle(out)" transition="in">
                                      <p:cBhvr>
                                        <p:cTn dur="1000" id="27"/>
                                        <p:tgtEl>
                                          <p:spTgt spid="40"/>
                                        </p:tgtEl>
                                      </p:cBhvr>
                                    </p:animEffect>
                                  </p:childTnLst>
                                </p:cTn>
                              </p:par>
                            </p:childTnLst>
                          </p:cTn>
                        </p:par>
                        <p:par>
                          <p:cTn fill="hold" id="28" nodeType="afterGroup">
                            <p:stCondLst>
                              <p:cond delay="5500"/>
                            </p:stCondLst>
                            <p:childTnLst>
                              <p:par>
                                <p:cTn fill="hold" id="29" nodeType="afterEffect" presetClass="entr" presetID="22" presetSubtype="1">
                                  <p:stCondLst>
                                    <p:cond delay="0"/>
                                  </p:stCondLst>
                                  <p:childTnLst>
                                    <p:set>
                                      <p:cBhvr>
                                        <p:cTn dur="1" fill="hold" id="30">
                                          <p:stCondLst>
                                            <p:cond delay="0"/>
                                          </p:stCondLst>
                                        </p:cTn>
                                        <p:tgtEl>
                                          <p:spTgt spid="43"/>
                                        </p:tgtEl>
                                        <p:attrNameLst>
                                          <p:attrName>style.visibility</p:attrName>
                                        </p:attrNameLst>
                                      </p:cBhvr>
                                      <p:to>
                                        <p:strVal val="visible"/>
                                      </p:to>
                                    </p:set>
                                    <p:animEffect filter="wipe(up)" transition="in">
                                      <p:cBhvr>
                                        <p:cTn dur="1000" id="31"/>
                                        <p:tgtEl>
                                          <p:spTgt spid="43"/>
                                        </p:tgtEl>
                                      </p:cBhvr>
                                    </p:animEffect>
                                  </p:childTnLst>
                                </p:cTn>
                              </p:par>
                            </p:childTnLst>
                          </p:cTn>
                        </p:par>
                        <p:par>
                          <p:cTn fill="hold" id="32" nodeType="afterGroup">
                            <p:stCondLst>
                              <p:cond delay="6500"/>
                            </p:stCondLst>
                            <p:childTnLst>
                              <p:par>
                                <p:cTn fill="hold" id="33" nodeType="afterEffect" presetClass="entr" presetID="6" presetSubtype="32">
                                  <p:stCondLst>
                                    <p:cond delay="0"/>
                                  </p:stCondLst>
                                  <p:childTnLst>
                                    <p:set>
                                      <p:cBhvr>
                                        <p:cTn dur="1" fill="hold" id="34">
                                          <p:stCondLst>
                                            <p:cond delay="0"/>
                                          </p:stCondLst>
                                        </p:cTn>
                                        <p:tgtEl>
                                          <p:spTgt spid="51"/>
                                        </p:tgtEl>
                                        <p:attrNameLst>
                                          <p:attrName>style.visibility</p:attrName>
                                        </p:attrNameLst>
                                      </p:cBhvr>
                                      <p:to>
                                        <p:strVal val="visible"/>
                                      </p:to>
                                    </p:set>
                                    <p:animEffect filter="circle(out)" transition="in">
                                      <p:cBhvr>
                                        <p:cTn dur="1000" id="35"/>
                                        <p:tgtEl>
                                          <p:spTgt spid="51"/>
                                        </p:tgtEl>
                                      </p:cBhvr>
                                    </p:animEffect>
                                  </p:childTnLst>
                                </p:cTn>
                              </p:par>
                            </p:childTnLst>
                          </p:cTn>
                        </p:par>
                        <p:par>
                          <p:cTn fill="hold" id="36" nodeType="afterGroup">
                            <p:stCondLst>
                              <p:cond delay="7500"/>
                            </p:stCondLst>
                            <p:childTnLst>
                              <p:par>
                                <p:cTn fill="hold" id="37" nodeType="afterEffect" presetClass="entr" presetID="22" presetSubtype="1">
                                  <p:stCondLst>
                                    <p:cond delay="0"/>
                                  </p:stCondLst>
                                  <p:childTnLst>
                                    <p:set>
                                      <p:cBhvr>
                                        <p:cTn dur="1" fill="hold" id="38">
                                          <p:stCondLst>
                                            <p:cond delay="0"/>
                                          </p:stCondLst>
                                        </p:cTn>
                                        <p:tgtEl>
                                          <p:spTgt spid="54"/>
                                        </p:tgtEl>
                                        <p:attrNameLst>
                                          <p:attrName>style.visibility</p:attrName>
                                        </p:attrNameLst>
                                      </p:cBhvr>
                                      <p:to>
                                        <p:strVal val="visible"/>
                                      </p:to>
                                    </p:set>
                                    <p:animEffect filter="wipe(up)" transition="in">
                                      <p:cBhvr>
                                        <p:cTn dur="1000" id="39"/>
                                        <p:tgtEl>
                                          <p:spTgt spid="54"/>
                                        </p:tgtEl>
                                      </p:cBhvr>
                                    </p:animEffect>
                                  </p:childTnLst>
                                </p:cTn>
                              </p:par>
                              <p:par>
                                <p:cTn fill="hold" id="40" nodeType="withEffect" presetClass="entr" presetID="42" presetSubtype="0">
                                  <p:stCondLst>
                                    <p:cond delay="0"/>
                                  </p:stCondLst>
                                  <p:childTnLst>
                                    <p:set>
                                      <p:cBhvr>
                                        <p:cTn dur="1" fill="hold" id="41">
                                          <p:stCondLst>
                                            <p:cond delay="0"/>
                                          </p:stCondLst>
                                        </p:cTn>
                                        <p:tgtEl>
                                          <p:spTgt spid="63"/>
                                        </p:tgtEl>
                                        <p:attrNameLst>
                                          <p:attrName>style.visibility</p:attrName>
                                        </p:attrNameLst>
                                      </p:cBhvr>
                                      <p:to>
                                        <p:strVal val="visible"/>
                                      </p:to>
                                    </p:set>
                                    <p:animEffect filter="fade" transition="in">
                                      <p:cBhvr>
                                        <p:cTn dur="1000" id="42"/>
                                        <p:tgtEl>
                                          <p:spTgt spid="63"/>
                                        </p:tgtEl>
                                      </p:cBhvr>
                                    </p:animEffect>
                                    <p:anim calcmode="lin" valueType="num">
                                      <p:cBhvr>
                                        <p:cTn dur="1000" fill="hold" id="43"/>
                                        <p:tgtEl>
                                          <p:spTgt spid="63"/>
                                        </p:tgtEl>
                                        <p:attrNameLst>
                                          <p:attrName>ppt_x</p:attrName>
                                        </p:attrNameLst>
                                      </p:cBhvr>
                                      <p:tavLst>
                                        <p:tav tm="0">
                                          <p:val>
                                            <p:strVal val="#ppt_x"/>
                                          </p:val>
                                        </p:tav>
                                        <p:tav tm="100000">
                                          <p:val>
                                            <p:strVal val="#ppt_x"/>
                                          </p:val>
                                        </p:tav>
                                      </p:tavLst>
                                    </p:anim>
                                    <p:anim calcmode="lin" valueType="num">
                                      <p:cBhvr>
                                        <p:cTn dur="1000" fill="hold" id="44"/>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290060" y="422910"/>
            <a:ext cx="3771900" cy="365760"/>
          </a:xfrm>
          <a:prstGeom prst="rect">
            <a:avLst/>
          </a:prstGeom>
          <a:noFill/>
        </p:spPr>
        <p:txBody>
          <a:bodyPr rtlCol="0" wrap="square">
            <a:spAutoFit/>
          </a:bodyPr>
          <a:lstStyle/>
          <a:p>
            <a:pPr algn="ctr"/>
            <a:r>
              <a:rPr altLang="en-US" b="1" lang="zh-CN">
                <a:latin charset="-122" panose="02010609060101010101" typeface="仿宋"/>
                <a:ea charset="-122" panose="02010609060101010101" typeface="仿宋"/>
              </a:rPr>
              <a:t>此处输入标题</a:t>
            </a:r>
          </a:p>
        </p:txBody>
      </p:sp>
      <p:pic>
        <p:nvPicPr>
          <p:cNvPr id="52" name="图片 51"/>
          <p:cNvPicPr>
            <a:picLocks noChangeAspect="1"/>
          </p:cNvPicPr>
          <p:nvPr/>
        </p:nvPicPr>
        <p:blipFill>
          <a:blip r:embed="rId2">
            <a:extLst>
              <a:ext uri="{28A0092B-C50C-407E-A947-70E740481C1C}">
                <a14:useLocalDpi val="0"/>
              </a:ext>
            </a:extLst>
          </a:blip>
          <a:srcRect b="53532" l="20464" r="69336" t="16719"/>
          <a:stretch>
            <a:fillRect/>
          </a:stretch>
        </p:blipFill>
        <p:spPr>
          <a:xfrm>
            <a:off x="3168197" y="150584"/>
            <a:ext cx="1182914" cy="1589315"/>
          </a:xfrm>
          <a:prstGeom prst="rect">
            <a:avLst/>
          </a:prstGeom>
        </p:spPr>
      </p:pic>
      <p:cxnSp>
        <p:nvCxnSpPr>
          <p:cNvPr id="140" name="直接连接符 139"/>
          <p:cNvCxnSpPr/>
          <p:nvPr/>
        </p:nvCxnSpPr>
        <p:spPr>
          <a:xfrm flipH="1">
            <a:off x="1255344" y="5067557"/>
            <a:ext cx="1191424" cy="1323718"/>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141" name="组合 140"/>
          <p:cNvGrpSpPr/>
          <p:nvPr/>
        </p:nvGrpSpPr>
        <p:grpSpPr>
          <a:xfrm>
            <a:off x="2014540" y="1524000"/>
            <a:ext cx="4229100" cy="4229100"/>
            <a:chOff x="442913" y="1314450"/>
            <a:chExt cx="4229100" cy="4229100"/>
          </a:xfrm>
        </p:grpSpPr>
        <p:grpSp>
          <p:nvGrpSpPr>
            <p:cNvPr id="142" name="组合 141"/>
            <p:cNvGrpSpPr/>
            <p:nvPr/>
          </p:nvGrpSpPr>
          <p:grpSpPr>
            <a:xfrm>
              <a:off x="442913" y="1314450"/>
              <a:ext cx="4229100" cy="4229100"/>
              <a:chOff x="442913" y="1314450"/>
              <a:chExt cx="4229100" cy="4229100"/>
            </a:xfrm>
          </p:grpSpPr>
          <p:grpSp>
            <p:nvGrpSpPr>
              <p:cNvPr id="149" name="组合 148"/>
              <p:cNvGrpSpPr/>
              <p:nvPr/>
            </p:nvGrpSpPr>
            <p:grpSpPr>
              <a:xfrm>
                <a:off x="442913" y="1314450"/>
                <a:ext cx="4229100" cy="4229100"/>
                <a:chOff x="3733800" y="781050"/>
                <a:chExt cx="4629150" cy="4629150"/>
              </a:xfrm>
            </p:grpSpPr>
            <p:sp>
              <p:nvSpPr>
                <p:cNvPr id="152" name="椭圆 151"/>
                <p:cNvSpPr/>
                <p:nvPr/>
              </p:nvSpPr>
              <p:spPr>
                <a:xfrm>
                  <a:off x="3733800" y="781050"/>
                  <a:ext cx="4629150" cy="4629150"/>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nvGrpSpPr>
                <p:cNvPr id="153" name="组合 152"/>
                <p:cNvGrpSpPr/>
                <p:nvPr/>
              </p:nvGrpSpPr>
              <p:grpSpPr>
                <a:xfrm>
                  <a:off x="4958474" y="1615750"/>
                  <a:ext cx="2294102" cy="2459302"/>
                  <a:chOff x="2522999" y="4091388"/>
                  <a:chExt cx="2294102" cy="2459302"/>
                </a:xfrm>
              </p:grpSpPr>
              <p:sp>
                <p:nvSpPr>
                  <p:cNvPr id="155" name="矩形 154"/>
                  <p:cNvSpPr/>
                  <p:nvPr/>
                </p:nvSpPr>
                <p:spPr>
                  <a:xfrm>
                    <a:off x="4331580" y="4091388"/>
                    <a:ext cx="485520" cy="2435517"/>
                  </a:xfrm>
                  <a:prstGeom prst="rect">
                    <a:avLst/>
                  </a:prstGeom>
                </p:spPr>
                <p:txBody>
                  <a:bodyPr wrap="square">
                    <a:spAutoFit/>
                  </a:bodyPr>
                  <a:lstStyle/>
                  <a:p>
                    <a:pPr algn="ctr"/>
                    <a:r>
                      <a:rPr altLang="en-US" lang="zh-CN" sz="2000">
                        <a:solidFill>
                          <a:schemeClr val="bg1"/>
                        </a:solidFill>
                        <a:latin charset="-122" panose="02000000000000000000" pitchFamily="2" typeface="方正清刻本悦宋简体"/>
                        <a:ea charset="-122" panose="02000000000000000000" pitchFamily="2" typeface="方正清刻本悦宋简体"/>
                      </a:rPr>
                      <a:t>剑走风动淋漓致</a:t>
                    </a:r>
                  </a:p>
                </p:txBody>
              </p:sp>
              <p:sp>
                <p:nvSpPr>
                  <p:cNvPr id="156" name="矩形 155"/>
                  <p:cNvSpPr/>
                  <p:nvPr/>
                </p:nvSpPr>
                <p:spPr>
                  <a:xfrm>
                    <a:off x="3720226" y="4091389"/>
                    <a:ext cx="350609" cy="2435517"/>
                  </a:xfrm>
                  <a:prstGeom prst="rect">
                    <a:avLst/>
                  </a:prstGeom>
                </p:spPr>
                <p:txBody>
                  <a:bodyPr wrap="square">
                    <a:spAutoFit/>
                  </a:bodyPr>
                  <a:lstStyle/>
                  <a:p>
                    <a:pPr algn="ctr"/>
                    <a:r>
                      <a:rPr altLang="en-US" lang="zh-CN" sz="2000">
                        <a:solidFill>
                          <a:schemeClr val="bg1"/>
                        </a:solidFill>
                        <a:latin charset="-122" panose="02000000000000000000" pitchFamily="2" typeface="方正清刻本悦宋简体"/>
                        <a:ea charset="-122" panose="02000000000000000000" pitchFamily="2" typeface="方正清刻本悦宋简体"/>
                      </a:rPr>
                      <a:t>挥毫泼墨展英姿</a:t>
                    </a:r>
                  </a:p>
                </p:txBody>
              </p:sp>
              <p:sp>
                <p:nvSpPr>
                  <p:cNvPr id="157" name="矩形 156"/>
                  <p:cNvSpPr/>
                  <p:nvPr/>
                </p:nvSpPr>
                <p:spPr>
                  <a:xfrm>
                    <a:off x="3063904" y="4091389"/>
                    <a:ext cx="395578" cy="2435517"/>
                  </a:xfrm>
                  <a:prstGeom prst="rect">
                    <a:avLst/>
                  </a:prstGeom>
                </p:spPr>
                <p:txBody>
                  <a:bodyPr wrap="square">
                    <a:spAutoFit/>
                  </a:bodyPr>
                  <a:lstStyle/>
                  <a:p>
                    <a:pPr algn="ctr"/>
                    <a:r>
                      <a:rPr altLang="en-US" lang="zh-CN" sz="2000">
                        <a:solidFill>
                          <a:schemeClr val="bg1"/>
                        </a:solidFill>
                        <a:latin charset="-122" panose="02000000000000000000" pitchFamily="2" typeface="方正清刻本悦宋简体"/>
                        <a:ea charset="-122" panose="02000000000000000000" pitchFamily="2" typeface="方正清刻本悦宋简体"/>
                      </a:rPr>
                      <a:t>自古英雄出少年</a:t>
                    </a:r>
                  </a:p>
                </p:txBody>
              </p:sp>
              <p:sp>
                <p:nvSpPr>
                  <p:cNvPr id="158" name="矩形 157"/>
                  <p:cNvSpPr/>
                  <p:nvPr/>
                </p:nvSpPr>
                <p:spPr>
                  <a:xfrm>
                    <a:off x="2522999" y="4091389"/>
                    <a:ext cx="280162" cy="2435517"/>
                  </a:xfrm>
                  <a:prstGeom prst="rect">
                    <a:avLst/>
                  </a:prstGeom>
                </p:spPr>
                <p:txBody>
                  <a:bodyPr wrap="square">
                    <a:spAutoFit/>
                  </a:bodyPr>
                  <a:lstStyle/>
                  <a:p>
                    <a:pPr algn="ctr"/>
                    <a:r>
                      <a:rPr altLang="en-US" lang="zh-CN" sz="2000">
                        <a:solidFill>
                          <a:schemeClr val="bg1"/>
                        </a:solidFill>
                        <a:latin charset="-122" panose="02000000000000000000" pitchFamily="2" typeface="方正清刻本悦宋简体"/>
                        <a:ea charset="-122" panose="02000000000000000000" pitchFamily="2" typeface="方正清刻本悦宋简体"/>
                      </a:rPr>
                      <a:t>江郎才现中国风</a:t>
                    </a:r>
                  </a:p>
                </p:txBody>
              </p:sp>
            </p:grpSp>
            <p:sp>
              <p:nvSpPr>
                <p:cNvPr id="154" name="椭圆 153"/>
                <p:cNvSpPr/>
                <p:nvPr/>
              </p:nvSpPr>
              <p:spPr>
                <a:xfrm>
                  <a:off x="3830241" y="877491"/>
                  <a:ext cx="4436268" cy="4436268"/>
                </a:xfrm>
                <a:prstGeom prst="ellipse">
                  <a:avLst/>
                </a:prstGeom>
                <a:no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grpSp>
          <p:cxnSp>
            <p:nvCxnSpPr>
              <p:cNvPr id="150" name="直接连接符 149"/>
              <p:cNvCxnSpPr/>
              <p:nvPr/>
            </p:nvCxnSpPr>
            <p:spPr>
              <a:xfrm flipH="1">
                <a:off x="1536700" y="4786630"/>
                <a:ext cx="469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1" name="直接连接符 150"/>
              <p:cNvCxnSpPr/>
              <p:nvPr/>
            </p:nvCxnSpPr>
            <p:spPr>
              <a:xfrm flipH="1">
                <a:off x="3048000" y="4786630"/>
                <a:ext cx="469900"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44" name="Group 4"/>
            <p:cNvGrpSpPr>
              <a:grpSpLocks noChangeAspect="1"/>
            </p:cNvGrpSpPr>
            <p:nvPr/>
          </p:nvGrpSpPr>
          <p:grpSpPr>
            <a:xfrm>
              <a:off x="2264130" y="4542182"/>
              <a:ext cx="573204" cy="768124"/>
              <a:chOff x="4194" y="-372"/>
              <a:chExt cx="694" cy="930"/>
            </a:xfrm>
            <a:solidFill>
              <a:srgbClr val="C00000"/>
            </a:solidFill>
          </p:grpSpPr>
          <p:sp>
            <p:nvSpPr>
              <p:cNvPr id="147" name="Freeform 5"/>
              <p:cNvSpPr/>
              <p:nvPr/>
            </p:nvSpPr>
            <p:spPr bwMode="auto">
              <a:xfrm>
                <a:off x="4194" y="-372"/>
                <a:ext cx="694" cy="715"/>
              </a:xfrm>
              <a:custGeom>
                <a:gdLst>
                  <a:gd fmla="*/ 279 w 291" name="T0"/>
                  <a:gd fmla="*/ 117 h 300" name="T1"/>
                  <a:gd fmla="*/ 274 w 291" name="T2"/>
                  <a:gd fmla="*/ 101 h 300" name="T3"/>
                  <a:gd fmla="*/ 269 w 291" name="T4"/>
                  <a:gd fmla="*/ 84 h 300" name="T5"/>
                  <a:gd fmla="*/ 254 w 291" name="T6"/>
                  <a:gd fmla="*/ 63 h 300" name="T7"/>
                  <a:gd fmla="*/ 227 w 291" name="T8"/>
                  <a:gd fmla="*/ 37 h 300" name="T9"/>
                  <a:gd fmla="*/ 229 w 291" name="T10"/>
                  <a:gd fmla="*/ 34 h 300" name="T11"/>
                  <a:gd fmla="*/ 218 w 291" name="T12"/>
                  <a:gd fmla="*/ 23 h 300" name="T13"/>
                  <a:gd fmla="*/ 191 w 291" name="T14"/>
                  <a:gd fmla="*/ 20 h 300" name="T15"/>
                  <a:gd fmla="*/ 174 w 291" name="T16"/>
                  <a:gd fmla="*/ 9 h 300" name="T17"/>
                  <a:gd fmla="*/ 157 w 291" name="T18"/>
                  <a:gd fmla="*/ 4 h 300" name="T19"/>
                  <a:gd fmla="*/ 135 w 291" name="T20"/>
                  <a:gd fmla="*/ 6 h 300" name="T21"/>
                  <a:gd fmla="*/ 118 w 291" name="T22"/>
                  <a:gd fmla="*/ 6 h 300" name="T23"/>
                  <a:gd fmla="*/ 89 w 291" name="T24"/>
                  <a:gd fmla="*/ 14 h 300" name="T25"/>
                  <a:gd fmla="*/ 58 w 291" name="T26"/>
                  <a:gd fmla="*/ 31 h 300" name="T27"/>
                  <a:gd fmla="*/ 46 w 291" name="T28"/>
                  <a:gd fmla="*/ 40 h 300" name="T29"/>
                  <a:gd fmla="*/ 35 w 291" name="T30"/>
                  <a:gd fmla="*/ 45 h 300" name="T31"/>
                  <a:gd fmla="*/ 22 w 291" name="T32"/>
                  <a:gd fmla="*/ 65 h 300" name="T33"/>
                  <a:gd fmla="*/ 10 w 291" name="T34"/>
                  <a:gd fmla="*/ 93 h 300" name="T35"/>
                  <a:gd fmla="*/ 5 w 291" name="T36"/>
                  <a:gd fmla="*/ 103 h 300" name="T37"/>
                  <a:gd fmla="*/ 4 w 291" name="T38"/>
                  <a:gd fmla="*/ 133 h 300" name="T39"/>
                  <a:gd fmla="*/ 16 w 291" name="T40"/>
                  <a:gd fmla="*/ 172 h 300" name="T41"/>
                  <a:gd fmla="*/ 17 w 291" name="T42"/>
                  <a:gd fmla="*/ 182 h 300" name="T43"/>
                  <a:gd fmla="*/ 18 w 291" name="T44"/>
                  <a:gd fmla="*/ 187 h 300" name="T45"/>
                  <a:gd fmla="*/ 21 w 291" name="T46"/>
                  <a:gd fmla="*/ 193 h 300" name="T47"/>
                  <a:gd fmla="*/ 54 w 291" name="T48"/>
                  <a:gd fmla="*/ 227 h 300" name="T49"/>
                  <a:gd fmla="*/ 83 w 291" name="T50"/>
                  <a:gd fmla="*/ 244 h 300" name="T51"/>
                  <a:gd fmla="*/ 107 w 291" name="T52"/>
                  <a:gd fmla="*/ 263 h 300" name="T53"/>
                  <a:gd fmla="*/ 116 w 291" name="T54"/>
                  <a:gd fmla="*/ 265 h 300" name="T55"/>
                  <a:gd fmla="*/ 113 w 291" name="T56"/>
                  <a:gd fmla="*/ 273 h 300" name="T57"/>
                  <a:gd fmla="*/ 130 w 291" name="T58"/>
                  <a:gd fmla="*/ 281 h 300" name="T59"/>
                  <a:gd fmla="*/ 124 w 291" name="T60"/>
                  <a:gd fmla="*/ 287 h 300" name="T61"/>
                  <a:gd fmla="*/ 150 w 291" name="T62"/>
                  <a:gd fmla="*/ 293 h 300" name="T63"/>
                  <a:gd fmla="*/ 185 w 291" name="T64"/>
                  <a:gd fmla="*/ 289 h 300" name="T65"/>
                  <a:gd fmla="*/ 210 w 291" name="T66"/>
                  <a:gd fmla="*/ 273 h 300" name="T67"/>
                  <a:gd fmla="*/ 246 w 291" name="T68"/>
                  <a:gd fmla="*/ 252 h 300" name="T69"/>
                  <a:gd fmla="*/ 268 w 291" name="T70"/>
                  <a:gd fmla="*/ 223 h 300" name="T71"/>
                  <a:gd fmla="*/ 274 w 291" name="T72"/>
                  <a:gd fmla="*/ 196 h 300" name="T73"/>
                  <a:gd fmla="*/ 280 w 291" name="T74"/>
                  <a:gd fmla="*/ 183 h 300" name="T75"/>
                  <a:gd fmla="*/ 284 w 291" name="T76"/>
                  <a:gd fmla="*/ 159 h 300" name="T7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b="b" l="0" r="r" t="0"/>
                <a:pathLst>
                  <a:path h="300" w="291">
                    <a:moveTo>
                      <a:pt x="284" y="135"/>
                    </a:moveTo>
                    <a:cubicBezTo>
                      <a:pt x="285" y="127"/>
                      <a:pt x="282" y="123"/>
                      <a:pt x="279" y="117"/>
                    </a:cubicBezTo>
                    <a:cubicBezTo>
                      <a:pt x="285" y="110"/>
                      <a:pt x="273" y="107"/>
                      <a:pt x="274" y="100"/>
                    </a:cubicBezTo>
                    <a:cubicBezTo>
                      <a:pt x="274" y="101"/>
                      <a:pt x="274" y="101"/>
                      <a:pt x="274" y="101"/>
                    </a:cubicBezTo>
                    <a:cubicBezTo>
                      <a:pt x="272" y="99"/>
                      <a:pt x="272" y="99"/>
                      <a:pt x="272" y="99"/>
                    </a:cubicBezTo>
                    <a:cubicBezTo>
                      <a:pt x="278" y="93"/>
                      <a:pt x="269" y="89"/>
                      <a:pt x="269" y="84"/>
                    </a:cubicBezTo>
                    <a:cubicBezTo>
                      <a:pt x="266" y="81"/>
                      <a:pt x="268" y="71"/>
                      <a:pt x="260" y="73"/>
                    </a:cubicBezTo>
                    <a:cubicBezTo>
                      <a:pt x="260" y="68"/>
                      <a:pt x="258" y="66"/>
                      <a:pt x="254" y="63"/>
                    </a:cubicBezTo>
                    <a:cubicBezTo>
                      <a:pt x="246" y="57"/>
                      <a:pt x="241" y="41"/>
                      <a:pt x="229" y="40"/>
                    </a:cubicBezTo>
                    <a:cubicBezTo>
                      <a:pt x="228" y="39"/>
                      <a:pt x="227" y="38"/>
                      <a:pt x="227" y="37"/>
                    </a:cubicBezTo>
                    <a:cubicBezTo>
                      <a:pt x="228" y="37"/>
                      <a:pt x="228" y="36"/>
                      <a:pt x="229" y="36"/>
                    </a:cubicBezTo>
                    <a:cubicBezTo>
                      <a:pt x="229" y="34"/>
                      <a:pt x="229" y="34"/>
                      <a:pt x="229" y="34"/>
                    </a:cubicBezTo>
                    <a:cubicBezTo>
                      <a:pt x="226" y="33"/>
                      <a:pt x="224" y="32"/>
                      <a:pt x="221" y="31"/>
                    </a:cubicBezTo>
                    <a:cubicBezTo>
                      <a:pt x="223" y="29"/>
                      <a:pt x="221" y="24"/>
                      <a:pt x="218" y="23"/>
                    </a:cubicBezTo>
                    <a:cubicBezTo>
                      <a:pt x="213" y="22"/>
                      <a:pt x="212" y="22"/>
                      <a:pt x="206" y="21"/>
                    </a:cubicBezTo>
                    <a:cubicBezTo>
                      <a:pt x="202" y="17"/>
                      <a:pt x="196" y="19"/>
                      <a:pt x="191" y="20"/>
                    </a:cubicBezTo>
                    <a:cubicBezTo>
                      <a:pt x="189" y="14"/>
                      <a:pt x="182" y="16"/>
                      <a:pt x="178" y="14"/>
                    </a:cubicBezTo>
                    <a:cubicBezTo>
                      <a:pt x="176" y="12"/>
                      <a:pt x="174" y="11"/>
                      <a:pt x="174" y="9"/>
                    </a:cubicBezTo>
                    <a:cubicBezTo>
                      <a:pt x="168" y="9"/>
                      <a:pt x="164" y="6"/>
                      <a:pt x="157" y="7"/>
                    </a:cubicBezTo>
                    <a:cubicBezTo>
                      <a:pt x="157" y="4"/>
                      <a:pt x="157" y="4"/>
                      <a:pt x="157" y="4"/>
                    </a:cubicBezTo>
                    <a:cubicBezTo>
                      <a:pt x="153" y="0"/>
                      <a:pt x="148" y="6"/>
                      <a:pt x="144" y="1"/>
                    </a:cubicBezTo>
                    <a:cubicBezTo>
                      <a:pt x="140" y="2"/>
                      <a:pt x="139" y="5"/>
                      <a:pt x="135" y="6"/>
                    </a:cubicBezTo>
                    <a:cubicBezTo>
                      <a:pt x="132" y="7"/>
                      <a:pt x="126" y="9"/>
                      <a:pt x="124" y="4"/>
                    </a:cubicBezTo>
                    <a:cubicBezTo>
                      <a:pt x="122" y="4"/>
                      <a:pt x="119" y="4"/>
                      <a:pt x="118" y="6"/>
                    </a:cubicBezTo>
                    <a:cubicBezTo>
                      <a:pt x="114" y="2"/>
                      <a:pt x="112" y="11"/>
                      <a:pt x="107" y="6"/>
                    </a:cubicBezTo>
                    <a:cubicBezTo>
                      <a:pt x="103" y="16"/>
                      <a:pt x="96" y="9"/>
                      <a:pt x="89" y="14"/>
                    </a:cubicBezTo>
                    <a:cubicBezTo>
                      <a:pt x="84" y="23"/>
                      <a:pt x="74" y="15"/>
                      <a:pt x="69" y="25"/>
                    </a:cubicBezTo>
                    <a:cubicBezTo>
                      <a:pt x="64" y="22"/>
                      <a:pt x="63" y="35"/>
                      <a:pt x="58" y="31"/>
                    </a:cubicBezTo>
                    <a:cubicBezTo>
                      <a:pt x="58" y="32"/>
                      <a:pt x="58" y="32"/>
                      <a:pt x="58" y="32"/>
                    </a:cubicBezTo>
                    <a:cubicBezTo>
                      <a:pt x="56" y="38"/>
                      <a:pt x="47" y="32"/>
                      <a:pt x="46" y="40"/>
                    </a:cubicBezTo>
                    <a:cubicBezTo>
                      <a:pt x="40" y="40"/>
                      <a:pt x="38" y="39"/>
                      <a:pt x="34" y="43"/>
                    </a:cubicBezTo>
                    <a:cubicBezTo>
                      <a:pt x="35" y="45"/>
                      <a:pt x="35" y="45"/>
                      <a:pt x="35" y="45"/>
                    </a:cubicBezTo>
                    <a:cubicBezTo>
                      <a:pt x="32" y="49"/>
                      <a:pt x="32" y="53"/>
                      <a:pt x="27" y="53"/>
                    </a:cubicBezTo>
                    <a:cubicBezTo>
                      <a:pt x="24" y="57"/>
                      <a:pt x="20" y="61"/>
                      <a:pt x="22" y="65"/>
                    </a:cubicBezTo>
                    <a:cubicBezTo>
                      <a:pt x="9" y="69"/>
                      <a:pt x="20" y="87"/>
                      <a:pt x="8" y="92"/>
                    </a:cubicBezTo>
                    <a:cubicBezTo>
                      <a:pt x="10" y="93"/>
                      <a:pt x="10" y="93"/>
                      <a:pt x="10" y="93"/>
                    </a:cubicBezTo>
                    <a:cubicBezTo>
                      <a:pt x="8" y="96"/>
                      <a:pt x="8" y="102"/>
                      <a:pt x="3" y="99"/>
                    </a:cubicBezTo>
                    <a:cubicBezTo>
                      <a:pt x="2" y="101"/>
                      <a:pt x="4" y="102"/>
                      <a:pt x="5" y="103"/>
                    </a:cubicBezTo>
                    <a:cubicBezTo>
                      <a:pt x="2" y="109"/>
                      <a:pt x="6" y="114"/>
                      <a:pt x="8" y="121"/>
                    </a:cubicBezTo>
                    <a:cubicBezTo>
                      <a:pt x="5" y="124"/>
                      <a:pt x="0" y="128"/>
                      <a:pt x="4" y="133"/>
                    </a:cubicBezTo>
                    <a:cubicBezTo>
                      <a:pt x="12" y="137"/>
                      <a:pt x="0" y="147"/>
                      <a:pt x="8" y="149"/>
                    </a:cubicBezTo>
                    <a:cubicBezTo>
                      <a:pt x="5" y="159"/>
                      <a:pt x="14" y="166"/>
                      <a:pt x="16" y="172"/>
                    </a:cubicBezTo>
                    <a:cubicBezTo>
                      <a:pt x="13" y="175"/>
                      <a:pt x="17" y="180"/>
                      <a:pt x="16" y="183"/>
                    </a:cubicBezTo>
                    <a:cubicBezTo>
                      <a:pt x="17" y="182"/>
                      <a:pt x="17" y="182"/>
                      <a:pt x="17" y="182"/>
                    </a:cubicBezTo>
                    <a:cubicBezTo>
                      <a:pt x="19" y="184"/>
                      <a:pt x="19" y="184"/>
                      <a:pt x="19" y="184"/>
                    </a:cubicBezTo>
                    <a:cubicBezTo>
                      <a:pt x="19" y="185"/>
                      <a:pt x="19" y="186"/>
                      <a:pt x="18" y="187"/>
                    </a:cubicBezTo>
                    <a:cubicBezTo>
                      <a:pt x="26" y="191"/>
                      <a:pt x="26" y="191"/>
                      <a:pt x="26" y="191"/>
                    </a:cubicBezTo>
                    <a:cubicBezTo>
                      <a:pt x="21" y="193"/>
                      <a:pt x="21" y="193"/>
                      <a:pt x="21" y="193"/>
                    </a:cubicBezTo>
                    <a:cubicBezTo>
                      <a:pt x="26" y="202"/>
                      <a:pt x="38" y="205"/>
                      <a:pt x="43" y="215"/>
                    </a:cubicBezTo>
                    <a:cubicBezTo>
                      <a:pt x="51" y="215"/>
                      <a:pt x="47" y="225"/>
                      <a:pt x="54" y="227"/>
                    </a:cubicBezTo>
                    <a:cubicBezTo>
                      <a:pt x="64" y="224"/>
                      <a:pt x="62" y="237"/>
                      <a:pt x="71" y="236"/>
                    </a:cubicBezTo>
                    <a:cubicBezTo>
                      <a:pt x="72" y="243"/>
                      <a:pt x="83" y="237"/>
                      <a:pt x="83" y="244"/>
                    </a:cubicBezTo>
                    <a:cubicBezTo>
                      <a:pt x="86" y="244"/>
                      <a:pt x="86" y="244"/>
                      <a:pt x="86" y="244"/>
                    </a:cubicBezTo>
                    <a:cubicBezTo>
                      <a:pt x="92" y="253"/>
                      <a:pt x="104" y="253"/>
                      <a:pt x="107" y="263"/>
                    </a:cubicBezTo>
                    <a:cubicBezTo>
                      <a:pt x="110" y="261"/>
                      <a:pt x="115" y="259"/>
                      <a:pt x="117" y="263"/>
                    </a:cubicBezTo>
                    <a:cubicBezTo>
                      <a:pt x="116" y="265"/>
                      <a:pt x="116" y="265"/>
                      <a:pt x="116" y="265"/>
                    </a:cubicBezTo>
                    <a:cubicBezTo>
                      <a:pt x="120" y="269"/>
                      <a:pt x="120" y="269"/>
                      <a:pt x="120" y="269"/>
                    </a:cubicBezTo>
                    <a:cubicBezTo>
                      <a:pt x="119" y="273"/>
                      <a:pt x="114" y="269"/>
                      <a:pt x="113" y="273"/>
                    </a:cubicBezTo>
                    <a:cubicBezTo>
                      <a:pt x="116" y="275"/>
                      <a:pt x="120" y="278"/>
                      <a:pt x="122" y="275"/>
                    </a:cubicBezTo>
                    <a:cubicBezTo>
                      <a:pt x="124" y="278"/>
                      <a:pt x="127" y="278"/>
                      <a:pt x="130" y="281"/>
                    </a:cubicBezTo>
                    <a:cubicBezTo>
                      <a:pt x="132" y="283"/>
                      <a:pt x="135" y="277"/>
                      <a:pt x="137" y="282"/>
                    </a:cubicBezTo>
                    <a:cubicBezTo>
                      <a:pt x="133" y="285"/>
                      <a:pt x="130" y="285"/>
                      <a:pt x="124" y="287"/>
                    </a:cubicBezTo>
                    <a:cubicBezTo>
                      <a:pt x="126" y="287"/>
                      <a:pt x="130" y="289"/>
                      <a:pt x="130" y="287"/>
                    </a:cubicBezTo>
                    <a:cubicBezTo>
                      <a:pt x="135" y="291"/>
                      <a:pt x="145" y="288"/>
                      <a:pt x="150" y="293"/>
                    </a:cubicBezTo>
                    <a:cubicBezTo>
                      <a:pt x="154" y="294"/>
                      <a:pt x="156" y="293"/>
                      <a:pt x="157" y="290"/>
                    </a:cubicBezTo>
                    <a:cubicBezTo>
                      <a:pt x="168" y="300"/>
                      <a:pt x="174" y="285"/>
                      <a:pt x="185" y="289"/>
                    </a:cubicBezTo>
                    <a:cubicBezTo>
                      <a:pt x="195" y="289"/>
                      <a:pt x="191" y="272"/>
                      <a:pt x="202" y="279"/>
                    </a:cubicBezTo>
                    <a:cubicBezTo>
                      <a:pt x="205" y="274"/>
                      <a:pt x="211" y="281"/>
                      <a:pt x="210" y="273"/>
                    </a:cubicBezTo>
                    <a:cubicBezTo>
                      <a:pt x="212" y="269"/>
                      <a:pt x="216" y="270"/>
                      <a:pt x="219" y="270"/>
                    </a:cubicBezTo>
                    <a:cubicBezTo>
                      <a:pt x="225" y="260"/>
                      <a:pt x="237" y="259"/>
                      <a:pt x="246" y="252"/>
                    </a:cubicBezTo>
                    <a:cubicBezTo>
                      <a:pt x="245" y="245"/>
                      <a:pt x="253" y="244"/>
                      <a:pt x="253" y="237"/>
                    </a:cubicBezTo>
                    <a:cubicBezTo>
                      <a:pt x="260" y="234"/>
                      <a:pt x="260" y="225"/>
                      <a:pt x="268" y="223"/>
                    </a:cubicBezTo>
                    <a:cubicBezTo>
                      <a:pt x="267" y="218"/>
                      <a:pt x="269" y="210"/>
                      <a:pt x="270" y="205"/>
                    </a:cubicBezTo>
                    <a:cubicBezTo>
                      <a:pt x="273" y="203"/>
                      <a:pt x="270" y="197"/>
                      <a:pt x="274" y="196"/>
                    </a:cubicBezTo>
                    <a:cubicBezTo>
                      <a:pt x="274" y="195"/>
                      <a:pt x="274" y="195"/>
                      <a:pt x="274" y="195"/>
                    </a:cubicBezTo>
                    <a:cubicBezTo>
                      <a:pt x="281" y="194"/>
                      <a:pt x="274" y="185"/>
                      <a:pt x="280" y="183"/>
                    </a:cubicBezTo>
                    <a:cubicBezTo>
                      <a:pt x="280" y="179"/>
                      <a:pt x="280" y="171"/>
                      <a:pt x="284" y="169"/>
                    </a:cubicBezTo>
                    <a:cubicBezTo>
                      <a:pt x="284" y="159"/>
                      <a:pt x="284" y="159"/>
                      <a:pt x="284" y="159"/>
                    </a:cubicBezTo>
                    <a:cubicBezTo>
                      <a:pt x="279" y="151"/>
                      <a:pt x="291" y="143"/>
                      <a:pt x="284" y="135"/>
                    </a:cubicBezTo>
                    <a:close/>
                  </a:path>
                </a:pathLst>
              </a:custGeom>
              <a:solidFill>
                <a:schemeClr val="bg1"/>
              </a:solid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sp>
            <p:nvSpPr>
              <p:cNvPr id="148" name="Freeform 6"/>
              <p:cNvSpPr/>
              <p:nvPr/>
            </p:nvSpPr>
            <p:spPr bwMode="auto">
              <a:xfrm>
                <a:off x="4449" y="551"/>
                <a:ext cx="12" cy="7"/>
              </a:xfrm>
              <a:custGeom>
                <a:gdLst>
                  <a:gd fmla="*/ 4 w 5" name="T0"/>
                  <a:gd fmla="*/ 3 h 3" name="T1"/>
                  <a:gd fmla="*/ 0 w 5" name="T2"/>
                  <a:gd fmla="*/ 0 h 3" name="T3"/>
                  <a:gd fmla="*/ 4 w 5" name="T4"/>
                  <a:gd fmla="*/ 3 h 3" name="T5"/>
                </a:gdLst>
                <a:cxnLst>
                  <a:cxn ang="0">
                    <a:pos x="T0" y="T1"/>
                  </a:cxn>
                  <a:cxn ang="0">
                    <a:pos x="T2" y="T3"/>
                  </a:cxn>
                  <a:cxn ang="0">
                    <a:pos x="T4" y="T5"/>
                  </a:cxn>
                </a:cxnLst>
                <a:rect b="b" l="0" r="r" t="0"/>
                <a:pathLst>
                  <a:path h="3" w="5">
                    <a:moveTo>
                      <a:pt x="4" y="3"/>
                    </a:moveTo>
                    <a:cubicBezTo>
                      <a:pt x="5" y="0"/>
                      <a:pt x="1" y="1"/>
                      <a:pt x="0" y="0"/>
                    </a:cubicBezTo>
                    <a:lnTo>
                      <a:pt x="4" y="3"/>
                    </a:lnTo>
                    <a:close/>
                  </a:path>
                </a:pathLst>
              </a:custGeom>
              <a:grpFill/>
              <a:ln>
                <a:noFill/>
              </a:ln>
              <a:extLst>
                <a:ext uri="{91240B29-F687-4F45-9708-019B960494DF}">
                  <a14:hiddenLine w="9525">
                    <a:solidFill>
                      <a:srgbClr val="000000"/>
                    </a:solidFill>
                    <a:round/>
                  </a14:hiddenLine>
                </a:ext>
              </a:extLst>
            </p:spPr>
            <p:txBody>
              <a:bodyPr anchor="t" anchorCtr="0" bIns="45720" compatLnSpc="1" lIns="91440" numCol="1" rIns="91440" tIns="45720" vert="horz" wrap="square"/>
              <a:lstStyle/>
              <a:p>
                <a:endParaRPr altLang="en-US" lang="zh-CN"/>
              </a:p>
            </p:txBody>
          </p:sp>
        </p:grpSp>
      </p:grpSp>
      <p:cxnSp>
        <p:nvCxnSpPr>
          <p:cNvPr id="159" name="直接连接符 158"/>
          <p:cNvCxnSpPr/>
          <p:nvPr/>
        </p:nvCxnSpPr>
        <p:spPr>
          <a:xfrm flipH="1">
            <a:off x="5686425" y="946785"/>
            <a:ext cx="857250" cy="991235"/>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63" name="直接连接符 162"/>
          <p:cNvCxnSpPr/>
          <p:nvPr/>
        </p:nvCxnSpPr>
        <p:spPr>
          <a:xfrm flipH="1">
            <a:off x="4703924" y="2099290"/>
            <a:ext cx="0" cy="284354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64" name="文本框 163"/>
          <p:cNvSpPr txBox="1"/>
          <p:nvPr/>
        </p:nvSpPr>
        <p:spPr>
          <a:xfrm>
            <a:off x="4780812" y="2073544"/>
            <a:ext cx="487680" cy="2176225"/>
          </a:xfrm>
          <a:prstGeom prst="rect">
            <a:avLst/>
          </a:prstGeom>
          <a:noFill/>
        </p:spPr>
        <p:txBody>
          <a:bodyPr rtlCol="0" vert="eaVert" wrap="square">
            <a:spAutoFit/>
          </a:bodyPr>
          <a:lstStyle/>
          <a:p>
            <a:pPr algn="dist"/>
            <a:r>
              <a:rPr altLang="en-US" lang="zh-CN" sz="2000">
                <a:solidFill>
                  <a:schemeClr val="tx1">
                    <a:lumMod val="75000"/>
                    <a:lumOff val="25000"/>
                  </a:schemeClr>
                </a:solidFill>
                <a:latin charset="-122" panose="02010609060101010101" typeface="楷体"/>
                <a:ea charset="-122" panose="02010609060101010101" typeface="楷体"/>
                <a:cs typeface="+mn-ea"/>
                <a:sym typeface="+mn-lt"/>
              </a:rPr>
              <a:t>单击此处输入标题</a:t>
            </a:r>
          </a:p>
        </p:txBody>
      </p:sp>
      <p:sp>
        <p:nvSpPr>
          <p:cNvPr id="165" name="文本框 164"/>
          <p:cNvSpPr txBox="1"/>
          <p:nvPr/>
        </p:nvSpPr>
        <p:spPr>
          <a:xfrm>
            <a:off x="2978925" y="2033403"/>
            <a:ext cx="1691640" cy="3394774"/>
          </a:xfrm>
          <a:prstGeom prst="rect">
            <a:avLst/>
          </a:prstGeom>
          <a:noFill/>
        </p:spPr>
        <p:txBody>
          <a:bodyPr rtlCol="0" vert="eaVert" wrap="square">
            <a:spAutoFit/>
          </a:bodyPr>
          <a:lstStyle/>
          <a:p>
            <a:pPr>
              <a:lnSpc>
                <a:spcPct val="150000"/>
              </a:lnSpc>
            </a:pPr>
            <a:r>
              <a:rPr altLang="en-US" lang="zh-CN" sz="1100">
                <a:solidFill>
                  <a:schemeClr val="bg2">
                    <a:lumMod val="50000"/>
                  </a:schemeClr>
                </a:solidFill>
                <a:latin charset="-122" panose="02010609060101010101" typeface="楷体"/>
                <a:ea charset="-122" panose="02010609060101010101" typeface="楷体"/>
                <a:cs typeface="+mn-ea"/>
                <a:sym typeface="+mn-lt"/>
              </a:rPr>
              <a:t>单击此处输入文本内容，单击此处输入文本内容，单击此处输入文本内容，单击此处输入文本内容，单击此处输入文本内容，单击此处输入文本内容，单击此处输入文本内容，单击此处输入文本内容，单击此处输入文本内容，单击此处输入文本内容，单击此处输入文本内容，单击此处输入文本内容</a:t>
            </a:r>
          </a:p>
        </p:txBody>
      </p:sp>
      <p:pic>
        <p:nvPicPr>
          <p:cNvPr id="1028" name="Picture 4"/>
          <p:cNvPicPr>
            <a:picLocks noChangeArrowheads="1" noChangeAspect="1"/>
          </p:cNvPicPr>
          <p:nvPr/>
        </p:nvPicPr>
        <p:blipFill>
          <a:blip r:embed="rId3">
            <a:extLst>
              <a:ext uri="{28A0092B-C50C-407E-A947-70E740481C1C}">
                <a14:useLocalDpi val="0"/>
              </a:ext>
            </a:extLst>
          </a:blip>
          <a:stretch>
            <a:fillRect/>
          </a:stretch>
        </p:blipFill>
        <p:spPr bwMode="auto">
          <a:xfrm>
            <a:off x="7584440" y="1299995"/>
            <a:ext cx="3469005" cy="5371165"/>
          </a:xfrm>
          <a:prstGeom prst="rect">
            <a:avLst/>
          </a:prstGeom>
          <a:noFill/>
          <a:extLst>
            <a:ext uri="{909E8E84-426E-40DD-AFC4-6F175D3DCCD1}">
              <a14:hiddenFill>
                <a:solidFill>
                  <a:srgbClr val="FFFFFF"/>
                </a:solidFill>
              </a14:hiddenFill>
            </a:ext>
          </a:extLst>
        </p:spPr>
      </p:pic>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2"/>
                                        </p:tgtEl>
                                        <p:attrNameLst>
                                          <p:attrName>style.visibility</p:attrName>
                                        </p:attrNameLst>
                                      </p:cBhvr>
                                      <p:to>
                                        <p:strVal val="visible"/>
                                      </p:to>
                                    </p:set>
                                    <p:animEffect filter="fade" transition="in">
                                      <p:cBhvr>
                                        <p:cTn dur="1000" id="7"/>
                                        <p:tgtEl>
                                          <p:spTgt spid="52"/>
                                        </p:tgtEl>
                                      </p:cBhvr>
                                    </p:animEffect>
                                    <p:anim calcmode="lin" valueType="num">
                                      <p:cBhvr>
                                        <p:cTn dur="1000" fill="hold" id="8"/>
                                        <p:tgtEl>
                                          <p:spTgt spid="52"/>
                                        </p:tgtEl>
                                        <p:attrNameLst>
                                          <p:attrName>ppt_x</p:attrName>
                                        </p:attrNameLst>
                                      </p:cBhvr>
                                      <p:tavLst>
                                        <p:tav tm="0">
                                          <p:val>
                                            <p:strVal val="#ppt_x"/>
                                          </p:val>
                                        </p:tav>
                                        <p:tav tm="100000">
                                          <p:val>
                                            <p:strVal val="#ppt_x"/>
                                          </p:val>
                                        </p:tav>
                                      </p:tavLst>
                                    </p:anim>
                                    <p:anim calcmode="lin" valueType="num">
                                      <p:cBhvr>
                                        <p:cTn dur="1000" fill="hold" id="9"/>
                                        <p:tgtEl>
                                          <p:spTgt spid="5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0" presetSubtype="0">
                                  <p:stCondLst>
                                    <p:cond delay="0"/>
                                  </p:stCondLst>
                                  <p:childTnLst>
                                    <p:set>
                                      <p:cBhvr>
                                        <p:cTn dur="1" fill="hold" id="12">
                                          <p:stCondLst>
                                            <p:cond delay="0"/>
                                          </p:stCondLst>
                                        </p:cTn>
                                        <p:tgtEl>
                                          <p:spTgt spid="141"/>
                                        </p:tgtEl>
                                        <p:attrNameLst>
                                          <p:attrName>style.visibility</p:attrName>
                                        </p:attrNameLst>
                                      </p:cBhvr>
                                      <p:to>
                                        <p:strVal val="visible"/>
                                      </p:to>
                                    </p:set>
                                    <p:animEffect filter="fade" transition="in">
                                      <p:cBhvr>
                                        <p:cTn dur="1000" id="13"/>
                                        <p:tgtEl>
                                          <p:spTgt spid="141"/>
                                        </p:tgtEl>
                                      </p:cBhvr>
                                    </p:animEffect>
                                  </p:childTnLst>
                                </p:cTn>
                              </p:par>
                            </p:childTnLst>
                          </p:cTn>
                        </p:par>
                        <p:par>
                          <p:cTn fill="hold" id="14" nodeType="afterGroup">
                            <p:stCondLst>
                              <p:cond delay="2000"/>
                            </p:stCondLst>
                            <p:childTnLst>
                              <p:par>
                                <p:cTn fill="hold" id="15" nodeType="afterEffect" presetClass="entr" presetID="22" presetSubtype="4">
                                  <p:stCondLst>
                                    <p:cond delay="0"/>
                                  </p:stCondLst>
                                  <p:childTnLst>
                                    <p:set>
                                      <p:cBhvr>
                                        <p:cTn dur="1" fill="hold" id="16">
                                          <p:stCondLst>
                                            <p:cond delay="0"/>
                                          </p:stCondLst>
                                        </p:cTn>
                                        <p:tgtEl>
                                          <p:spTgt spid="159"/>
                                        </p:tgtEl>
                                        <p:attrNameLst>
                                          <p:attrName>style.visibility</p:attrName>
                                        </p:attrNameLst>
                                      </p:cBhvr>
                                      <p:to>
                                        <p:strVal val="visible"/>
                                      </p:to>
                                    </p:set>
                                    <p:animEffect filter="wipe(down)" transition="in">
                                      <p:cBhvr>
                                        <p:cTn dur="500" id="17"/>
                                        <p:tgtEl>
                                          <p:spTgt spid="159"/>
                                        </p:tgtEl>
                                      </p:cBhvr>
                                    </p:animEffect>
                                  </p:childTnLst>
                                </p:cTn>
                              </p:par>
                              <p:par>
                                <p:cTn fill="hold" id="18" nodeType="withEffect" presetClass="entr" presetID="22" presetSubtype="1">
                                  <p:stCondLst>
                                    <p:cond delay="0"/>
                                  </p:stCondLst>
                                  <p:childTnLst>
                                    <p:set>
                                      <p:cBhvr>
                                        <p:cTn dur="1" fill="hold" id="19">
                                          <p:stCondLst>
                                            <p:cond delay="0"/>
                                          </p:stCondLst>
                                        </p:cTn>
                                        <p:tgtEl>
                                          <p:spTgt spid="140"/>
                                        </p:tgtEl>
                                        <p:attrNameLst>
                                          <p:attrName>style.visibility</p:attrName>
                                        </p:attrNameLst>
                                      </p:cBhvr>
                                      <p:to>
                                        <p:strVal val="visible"/>
                                      </p:to>
                                    </p:set>
                                    <p:animEffect filter="wipe(up)" transition="in">
                                      <p:cBhvr>
                                        <p:cTn dur="500" id="20"/>
                                        <p:tgtEl>
                                          <p:spTgt spid="140"/>
                                        </p:tgtEl>
                                      </p:cBhvr>
                                    </p:animEffect>
                                  </p:childTnLst>
                                </p:cTn>
                              </p:par>
                            </p:childTnLst>
                          </p:cTn>
                        </p:par>
                        <p:par>
                          <p:cTn fill="hold" id="21" nodeType="afterGroup">
                            <p:stCondLst>
                              <p:cond delay="2500"/>
                            </p:stCondLst>
                            <p:childTnLst>
                              <p:par>
                                <p:cTn fill="hold" id="22" nodeType="afterEffect" presetClass="entr" presetID="22" presetSubtype="1">
                                  <p:stCondLst>
                                    <p:cond delay="0"/>
                                  </p:stCondLst>
                                  <p:childTnLst>
                                    <p:set>
                                      <p:cBhvr>
                                        <p:cTn dur="1" fill="hold" id="23">
                                          <p:stCondLst>
                                            <p:cond delay="0"/>
                                          </p:stCondLst>
                                        </p:cTn>
                                        <p:tgtEl>
                                          <p:spTgt spid="163"/>
                                        </p:tgtEl>
                                        <p:attrNameLst>
                                          <p:attrName>style.visibility</p:attrName>
                                        </p:attrNameLst>
                                      </p:cBhvr>
                                      <p:to>
                                        <p:strVal val="visible"/>
                                      </p:to>
                                    </p:set>
                                    <p:animEffect filter="wipe(up)" transition="in">
                                      <p:cBhvr>
                                        <p:cTn dur="500" id="24"/>
                                        <p:tgtEl>
                                          <p:spTgt spid="163"/>
                                        </p:tgtEl>
                                      </p:cBhvr>
                                    </p:animEffect>
                                  </p:childTnLst>
                                </p:cTn>
                              </p:par>
                            </p:childTnLst>
                          </p:cTn>
                        </p:par>
                        <p:par>
                          <p:cTn fill="hold" id="25" nodeType="afterGroup">
                            <p:stCondLst>
                              <p:cond delay="3000"/>
                            </p:stCondLst>
                            <p:childTnLst>
                              <p:par>
                                <p:cTn fill="hold" grpId="0" id="26" nodeType="afterEffect" presetClass="entr" presetID="22" presetSubtype="1">
                                  <p:stCondLst>
                                    <p:cond delay="0"/>
                                  </p:stCondLst>
                                  <p:childTnLst>
                                    <p:set>
                                      <p:cBhvr>
                                        <p:cTn dur="1" fill="hold" id="27">
                                          <p:stCondLst>
                                            <p:cond delay="0"/>
                                          </p:stCondLst>
                                        </p:cTn>
                                        <p:tgtEl>
                                          <p:spTgt spid="164"/>
                                        </p:tgtEl>
                                        <p:attrNameLst>
                                          <p:attrName>style.visibility</p:attrName>
                                        </p:attrNameLst>
                                      </p:cBhvr>
                                      <p:to>
                                        <p:strVal val="visible"/>
                                      </p:to>
                                    </p:set>
                                    <p:animEffect filter="wipe(up)" transition="in">
                                      <p:cBhvr>
                                        <p:cTn dur="500" id="28"/>
                                        <p:tgtEl>
                                          <p:spTgt spid="164"/>
                                        </p:tgtEl>
                                      </p:cBhvr>
                                    </p:animEffect>
                                  </p:childTnLst>
                                </p:cTn>
                              </p:par>
                            </p:childTnLst>
                          </p:cTn>
                        </p:par>
                        <p:par>
                          <p:cTn fill="hold" id="29" nodeType="afterGroup">
                            <p:stCondLst>
                              <p:cond delay="3500"/>
                            </p:stCondLst>
                            <p:childTnLst>
                              <p:par>
                                <p:cTn fill="hold" grpId="0" id="30" nodeType="afterEffect" presetClass="entr" presetID="42" presetSubtype="0">
                                  <p:stCondLst>
                                    <p:cond delay="0"/>
                                  </p:stCondLst>
                                  <p:childTnLst>
                                    <p:set>
                                      <p:cBhvr>
                                        <p:cTn dur="1" fill="hold" id="31">
                                          <p:stCondLst>
                                            <p:cond delay="0"/>
                                          </p:stCondLst>
                                        </p:cTn>
                                        <p:tgtEl>
                                          <p:spTgt spid="165"/>
                                        </p:tgtEl>
                                        <p:attrNameLst>
                                          <p:attrName>style.visibility</p:attrName>
                                        </p:attrNameLst>
                                      </p:cBhvr>
                                      <p:to>
                                        <p:strVal val="visible"/>
                                      </p:to>
                                    </p:set>
                                    <p:animEffect filter="fade" transition="in">
                                      <p:cBhvr>
                                        <p:cTn dur="1000" id="32"/>
                                        <p:tgtEl>
                                          <p:spTgt spid="165"/>
                                        </p:tgtEl>
                                      </p:cBhvr>
                                    </p:animEffect>
                                    <p:anim calcmode="lin" valueType="num">
                                      <p:cBhvr>
                                        <p:cTn dur="1000" fill="hold" id="33"/>
                                        <p:tgtEl>
                                          <p:spTgt spid="165"/>
                                        </p:tgtEl>
                                        <p:attrNameLst>
                                          <p:attrName>ppt_x</p:attrName>
                                        </p:attrNameLst>
                                      </p:cBhvr>
                                      <p:tavLst>
                                        <p:tav tm="0">
                                          <p:val>
                                            <p:strVal val="#ppt_x"/>
                                          </p:val>
                                        </p:tav>
                                        <p:tav tm="100000">
                                          <p:val>
                                            <p:strVal val="#ppt_x"/>
                                          </p:val>
                                        </p:tav>
                                      </p:tavLst>
                                    </p:anim>
                                    <p:anim calcmode="lin" valueType="num">
                                      <p:cBhvr>
                                        <p:cTn dur="1000" fill="hold" id="34"/>
                                        <p:tgtEl>
                                          <p:spTgt spid="165"/>
                                        </p:tgtEl>
                                        <p:attrNameLst>
                                          <p:attrName>ppt_y</p:attrName>
                                        </p:attrNameLst>
                                      </p:cBhvr>
                                      <p:tavLst>
                                        <p:tav tm="0">
                                          <p:val>
                                            <p:strVal val="#ppt_y+.1"/>
                                          </p:val>
                                        </p:tav>
                                        <p:tav tm="100000">
                                          <p:val>
                                            <p:strVal val="#ppt_y"/>
                                          </p:val>
                                        </p:tav>
                                      </p:tavLst>
                                    </p:anim>
                                  </p:childTnLst>
                                </p:cTn>
                              </p:par>
                            </p:childTnLst>
                          </p:cTn>
                        </p:par>
                        <p:par>
                          <p:cTn fill="hold" id="35" nodeType="afterGroup">
                            <p:stCondLst>
                              <p:cond delay="4500"/>
                            </p:stCondLst>
                            <p:childTnLst>
                              <p:par>
                                <p:cTn fill="hold" id="36" nodeType="afterEffect" presetClass="entr" presetID="14" presetSubtype="10">
                                  <p:stCondLst>
                                    <p:cond delay="0"/>
                                  </p:stCondLst>
                                  <p:childTnLst>
                                    <p:set>
                                      <p:cBhvr>
                                        <p:cTn dur="1" fill="hold" id="37">
                                          <p:stCondLst>
                                            <p:cond delay="0"/>
                                          </p:stCondLst>
                                        </p:cTn>
                                        <p:tgtEl>
                                          <p:spTgt spid="1028"/>
                                        </p:tgtEl>
                                        <p:attrNameLst>
                                          <p:attrName>style.visibility</p:attrName>
                                        </p:attrNameLst>
                                      </p:cBhvr>
                                      <p:to>
                                        <p:strVal val="visible"/>
                                      </p:to>
                                    </p:set>
                                    <p:animEffect filter="randombar(horizontal)" transition="in">
                                      <p:cBhvr>
                                        <p:cTn dur="500" id="38"/>
                                        <p:tgtEl>
                                          <p:spTgt spid="10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64"/>
      <p:bldP grpId="0" spid="165"/>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290060" y="422910"/>
            <a:ext cx="3771900" cy="365760"/>
          </a:xfrm>
          <a:prstGeom prst="rect">
            <a:avLst/>
          </a:prstGeom>
          <a:noFill/>
        </p:spPr>
        <p:txBody>
          <a:bodyPr rtlCol="0" wrap="square">
            <a:spAutoFit/>
          </a:bodyPr>
          <a:lstStyle/>
          <a:p>
            <a:pPr algn="ctr"/>
            <a:r>
              <a:rPr altLang="en-US" b="1" lang="zh-CN">
                <a:latin charset="-122" panose="02010609060101010101" typeface="仿宋"/>
                <a:ea charset="-122" panose="02010609060101010101" typeface="仿宋"/>
              </a:rPr>
              <a:t>此处输入标题</a:t>
            </a:r>
          </a:p>
        </p:txBody>
      </p:sp>
      <p:pic>
        <p:nvPicPr>
          <p:cNvPr id="52" name="图片 51"/>
          <p:cNvPicPr>
            <a:picLocks noChangeAspect="1"/>
          </p:cNvPicPr>
          <p:nvPr/>
        </p:nvPicPr>
        <p:blipFill>
          <a:blip r:embed="rId2">
            <a:extLst>
              <a:ext uri="{28A0092B-C50C-407E-A947-70E740481C1C}">
                <a14:useLocalDpi val="0"/>
              </a:ext>
            </a:extLst>
          </a:blip>
          <a:srcRect b="53532" l="20464" r="69336" t="16719"/>
          <a:stretch>
            <a:fillRect/>
          </a:stretch>
        </p:blipFill>
        <p:spPr>
          <a:xfrm>
            <a:off x="3168197" y="150584"/>
            <a:ext cx="1182914" cy="1589315"/>
          </a:xfrm>
          <a:prstGeom prst="rect">
            <a:avLst/>
          </a:prstGeom>
        </p:spPr>
      </p:pic>
      <p:pic>
        <p:nvPicPr>
          <p:cNvPr id="8" name="图片 7"/>
          <p:cNvPicPr>
            <a:picLocks noChangeAspect="1"/>
          </p:cNvPicPr>
          <p:nvPr/>
        </p:nvPicPr>
        <p:blipFill>
          <a:blip r:embed="rId3">
            <a:extLst>
              <a:ext uri="{28A0092B-C50C-407E-A947-70E740481C1C}">
                <a14:useLocalDpi val="0"/>
              </a:ext>
            </a:extLst>
          </a:blip>
          <a:stretch>
            <a:fillRect/>
          </a:stretch>
        </p:blipFill>
        <p:spPr>
          <a:xfrm>
            <a:off x="4643603" y="1413047"/>
            <a:ext cx="3312097" cy="5263978"/>
          </a:xfrm>
          <a:prstGeom prst="rect">
            <a:avLst/>
          </a:prstGeom>
        </p:spPr>
      </p:pic>
      <p:grpSp>
        <p:nvGrpSpPr>
          <p:cNvPr id="17" name="组合 16"/>
          <p:cNvGrpSpPr/>
          <p:nvPr/>
        </p:nvGrpSpPr>
        <p:grpSpPr>
          <a:xfrm>
            <a:off x="1505585" y="2085340"/>
            <a:ext cx="2129790" cy="717550"/>
            <a:chOff x="1797" y="3182"/>
            <a:chExt cx="3354" cy="1130"/>
          </a:xfrm>
        </p:grpSpPr>
        <p:sp>
          <p:nvSpPr>
            <p:cNvPr id="18" name="TextBox 45"/>
            <p:cNvSpPr txBox="1"/>
            <p:nvPr/>
          </p:nvSpPr>
          <p:spPr>
            <a:xfrm>
              <a:off x="1797" y="3182"/>
              <a:ext cx="3354" cy="663"/>
            </a:xfrm>
            <a:prstGeom prst="rect">
              <a:avLst/>
            </a:prstGeom>
          </p:spPr>
          <p:txBody>
            <a:bodyPr anchor="b" anchorCtr="1" bIns="0" lIns="0" rIns="0" tIns="0" vert="horz" wrap="none">
              <a:noAutofit/>
            </a:bodyPr>
            <a:lstStyle/>
            <a:p>
              <a:pPr algn="ctr"/>
              <a:r>
                <a:rPr altLang="en-US" b="1" kern="900" lang="zh-CN" sz="2000">
                  <a:solidFill>
                    <a:schemeClr val="tx1">
                      <a:lumMod val="95000"/>
                      <a:lumOff val="5000"/>
                    </a:schemeClr>
                  </a:solidFill>
                  <a:latin charset="-122" panose="02010609060101010101" typeface="楷体"/>
                  <a:ea charset="-122" panose="02010609060101010101" typeface="楷体"/>
                  <a:cs typeface="+mn-ea"/>
                  <a:sym typeface="+mn-lt"/>
                </a:rPr>
                <a:t>四海八荒</a:t>
              </a:r>
            </a:p>
          </p:txBody>
        </p:sp>
        <p:sp>
          <p:nvSpPr>
            <p:cNvPr id="19" name="TextBox 46"/>
            <p:cNvSpPr txBox="1"/>
            <p:nvPr/>
          </p:nvSpPr>
          <p:spPr>
            <a:xfrm>
              <a:off x="1797" y="3853"/>
              <a:ext cx="3128"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95000"/>
                      <a:lumOff val="5000"/>
                    </a:schemeClr>
                  </a:solidFill>
                  <a:latin charset="-122" panose="02010609060101010101" typeface="楷体"/>
                  <a:ea charset="-122" panose="02010609060101010101" typeface="楷体"/>
                  <a:cs typeface="+mn-ea"/>
                  <a:sym typeface="+mn-lt"/>
                </a:rPr>
                <a:t>此部分内容作为文字排版占位显示</a:t>
              </a:r>
              <a:br>
                <a:rPr altLang="en-US" lang="zh-CN" sz="1200">
                  <a:solidFill>
                    <a:schemeClr val="tx1">
                      <a:lumMod val="95000"/>
                      <a:lumOff val="5000"/>
                    </a:schemeClr>
                  </a:solidFill>
                  <a:latin charset="-122" panose="02010609060101010101" typeface="楷体"/>
                  <a:ea charset="-122" panose="02010609060101010101" typeface="楷体"/>
                  <a:cs typeface="+mn-ea"/>
                  <a:sym typeface="+mn-lt"/>
                </a:rPr>
              </a:br>
              <a:r>
                <a:rPr altLang="en-US" lang="zh-CN" sz="1200">
                  <a:solidFill>
                    <a:schemeClr val="tx1">
                      <a:lumMod val="95000"/>
                      <a:lumOff val="5000"/>
                    </a:schemeClr>
                  </a:solidFill>
                  <a:latin charset="-122" panose="02010609060101010101" typeface="楷体"/>
                  <a:ea charset="-122" panose="02010609060101010101" typeface="楷体"/>
                  <a:cs typeface="+mn-ea"/>
                  <a:sym typeface="+mn-lt"/>
                </a:rPr>
                <a:t>（建议使用主题字体）</a:t>
              </a:r>
            </a:p>
          </p:txBody>
        </p:sp>
      </p:grpSp>
      <p:grpSp>
        <p:nvGrpSpPr>
          <p:cNvPr id="3" name="组合 2"/>
          <p:cNvGrpSpPr/>
          <p:nvPr/>
        </p:nvGrpSpPr>
        <p:grpSpPr>
          <a:xfrm>
            <a:off x="1572260" y="4352290"/>
            <a:ext cx="2129790" cy="717550"/>
            <a:chOff x="1797" y="3182"/>
            <a:chExt cx="3354" cy="1130"/>
          </a:xfrm>
        </p:grpSpPr>
        <p:sp>
          <p:nvSpPr>
            <p:cNvPr id="4" name="TextBox 45"/>
            <p:cNvSpPr txBox="1"/>
            <p:nvPr/>
          </p:nvSpPr>
          <p:spPr>
            <a:xfrm>
              <a:off x="1797" y="3182"/>
              <a:ext cx="3354" cy="663"/>
            </a:xfrm>
            <a:prstGeom prst="rect">
              <a:avLst/>
            </a:prstGeom>
          </p:spPr>
          <p:txBody>
            <a:bodyPr anchor="b" anchorCtr="1" bIns="0" lIns="0" rIns="0" tIns="0" vert="horz" wrap="none">
              <a:noAutofit/>
            </a:bodyPr>
            <a:lstStyle/>
            <a:p>
              <a:pPr algn="ctr"/>
              <a:r>
                <a:rPr altLang="en-US" b="1" kern="900" lang="zh-CN" sz="2000">
                  <a:solidFill>
                    <a:schemeClr val="tx1">
                      <a:lumMod val="95000"/>
                      <a:lumOff val="5000"/>
                    </a:schemeClr>
                  </a:solidFill>
                  <a:latin charset="-122" panose="02010609060101010101" typeface="楷体"/>
                  <a:ea charset="-122" panose="02010609060101010101" typeface="楷体"/>
                  <a:cs typeface="+mn-ea"/>
                  <a:sym typeface="+mn-lt"/>
                </a:rPr>
                <a:t>四海八荒</a:t>
              </a:r>
            </a:p>
          </p:txBody>
        </p:sp>
        <p:sp>
          <p:nvSpPr>
            <p:cNvPr id="5" name="TextBox 46"/>
            <p:cNvSpPr txBox="1"/>
            <p:nvPr/>
          </p:nvSpPr>
          <p:spPr>
            <a:xfrm>
              <a:off x="1797" y="3853"/>
              <a:ext cx="3128"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95000"/>
                      <a:lumOff val="5000"/>
                    </a:schemeClr>
                  </a:solidFill>
                  <a:latin charset="-122" panose="02010609060101010101" typeface="楷体"/>
                  <a:ea charset="-122" panose="02010609060101010101" typeface="楷体"/>
                  <a:cs typeface="+mn-ea"/>
                  <a:sym typeface="+mn-lt"/>
                </a:rPr>
                <a:t>此部分内容作为文字排版占位显示</a:t>
              </a:r>
              <a:br>
                <a:rPr altLang="en-US" lang="zh-CN" sz="1200">
                  <a:solidFill>
                    <a:schemeClr val="tx1">
                      <a:lumMod val="95000"/>
                      <a:lumOff val="5000"/>
                    </a:schemeClr>
                  </a:solidFill>
                  <a:latin charset="-122" panose="02010609060101010101" typeface="楷体"/>
                  <a:ea charset="-122" panose="02010609060101010101" typeface="楷体"/>
                  <a:cs typeface="+mn-ea"/>
                  <a:sym typeface="+mn-lt"/>
                </a:rPr>
              </a:br>
              <a:r>
                <a:rPr altLang="en-US" lang="zh-CN" sz="1200">
                  <a:solidFill>
                    <a:schemeClr val="tx1">
                      <a:lumMod val="95000"/>
                      <a:lumOff val="5000"/>
                    </a:schemeClr>
                  </a:solidFill>
                  <a:latin charset="-122" panose="02010609060101010101" typeface="楷体"/>
                  <a:ea charset="-122" panose="02010609060101010101" typeface="楷体"/>
                  <a:cs typeface="+mn-ea"/>
                  <a:sym typeface="+mn-lt"/>
                </a:rPr>
                <a:t>（建议使用主题字体）</a:t>
              </a:r>
            </a:p>
          </p:txBody>
        </p:sp>
      </p:grpSp>
      <p:grpSp>
        <p:nvGrpSpPr>
          <p:cNvPr id="6" name="组合 5"/>
          <p:cNvGrpSpPr/>
          <p:nvPr/>
        </p:nvGrpSpPr>
        <p:grpSpPr>
          <a:xfrm>
            <a:off x="8433435" y="1937385"/>
            <a:ext cx="2129790" cy="717550"/>
            <a:chOff x="1797" y="3182"/>
            <a:chExt cx="3354" cy="1130"/>
          </a:xfrm>
        </p:grpSpPr>
        <p:sp>
          <p:nvSpPr>
            <p:cNvPr id="7" name="TextBox 45"/>
            <p:cNvSpPr txBox="1"/>
            <p:nvPr/>
          </p:nvSpPr>
          <p:spPr>
            <a:xfrm>
              <a:off x="1797" y="3182"/>
              <a:ext cx="3354" cy="663"/>
            </a:xfrm>
            <a:prstGeom prst="rect">
              <a:avLst/>
            </a:prstGeom>
          </p:spPr>
          <p:txBody>
            <a:bodyPr anchor="b" anchorCtr="1" bIns="0" lIns="0" rIns="0" tIns="0" vert="horz" wrap="none">
              <a:noAutofit/>
            </a:bodyPr>
            <a:lstStyle/>
            <a:p>
              <a:pPr algn="ctr"/>
              <a:r>
                <a:rPr altLang="en-US" b="1" kern="900" lang="zh-CN" sz="2000">
                  <a:solidFill>
                    <a:schemeClr val="tx1">
                      <a:lumMod val="95000"/>
                      <a:lumOff val="5000"/>
                    </a:schemeClr>
                  </a:solidFill>
                  <a:latin charset="-122" panose="02010609060101010101" typeface="楷体"/>
                  <a:ea charset="-122" panose="02010609060101010101" typeface="楷体"/>
                  <a:cs typeface="+mn-ea"/>
                  <a:sym typeface="+mn-lt"/>
                </a:rPr>
                <a:t>四海八荒</a:t>
              </a:r>
            </a:p>
          </p:txBody>
        </p:sp>
        <p:sp>
          <p:nvSpPr>
            <p:cNvPr id="9" name="TextBox 46"/>
            <p:cNvSpPr txBox="1"/>
            <p:nvPr/>
          </p:nvSpPr>
          <p:spPr>
            <a:xfrm>
              <a:off x="1797" y="3853"/>
              <a:ext cx="3128"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95000"/>
                      <a:lumOff val="5000"/>
                    </a:schemeClr>
                  </a:solidFill>
                  <a:latin charset="-122" panose="02010609060101010101" typeface="楷体"/>
                  <a:ea charset="-122" panose="02010609060101010101" typeface="楷体"/>
                  <a:cs typeface="+mn-ea"/>
                  <a:sym typeface="+mn-lt"/>
                </a:rPr>
                <a:t>此部分内容作为文字排版占位显示</a:t>
              </a:r>
              <a:br>
                <a:rPr altLang="en-US" lang="zh-CN" sz="1200">
                  <a:solidFill>
                    <a:schemeClr val="tx1">
                      <a:lumMod val="95000"/>
                      <a:lumOff val="5000"/>
                    </a:schemeClr>
                  </a:solidFill>
                  <a:latin charset="-122" panose="02010609060101010101" typeface="楷体"/>
                  <a:ea charset="-122" panose="02010609060101010101" typeface="楷体"/>
                  <a:cs typeface="+mn-ea"/>
                  <a:sym typeface="+mn-lt"/>
                </a:rPr>
              </a:br>
              <a:r>
                <a:rPr altLang="en-US" lang="zh-CN" sz="1200">
                  <a:solidFill>
                    <a:schemeClr val="tx1">
                      <a:lumMod val="95000"/>
                      <a:lumOff val="5000"/>
                    </a:schemeClr>
                  </a:solidFill>
                  <a:latin charset="-122" panose="02010609060101010101" typeface="楷体"/>
                  <a:ea charset="-122" panose="02010609060101010101" typeface="楷体"/>
                  <a:cs typeface="+mn-ea"/>
                  <a:sym typeface="+mn-lt"/>
                </a:rPr>
                <a:t>（建议使用主题字体）</a:t>
              </a:r>
            </a:p>
          </p:txBody>
        </p:sp>
      </p:grpSp>
      <p:grpSp>
        <p:nvGrpSpPr>
          <p:cNvPr id="10" name="组合 9"/>
          <p:cNvGrpSpPr/>
          <p:nvPr/>
        </p:nvGrpSpPr>
        <p:grpSpPr>
          <a:xfrm>
            <a:off x="8500110" y="4204335"/>
            <a:ext cx="2129790" cy="717550"/>
            <a:chOff x="1797" y="3182"/>
            <a:chExt cx="3354" cy="1130"/>
          </a:xfrm>
        </p:grpSpPr>
        <p:sp>
          <p:nvSpPr>
            <p:cNvPr id="11" name="TextBox 45"/>
            <p:cNvSpPr txBox="1"/>
            <p:nvPr/>
          </p:nvSpPr>
          <p:spPr>
            <a:xfrm>
              <a:off x="1797" y="3182"/>
              <a:ext cx="3354" cy="663"/>
            </a:xfrm>
            <a:prstGeom prst="rect">
              <a:avLst/>
            </a:prstGeom>
          </p:spPr>
          <p:txBody>
            <a:bodyPr anchor="b" anchorCtr="1" bIns="0" lIns="0" rIns="0" tIns="0" vert="horz" wrap="none">
              <a:noAutofit/>
            </a:bodyPr>
            <a:lstStyle/>
            <a:p>
              <a:pPr algn="ctr"/>
              <a:r>
                <a:rPr altLang="en-US" b="1" kern="900" lang="zh-CN" sz="2000">
                  <a:solidFill>
                    <a:schemeClr val="tx1">
                      <a:lumMod val="95000"/>
                      <a:lumOff val="5000"/>
                    </a:schemeClr>
                  </a:solidFill>
                  <a:latin charset="-122" panose="02010609060101010101" typeface="楷体"/>
                  <a:ea charset="-122" panose="02010609060101010101" typeface="楷体"/>
                  <a:cs typeface="+mn-ea"/>
                  <a:sym typeface="+mn-lt"/>
                </a:rPr>
                <a:t>四海八荒</a:t>
              </a:r>
            </a:p>
          </p:txBody>
        </p:sp>
        <p:sp>
          <p:nvSpPr>
            <p:cNvPr id="12" name="TextBox 46"/>
            <p:cNvSpPr txBox="1"/>
            <p:nvPr/>
          </p:nvSpPr>
          <p:spPr>
            <a:xfrm>
              <a:off x="1797" y="3853"/>
              <a:ext cx="3128"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95000"/>
                      <a:lumOff val="5000"/>
                    </a:schemeClr>
                  </a:solidFill>
                  <a:latin charset="-122" panose="02010609060101010101" typeface="楷体"/>
                  <a:ea charset="-122" panose="02010609060101010101" typeface="楷体"/>
                  <a:cs typeface="+mn-ea"/>
                  <a:sym typeface="+mn-lt"/>
                </a:rPr>
                <a:t>此部分内容作为文字排版占位显示</a:t>
              </a:r>
              <a:br>
                <a:rPr altLang="en-US" lang="zh-CN" sz="1200">
                  <a:solidFill>
                    <a:schemeClr val="tx1">
                      <a:lumMod val="95000"/>
                      <a:lumOff val="5000"/>
                    </a:schemeClr>
                  </a:solidFill>
                  <a:latin charset="-122" panose="02010609060101010101" typeface="楷体"/>
                  <a:ea charset="-122" panose="02010609060101010101" typeface="楷体"/>
                  <a:cs typeface="+mn-ea"/>
                  <a:sym typeface="+mn-lt"/>
                </a:rPr>
              </a:br>
              <a:r>
                <a:rPr altLang="en-US" lang="zh-CN" sz="1200">
                  <a:solidFill>
                    <a:schemeClr val="tx1">
                      <a:lumMod val="95000"/>
                      <a:lumOff val="5000"/>
                    </a:schemeClr>
                  </a:solidFill>
                  <a:latin charset="-122" panose="02010609060101010101" typeface="楷体"/>
                  <a:ea charset="-122" panose="02010609060101010101" typeface="楷体"/>
                  <a:cs typeface="+mn-ea"/>
                  <a:sym typeface="+mn-lt"/>
                </a:rPr>
                <a:t>（建议使用主题字体）</a:t>
              </a:r>
            </a:p>
          </p:txBody>
        </p:sp>
      </p:grpSp>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2"/>
                                        </p:tgtEl>
                                        <p:attrNameLst>
                                          <p:attrName>style.visibility</p:attrName>
                                        </p:attrNameLst>
                                      </p:cBhvr>
                                      <p:to>
                                        <p:strVal val="visible"/>
                                      </p:to>
                                    </p:set>
                                    <p:animEffect filter="fade" transition="in">
                                      <p:cBhvr>
                                        <p:cTn dur="1000" id="7"/>
                                        <p:tgtEl>
                                          <p:spTgt spid="52"/>
                                        </p:tgtEl>
                                      </p:cBhvr>
                                    </p:animEffect>
                                    <p:anim calcmode="lin" valueType="num">
                                      <p:cBhvr>
                                        <p:cTn dur="1000" fill="hold" id="8"/>
                                        <p:tgtEl>
                                          <p:spTgt spid="52"/>
                                        </p:tgtEl>
                                        <p:attrNameLst>
                                          <p:attrName>ppt_x</p:attrName>
                                        </p:attrNameLst>
                                      </p:cBhvr>
                                      <p:tavLst>
                                        <p:tav tm="0">
                                          <p:val>
                                            <p:strVal val="#ppt_x"/>
                                          </p:val>
                                        </p:tav>
                                        <p:tav tm="100000">
                                          <p:val>
                                            <p:strVal val="#ppt_x"/>
                                          </p:val>
                                        </p:tav>
                                      </p:tavLst>
                                    </p:anim>
                                    <p:anim calcmode="lin" valueType="num">
                                      <p:cBhvr>
                                        <p:cTn dur="1000" fill="hold" id="9"/>
                                        <p:tgtEl>
                                          <p:spTgt spid="5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16" presetSubtype="21">
                                  <p:stCondLst>
                                    <p:cond delay="0"/>
                                  </p:stCondLst>
                                  <p:childTnLst>
                                    <p:set>
                                      <p:cBhvr>
                                        <p:cTn dur="1" fill="hold" id="12">
                                          <p:stCondLst>
                                            <p:cond delay="0"/>
                                          </p:stCondLst>
                                        </p:cTn>
                                        <p:tgtEl>
                                          <p:spTgt spid="8"/>
                                        </p:tgtEl>
                                        <p:attrNameLst>
                                          <p:attrName>style.visibility</p:attrName>
                                        </p:attrNameLst>
                                      </p:cBhvr>
                                      <p:to>
                                        <p:strVal val="visible"/>
                                      </p:to>
                                    </p:set>
                                    <p:animEffect filter="barn(inVertical)" transition="in">
                                      <p:cBhvr>
                                        <p:cTn dur="500" id="13"/>
                                        <p:tgtEl>
                                          <p:spTgt spid="8"/>
                                        </p:tgtEl>
                                      </p:cBhvr>
                                    </p:animEffect>
                                  </p:childTnLst>
                                </p:cTn>
                              </p:par>
                            </p:childTnLst>
                          </p:cTn>
                        </p:par>
                        <p:par>
                          <p:cTn fill="hold" id="14" nodeType="afterGroup">
                            <p:stCondLst>
                              <p:cond delay="1500"/>
                            </p:stCondLst>
                            <p:childTnLst>
                              <p:par>
                                <p:cTn fill="hold" id="15" nodeType="afterEffect" presetClass="entr" presetID="5" presetSubtype="10">
                                  <p:stCondLst>
                                    <p:cond delay="0"/>
                                  </p:stCondLst>
                                  <p:childTnLst>
                                    <p:set>
                                      <p:cBhvr>
                                        <p:cTn dur="1" fill="hold" id="16">
                                          <p:stCondLst>
                                            <p:cond delay="0"/>
                                          </p:stCondLst>
                                        </p:cTn>
                                        <p:tgtEl>
                                          <p:spTgt spid="17"/>
                                        </p:tgtEl>
                                        <p:attrNameLst>
                                          <p:attrName>style.visibility</p:attrName>
                                        </p:attrNameLst>
                                      </p:cBhvr>
                                      <p:to>
                                        <p:strVal val="visible"/>
                                      </p:to>
                                    </p:set>
                                    <p:animEffect filter="checkerboard(across)" transition="in">
                                      <p:cBhvr>
                                        <p:cTn dur="500" id="17"/>
                                        <p:tgtEl>
                                          <p:spTgt spid="17"/>
                                        </p:tgtEl>
                                      </p:cBhvr>
                                    </p:animEffect>
                                  </p:childTnLst>
                                </p:cTn>
                              </p:par>
                            </p:childTnLst>
                          </p:cTn>
                        </p:par>
                        <p:par>
                          <p:cTn fill="hold" id="18" nodeType="afterGroup">
                            <p:stCondLst>
                              <p:cond delay="2000"/>
                            </p:stCondLst>
                            <p:childTnLst>
                              <p:par>
                                <p:cTn fill="hold" id="19" nodeType="afterEffect" presetClass="entr" presetID="5" presetSubtype="10">
                                  <p:stCondLst>
                                    <p:cond delay="0"/>
                                  </p:stCondLst>
                                  <p:childTnLst>
                                    <p:set>
                                      <p:cBhvr>
                                        <p:cTn dur="1" fill="hold" id="20">
                                          <p:stCondLst>
                                            <p:cond delay="0"/>
                                          </p:stCondLst>
                                        </p:cTn>
                                        <p:tgtEl>
                                          <p:spTgt spid="3"/>
                                        </p:tgtEl>
                                        <p:attrNameLst>
                                          <p:attrName>style.visibility</p:attrName>
                                        </p:attrNameLst>
                                      </p:cBhvr>
                                      <p:to>
                                        <p:strVal val="visible"/>
                                      </p:to>
                                    </p:set>
                                    <p:animEffect filter="checkerboard(across)" transition="in">
                                      <p:cBhvr>
                                        <p:cTn dur="500" id="21"/>
                                        <p:tgtEl>
                                          <p:spTgt spid="3"/>
                                        </p:tgtEl>
                                      </p:cBhvr>
                                    </p:animEffect>
                                  </p:childTnLst>
                                </p:cTn>
                              </p:par>
                            </p:childTnLst>
                          </p:cTn>
                        </p:par>
                        <p:par>
                          <p:cTn fill="hold" id="22" nodeType="afterGroup">
                            <p:stCondLst>
                              <p:cond delay="2500"/>
                            </p:stCondLst>
                            <p:childTnLst>
                              <p:par>
                                <p:cTn fill="hold" id="23" nodeType="afterEffect" presetClass="entr" presetID="5" presetSubtype="10">
                                  <p:stCondLst>
                                    <p:cond delay="0"/>
                                  </p:stCondLst>
                                  <p:childTnLst>
                                    <p:set>
                                      <p:cBhvr>
                                        <p:cTn dur="1" fill="hold" id="24">
                                          <p:stCondLst>
                                            <p:cond delay="0"/>
                                          </p:stCondLst>
                                        </p:cTn>
                                        <p:tgtEl>
                                          <p:spTgt spid="6"/>
                                        </p:tgtEl>
                                        <p:attrNameLst>
                                          <p:attrName>style.visibility</p:attrName>
                                        </p:attrNameLst>
                                      </p:cBhvr>
                                      <p:to>
                                        <p:strVal val="visible"/>
                                      </p:to>
                                    </p:set>
                                    <p:animEffect filter="checkerboard(across)" transition="in">
                                      <p:cBhvr>
                                        <p:cTn dur="500" id="25"/>
                                        <p:tgtEl>
                                          <p:spTgt spid="6"/>
                                        </p:tgtEl>
                                      </p:cBhvr>
                                    </p:animEffect>
                                  </p:childTnLst>
                                </p:cTn>
                              </p:par>
                            </p:childTnLst>
                          </p:cTn>
                        </p:par>
                        <p:par>
                          <p:cTn fill="hold" id="26" nodeType="afterGroup">
                            <p:stCondLst>
                              <p:cond delay="3000"/>
                            </p:stCondLst>
                            <p:childTnLst>
                              <p:par>
                                <p:cTn fill="hold" id="27" nodeType="afterEffect" presetClass="entr" presetID="5" presetSubtype="10">
                                  <p:stCondLst>
                                    <p:cond delay="0"/>
                                  </p:stCondLst>
                                  <p:childTnLst>
                                    <p:set>
                                      <p:cBhvr>
                                        <p:cTn dur="1" fill="hold" id="28">
                                          <p:stCondLst>
                                            <p:cond delay="0"/>
                                          </p:stCondLst>
                                        </p:cTn>
                                        <p:tgtEl>
                                          <p:spTgt spid="10"/>
                                        </p:tgtEl>
                                        <p:attrNameLst>
                                          <p:attrName>style.visibility</p:attrName>
                                        </p:attrNameLst>
                                      </p:cBhvr>
                                      <p:to>
                                        <p:strVal val="visible"/>
                                      </p:to>
                                    </p:set>
                                    <p:animEffect filter="checkerboard(across)" transition="in">
                                      <p:cBhvr>
                                        <p:cTn dur="500" id="29"/>
                                        <p:tgtEl>
                                          <p:spTgt spid="10"/>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290060" y="422910"/>
            <a:ext cx="3771900" cy="365760"/>
          </a:xfrm>
          <a:prstGeom prst="rect">
            <a:avLst/>
          </a:prstGeom>
          <a:noFill/>
        </p:spPr>
        <p:txBody>
          <a:bodyPr rtlCol="0" wrap="square">
            <a:spAutoFit/>
          </a:bodyPr>
          <a:lstStyle/>
          <a:p>
            <a:pPr algn="ctr"/>
            <a:r>
              <a:rPr altLang="en-US" b="1" lang="zh-CN">
                <a:latin charset="-122" panose="02010609060101010101" typeface="仿宋"/>
                <a:ea charset="-122" panose="02010609060101010101" typeface="仿宋"/>
              </a:rPr>
              <a:t>此处输入标题</a:t>
            </a:r>
          </a:p>
        </p:txBody>
      </p:sp>
      <p:pic>
        <p:nvPicPr>
          <p:cNvPr id="52" name="图片 51"/>
          <p:cNvPicPr>
            <a:picLocks noChangeAspect="1"/>
          </p:cNvPicPr>
          <p:nvPr/>
        </p:nvPicPr>
        <p:blipFill>
          <a:blip r:embed="rId2">
            <a:extLst>
              <a:ext uri="{28A0092B-C50C-407E-A947-70E740481C1C}">
                <a14:useLocalDpi val="0"/>
              </a:ext>
            </a:extLst>
          </a:blip>
          <a:srcRect b="53532" l="20464" r="69336" t="16719"/>
          <a:stretch>
            <a:fillRect/>
          </a:stretch>
        </p:blipFill>
        <p:spPr>
          <a:xfrm>
            <a:off x="3168197" y="150584"/>
            <a:ext cx="1182914" cy="1589315"/>
          </a:xfrm>
          <a:prstGeom prst="rect">
            <a:avLst/>
          </a:prstGeom>
        </p:spPr>
      </p:pic>
      <p:sp>
        <p:nvSpPr>
          <p:cNvPr id="17" name="矩形 16"/>
          <p:cNvSpPr/>
          <p:nvPr/>
        </p:nvSpPr>
        <p:spPr>
          <a:xfrm>
            <a:off x="4196217" y="1968955"/>
            <a:ext cx="7241060" cy="3659723"/>
          </a:xfrm>
          <a:prstGeom prst="rect">
            <a:avLst/>
          </a:prstGeom>
          <a:solidFill>
            <a:srgbClr val="D1C0B1">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latin charset="-122" panose="02010609060101010101" typeface="楷体"/>
              <a:ea charset="-122" panose="02010609060101010101" typeface="楷体"/>
            </a:endParaRPr>
          </a:p>
        </p:txBody>
      </p:sp>
      <p:pic>
        <p:nvPicPr>
          <p:cNvPr id="16" name="图片 15"/>
          <p:cNvPicPr>
            <a:picLocks noChangeAspect="1"/>
          </p:cNvPicPr>
          <p:nvPr/>
        </p:nvPicPr>
        <p:blipFill>
          <a:blip r:embed="rId3">
            <a:extLst>
              <a:ext uri="{28A0092B-C50C-407E-A947-70E740481C1C}">
                <a14:useLocalDpi val="0"/>
              </a:ext>
            </a:extLst>
          </a:blip>
          <a:stretch>
            <a:fillRect/>
          </a:stretch>
        </p:blipFill>
        <p:spPr>
          <a:xfrm>
            <a:off x="1346448" y="1968955"/>
            <a:ext cx="2842384" cy="3659723"/>
          </a:xfrm>
          <a:prstGeom prst="rect">
            <a:avLst/>
          </a:prstGeom>
        </p:spPr>
      </p:pic>
      <p:pic>
        <p:nvPicPr>
          <p:cNvPr id="15" name="Picture 3"/>
          <p:cNvPicPr>
            <a:picLocks noChangeArrowheads="1" noChangeAspect="1"/>
          </p:cNvPicPr>
          <p:nvPr/>
        </p:nvPicPr>
        <p:blipFill>
          <a:blip r:embed="rId4">
            <a:extLst>
              <a:ext uri="{28A0092B-C50C-407E-A947-70E740481C1C}">
                <a14:useLocalDpi val="0"/>
              </a:ext>
            </a:extLst>
          </a:blip>
          <a:stretch>
            <a:fillRect/>
          </a:stretch>
        </p:blipFill>
        <p:spPr bwMode="auto">
          <a:xfrm>
            <a:off x="8832014" y="2209672"/>
            <a:ext cx="3178287" cy="3178287"/>
          </a:xfrm>
          <a:prstGeom prst="rect">
            <a:avLst/>
          </a:prstGeom>
          <a:noFill/>
          <a:effectLst/>
        </p:spPr>
      </p:pic>
      <p:sp>
        <p:nvSpPr>
          <p:cNvPr id="19" name="文本框 18"/>
          <p:cNvSpPr txBox="1"/>
          <p:nvPr/>
        </p:nvSpPr>
        <p:spPr>
          <a:xfrm>
            <a:off x="4195942" y="2575496"/>
            <a:ext cx="3596641" cy="2688482"/>
          </a:xfrm>
          <a:prstGeom prst="rect">
            <a:avLst/>
          </a:prstGeom>
          <a:noFill/>
        </p:spPr>
        <p:txBody>
          <a:bodyPr rtlCol="0" vert="eaVert" wrap="square">
            <a:spAutoFit/>
          </a:bodyPr>
          <a:lstStyle/>
          <a:p>
            <a:pPr>
              <a:lnSpc>
                <a:spcPct val="200000"/>
              </a:lnSpc>
            </a:pPr>
            <a:r>
              <a:rPr altLang="en-US" lang="zh-CN" sz="1400">
                <a:latin charset="-122" panose="02010609060101010101" typeface="楷体"/>
                <a:ea charset="-122" panose="02010609060101010101" typeface="楷体"/>
              </a:rPr>
              <a:t>单击此处输入文本内容，单击此处输入文本内容，单击此处输入文本内容，单击此处输入文本内容，单击此处输入文本内容，单击此处输入文本内容，单击此处输入文本内容，单击此处输入文本内容，单击此处输入文本内容，单击此处输入文本内容，单击此处输入文本内容</a:t>
            </a:r>
          </a:p>
        </p:txBody>
      </p:sp>
      <p:sp>
        <p:nvSpPr>
          <p:cNvPr id="20" name="文本框 19"/>
          <p:cNvSpPr txBox="1"/>
          <p:nvPr/>
        </p:nvSpPr>
        <p:spPr>
          <a:xfrm>
            <a:off x="8689480" y="2634247"/>
            <a:ext cx="457200" cy="2038865"/>
          </a:xfrm>
          <a:prstGeom prst="rect">
            <a:avLst/>
          </a:prstGeom>
          <a:noFill/>
        </p:spPr>
        <p:txBody>
          <a:bodyPr rtlCol="0" vert="eaVert" wrap="square">
            <a:spAutoFit/>
          </a:bodyPr>
          <a:lstStyle/>
          <a:p>
            <a:pPr algn="dist"/>
            <a:r>
              <a:rPr altLang="en-US" b="1" lang="zh-CN">
                <a:latin charset="-122" panose="02010609060101010101" typeface="楷体"/>
                <a:ea charset="-122" panose="02010609060101010101" typeface="楷体"/>
              </a:rPr>
              <a:t>输入标题内容</a:t>
            </a:r>
          </a:p>
        </p:txBody>
      </p:sp>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2"/>
                                        </p:tgtEl>
                                        <p:attrNameLst>
                                          <p:attrName>style.visibility</p:attrName>
                                        </p:attrNameLst>
                                      </p:cBhvr>
                                      <p:to>
                                        <p:strVal val="visible"/>
                                      </p:to>
                                    </p:set>
                                    <p:animEffect filter="fade" transition="in">
                                      <p:cBhvr>
                                        <p:cTn dur="1000" id="7"/>
                                        <p:tgtEl>
                                          <p:spTgt spid="52"/>
                                        </p:tgtEl>
                                      </p:cBhvr>
                                    </p:animEffect>
                                    <p:anim calcmode="lin" valueType="num">
                                      <p:cBhvr>
                                        <p:cTn dur="1000" fill="hold" id="8"/>
                                        <p:tgtEl>
                                          <p:spTgt spid="52"/>
                                        </p:tgtEl>
                                        <p:attrNameLst>
                                          <p:attrName>ppt_x</p:attrName>
                                        </p:attrNameLst>
                                      </p:cBhvr>
                                      <p:tavLst>
                                        <p:tav tm="0">
                                          <p:val>
                                            <p:strVal val="#ppt_x"/>
                                          </p:val>
                                        </p:tav>
                                        <p:tav tm="100000">
                                          <p:val>
                                            <p:strVal val="#ppt_x"/>
                                          </p:val>
                                        </p:tav>
                                      </p:tavLst>
                                    </p:anim>
                                    <p:anim calcmode="lin" valueType="num">
                                      <p:cBhvr>
                                        <p:cTn dur="1000" fill="hold" id="9"/>
                                        <p:tgtEl>
                                          <p:spTgt spid="5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15"/>
                                        </p:tgtEl>
                                        <p:attrNameLst>
                                          <p:attrName>style.visibility</p:attrName>
                                        </p:attrNameLst>
                                      </p:cBhvr>
                                      <p:to>
                                        <p:strVal val="visible"/>
                                      </p:to>
                                    </p:set>
                                    <p:animEffect filter="fade" transition="in">
                                      <p:cBhvr>
                                        <p:cTn dur="1000" id="13"/>
                                        <p:tgtEl>
                                          <p:spTgt spid="15"/>
                                        </p:tgtEl>
                                      </p:cBhvr>
                                    </p:animEffect>
                                    <p:anim calcmode="lin" valueType="num">
                                      <p:cBhvr>
                                        <p:cTn dur="1000" fill="hold" id="14"/>
                                        <p:tgtEl>
                                          <p:spTgt spid="15"/>
                                        </p:tgtEl>
                                        <p:attrNameLst>
                                          <p:attrName>ppt_x</p:attrName>
                                        </p:attrNameLst>
                                      </p:cBhvr>
                                      <p:tavLst>
                                        <p:tav tm="0">
                                          <p:val>
                                            <p:strVal val="#ppt_x"/>
                                          </p:val>
                                        </p:tav>
                                        <p:tav tm="100000">
                                          <p:val>
                                            <p:strVal val="#ppt_x"/>
                                          </p:val>
                                        </p:tav>
                                      </p:tavLst>
                                    </p:anim>
                                    <p:anim calcmode="lin" valueType="num">
                                      <p:cBhvr>
                                        <p:cTn dur="1000" fill="hold" id="15"/>
                                        <p:tgtEl>
                                          <p:spTgt spid="15"/>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20"/>
                                        </p:tgtEl>
                                        <p:attrNameLst>
                                          <p:attrName>style.visibility</p:attrName>
                                        </p:attrNameLst>
                                      </p:cBhvr>
                                      <p:to>
                                        <p:strVal val="visible"/>
                                      </p:to>
                                    </p:set>
                                    <p:animEffect filter="fade" transition="in">
                                      <p:cBhvr>
                                        <p:cTn dur="1000" id="19"/>
                                        <p:tgtEl>
                                          <p:spTgt spid="20"/>
                                        </p:tgtEl>
                                      </p:cBhvr>
                                    </p:animEffect>
                                    <p:anim calcmode="lin" valueType="num">
                                      <p:cBhvr>
                                        <p:cTn dur="1000" fill="hold" id="20"/>
                                        <p:tgtEl>
                                          <p:spTgt spid="20"/>
                                        </p:tgtEl>
                                        <p:attrNameLst>
                                          <p:attrName>ppt_x</p:attrName>
                                        </p:attrNameLst>
                                      </p:cBhvr>
                                      <p:tavLst>
                                        <p:tav tm="0">
                                          <p:val>
                                            <p:strVal val="#ppt_x"/>
                                          </p:val>
                                        </p:tav>
                                        <p:tav tm="100000">
                                          <p:val>
                                            <p:strVal val="#ppt_x"/>
                                          </p:val>
                                        </p:tav>
                                      </p:tavLst>
                                    </p:anim>
                                    <p:anim calcmode="lin" valueType="num">
                                      <p:cBhvr>
                                        <p:cTn dur="1000" fill="hold" id="21"/>
                                        <p:tgtEl>
                                          <p:spTgt spid="20"/>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grpId="0" id="23" nodeType="afterEffect" presetClass="entr" presetID="42" presetSubtype="0">
                                  <p:stCondLst>
                                    <p:cond delay="0"/>
                                  </p:stCondLst>
                                  <p:childTnLst>
                                    <p:set>
                                      <p:cBhvr>
                                        <p:cTn dur="1" fill="hold" id="24">
                                          <p:stCondLst>
                                            <p:cond delay="0"/>
                                          </p:stCondLst>
                                        </p:cTn>
                                        <p:tgtEl>
                                          <p:spTgt spid="19"/>
                                        </p:tgtEl>
                                        <p:attrNameLst>
                                          <p:attrName>style.visibility</p:attrName>
                                        </p:attrNameLst>
                                      </p:cBhvr>
                                      <p:to>
                                        <p:strVal val="visible"/>
                                      </p:to>
                                    </p:set>
                                    <p:animEffect filter="fade" transition="in">
                                      <p:cBhvr>
                                        <p:cTn dur="1000" id="25"/>
                                        <p:tgtEl>
                                          <p:spTgt spid="19"/>
                                        </p:tgtEl>
                                      </p:cBhvr>
                                    </p:animEffect>
                                    <p:anim calcmode="lin" valueType="num">
                                      <p:cBhvr>
                                        <p:cTn dur="1000" fill="hold" id="26"/>
                                        <p:tgtEl>
                                          <p:spTgt spid="19"/>
                                        </p:tgtEl>
                                        <p:attrNameLst>
                                          <p:attrName>ppt_x</p:attrName>
                                        </p:attrNameLst>
                                      </p:cBhvr>
                                      <p:tavLst>
                                        <p:tav tm="0">
                                          <p:val>
                                            <p:strVal val="#ppt_x"/>
                                          </p:val>
                                        </p:tav>
                                        <p:tav tm="100000">
                                          <p:val>
                                            <p:strVal val="#ppt_x"/>
                                          </p:val>
                                        </p:tav>
                                      </p:tavLst>
                                    </p:anim>
                                    <p:anim calcmode="lin" valueType="num">
                                      <p:cBhvr>
                                        <p:cTn dur="1000" fill="hold" id="27"/>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9"/>
      <p:bldP grpId="0" spid="20"/>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290060" y="422910"/>
            <a:ext cx="3771900" cy="365760"/>
          </a:xfrm>
          <a:prstGeom prst="rect">
            <a:avLst/>
          </a:prstGeom>
          <a:noFill/>
        </p:spPr>
        <p:txBody>
          <a:bodyPr rtlCol="0" wrap="square">
            <a:spAutoFit/>
          </a:bodyPr>
          <a:lstStyle/>
          <a:p>
            <a:pPr algn="ctr"/>
            <a:r>
              <a:rPr altLang="en-US" b="1" lang="zh-CN">
                <a:latin charset="-122" panose="02010609060101010101" typeface="仿宋"/>
                <a:ea charset="-122" panose="02010609060101010101" typeface="仿宋"/>
              </a:rPr>
              <a:t>此处输入标题</a:t>
            </a:r>
          </a:p>
        </p:txBody>
      </p:sp>
      <p:pic>
        <p:nvPicPr>
          <p:cNvPr id="52" name="图片 51"/>
          <p:cNvPicPr>
            <a:picLocks noChangeAspect="1"/>
          </p:cNvPicPr>
          <p:nvPr/>
        </p:nvPicPr>
        <p:blipFill>
          <a:blip r:embed="rId2">
            <a:extLst>
              <a:ext uri="{28A0092B-C50C-407E-A947-70E740481C1C}">
                <a14:useLocalDpi val="0"/>
              </a:ext>
            </a:extLst>
          </a:blip>
          <a:srcRect b="53532" l="20464" r="69336" t="16719"/>
          <a:stretch>
            <a:fillRect/>
          </a:stretch>
        </p:blipFill>
        <p:spPr>
          <a:xfrm>
            <a:off x="3168197" y="150584"/>
            <a:ext cx="1182914" cy="1589315"/>
          </a:xfrm>
          <a:prstGeom prst="rect">
            <a:avLst/>
          </a:prstGeom>
        </p:spPr>
      </p:pic>
      <p:sp>
        <p:nvSpPr>
          <p:cNvPr id="4" name="矩形 3"/>
          <p:cNvSpPr/>
          <p:nvPr/>
        </p:nvSpPr>
        <p:spPr>
          <a:xfrm>
            <a:off x="1662113" y="1343025"/>
            <a:ext cx="571500" cy="542925"/>
          </a:xfrm>
          <a:prstGeom prst="rect">
            <a:avLst/>
          </a:prstGeom>
          <a:noFill/>
          <a:ln>
            <a:solidFill>
              <a:srgbClr val="AFABAB"/>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3" name="图片 2"/>
          <p:cNvPicPr>
            <a:picLocks noChangeAspect="1"/>
          </p:cNvPicPr>
          <p:nvPr/>
        </p:nvPicPr>
        <p:blipFill>
          <a:blip r:embed="rId3">
            <a:extLst>
              <a:ext uri="{28A0092B-C50C-407E-A947-70E740481C1C}">
                <a14:useLocalDpi val="0"/>
              </a:ext>
            </a:extLst>
          </a:blip>
          <a:stretch>
            <a:fillRect/>
          </a:stretch>
        </p:blipFill>
        <p:spPr>
          <a:xfrm>
            <a:off x="2100580" y="1574293"/>
            <a:ext cx="2638425" cy="4195188"/>
          </a:xfrm>
          <a:prstGeom prst="rect">
            <a:avLst/>
          </a:prstGeom>
        </p:spPr>
      </p:pic>
      <p:sp>
        <p:nvSpPr>
          <p:cNvPr id="11" name="Freeform 188"/>
          <p:cNvSpPr>
            <a:spLocks noEditPoints="1"/>
          </p:cNvSpPr>
          <p:nvPr/>
        </p:nvSpPr>
        <p:spPr bwMode="auto">
          <a:xfrm rot="5400000">
            <a:off x="8165479" y="-78790"/>
            <a:ext cx="121312" cy="5687140"/>
          </a:xfrm>
          <a:custGeom>
            <a:gdLst>
              <a:gd fmla="*/ 137 w 367" name="T0"/>
              <a:gd fmla="*/ 772 h 1237" name="T1"/>
              <a:gd fmla="*/ 176 w 367" name="T2"/>
              <a:gd fmla="*/ 600 h 1237" name="T3"/>
              <a:gd fmla="*/ 181 w 367" name="T4"/>
              <a:gd fmla="*/ 522 h 1237" name="T5"/>
              <a:gd fmla="*/ 160 w 367" name="T6"/>
              <a:gd fmla="*/ 282 h 1237" name="T7"/>
              <a:gd fmla="*/ 135 w 367" name="T8"/>
              <a:gd fmla="*/ 965 h 1237" name="T9"/>
              <a:gd fmla="*/ 138 w 367" name="T10"/>
              <a:gd fmla="*/ 870 h 1237" name="T11"/>
              <a:gd fmla="*/ 140 w 367" name="T12"/>
              <a:gd fmla="*/ 804 h 1237" name="T13"/>
              <a:gd fmla="*/ 150 w 367" name="T14"/>
              <a:gd fmla="*/ 774 h 1237" name="T15"/>
              <a:gd fmla="*/ 162 w 367" name="T16"/>
              <a:gd fmla="*/ 970 h 1237" name="T17"/>
              <a:gd fmla="*/ 137 w 367" name="T18"/>
              <a:gd fmla="*/ 826 h 1237" name="T19"/>
              <a:gd fmla="*/ 194 w 367" name="T20"/>
              <a:gd fmla="*/ 790 h 1237" name="T21"/>
              <a:gd fmla="*/ 184 w 367" name="T22"/>
              <a:gd fmla="*/ 567 h 1237" name="T23"/>
              <a:gd fmla="*/ 146 w 367" name="T24"/>
              <a:gd fmla="*/ 1177 h 1237" name="T25"/>
              <a:gd fmla="*/ 118 w 367" name="T26"/>
              <a:gd fmla="*/ 1066 h 1237" name="T27"/>
              <a:gd fmla="*/ 130 w 367" name="T28"/>
              <a:gd fmla="*/ 715 h 1237" name="T29"/>
              <a:gd fmla="*/ 177 w 367" name="T30"/>
              <a:gd fmla="*/ 595 h 1237" name="T31"/>
              <a:gd fmla="*/ 165 w 367" name="T32"/>
              <a:gd fmla="*/ 465 h 1237" name="T33"/>
              <a:gd fmla="*/ 180 w 367" name="T34"/>
              <a:gd fmla="*/ 748 h 1237" name="T35"/>
              <a:gd fmla="*/ 189 w 367" name="T36"/>
              <a:gd fmla="*/ 878 h 1237" name="T37"/>
              <a:gd fmla="*/ 190 w 367" name="T38"/>
              <a:gd fmla="*/ 1063 h 1237" name="T39"/>
              <a:gd fmla="*/ 195 w 367" name="T40"/>
              <a:gd fmla="*/ 970 h 1237" name="T41"/>
              <a:gd fmla="*/ 196 w 367" name="T42"/>
              <a:gd fmla="*/ 848 h 1237" name="T43"/>
              <a:gd fmla="*/ 194 w 367" name="T44"/>
              <a:gd fmla="*/ 1147 h 1237" name="T45"/>
              <a:gd fmla="*/ 176 w 367" name="T46"/>
              <a:gd fmla="*/ 745 h 1237" name="T47"/>
              <a:gd fmla="*/ 187 w 367" name="T48"/>
              <a:gd fmla="*/ 906 h 1237" name="T49"/>
              <a:gd fmla="*/ 187 w 367" name="T50"/>
              <a:gd fmla="*/ 916 h 1237" name="T51"/>
              <a:gd fmla="*/ 188 w 367" name="T52"/>
              <a:gd fmla="*/ 886 h 1237" name="T53"/>
              <a:gd fmla="*/ 186 w 367" name="T54"/>
              <a:gd fmla="*/ 841 h 1237" name="T55"/>
              <a:gd fmla="*/ 186 w 367" name="T56"/>
              <a:gd fmla="*/ 847 h 1237" name="T57"/>
              <a:gd fmla="*/ 46 w 367" name="T58"/>
              <a:gd fmla="*/ 36 h 1237" name="T59"/>
              <a:gd fmla="*/ 65 w 367" name="T60"/>
              <a:gd fmla="*/ 11 h 1237" name="T61"/>
              <a:gd fmla="*/ 88 w 367" name="T62"/>
              <a:gd fmla="*/ 123 h 1237" name="T63"/>
              <a:gd fmla="*/ 97 w 367" name="T64"/>
              <a:gd fmla="*/ 192 h 1237" name="T65"/>
              <a:gd fmla="*/ 116 w 367" name="T66"/>
              <a:gd fmla="*/ 519 h 1237" name="T67"/>
              <a:gd fmla="*/ 129 w 367" name="T68"/>
              <a:gd fmla="*/ 879 h 1237" name="T69"/>
              <a:gd fmla="*/ 127 w 367" name="T70"/>
              <a:gd fmla="*/ 1126 h 1237" name="T71"/>
              <a:gd fmla="*/ 114 w 367" name="T72"/>
              <a:gd fmla="*/ 1128 h 1237" name="T73"/>
              <a:gd fmla="*/ 120 w 367" name="T74"/>
              <a:gd fmla="*/ 985 h 1237" name="T75"/>
              <a:gd fmla="*/ 105 w 367" name="T76"/>
              <a:gd fmla="*/ 1155 h 1237" name="T77"/>
              <a:gd fmla="*/ 45 w 367" name="T78"/>
              <a:gd fmla="*/ 1172 h 1237" name="T79"/>
              <a:gd fmla="*/ 18 w 367" name="T80"/>
              <a:gd fmla="*/ 1005 h 1237" name="T81"/>
              <a:gd fmla="*/ 8 w 367" name="T82"/>
              <a:gd fmla="*/ 580 h 1237" name="T83"/>
              <a:gd fmla="*/ 6 w 367" name="T84"/>
              <a:gd fmla="*/ 180 h 1237" name="T85"/>
              <a:gd fmla="*/ 129 w 367" name="T86"/>
              <a:gd fmla="*/ 874 h 1237" name="T87"/>
              <a:gd fmla="*/ 117 w 367" name="T88"/>
              <a:gd fmla="*/ 1068 h 1237" name="T89"/>
              <a:gd fmla="*/ 160 w 367" name="T90"/>
              <a:gd fmla="*/ 814 h 1237" name="T91"/>
              <a:gd fmla="*/ 192 w 367" name="T92"/>
              <a:gd fmla="*/ 766 h 1237" name="T93"/>
              <a:gd fmla="*/ 192 w 367" name="T94"/>
              <a:gd fmla="*/ 765 h 1237" name="T95"/>
              <a:gd fmla="*/ 181 w 367" name="T96"/>
              <a:gd fmla="*/ 729 h 1237" name="T97"/>
              <a:gd fmla="*/ 144 w 367" name="T98"/>
              <a:gd fmla="*/ 738 h 1237" name="T99"/>
              <a:gd fmla="*/ 188 w 367" name="T100"/>
              <a:gd fmla="*/ 683 h 1237" name="T101"/>
              <a:gd fmla="*/ 188 w 367" name="T102"/>
              <a:gd fmla="*/ 663 h 1237" name="T103"/>
              <a:gd fmla="*/ 170 w 367" name="T104"/>
              <a:gd fmla="*/ 572 h 1237" name="T105"/>
              <a:gd fmla="*/ 174 w 367" name="T106"/>
              <a:gd fmla="*/ 594 h 1237" name="T107"/>
              <a:gd fmla="*/ 178 w 367" name="T108"/>
              <a:gd fmla="*/ 606 h 1237" name="T109"/>
              <a:gd fmla="*/ 126 w 367" name="T110"/>
              <a:gd fmla="*/ 591 h 1237" name="T111"/>
              <a:gd fmla="*/ 170 w 367" name="T112"/>
              <a:gd fmla="*/ 516 h 1237" name="T113"/>
              <a:gd fmla="*/ 172 w 367" name="T114"/>
              <a:gd fmla="*/ 479 h 1237" name="T115"/>
              <a:gd fmla="*/ 166 w 367" name="T116"/>
              <a:gd fmla="*/ 476 h 1237" name="T117"/>
              <a:gd fmla="*/ 179 w 367" name="T118"/>
              <a:gd fmla="*/ 457 h 1237" name="T119"/>
              <a:gd fmla="*/ 161 w 367" name="T120"/>
              <a:gd fmla="*/ 387 h 1237" name="T121"/>
              <a:gd fmla="*/ 106 w 367" name="T122"/>
              <a:gd fmla="*/ 291 h 1237" name="T123"/>
              <a:gd fmla="*/ 170 w 367" name="T124"/>
              <a:gd fmla="*/ 535 h 123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237" w="367">
                <a:moveTo>
                  <a:pt x="127" y="1235"/>
                </a:moveTo>
                <a:cubicBezTo>
                  <a:pt x="128" y="1234"/>
                  <a:pt x="129" y="1233"/>
                  <a:pt x="130" y="1233"/>
                </a:cubicBezTo>
                <a:cubicBezTo>
                  <a:pt x="131" y="1235"/>
                  <a:pt x="131" y="1236"/>
                  <a:pt x="129" y="1237"/>
                </a:cubicBezTo>
                <a:cubicBezTo>
                  <a:pt x="128" y="1237"/>
                  <a:pt x="127" y="1236"/>
                  <a:pt x="127" y="1235"/>
                </a:cubicBezTo>
                <a:close/>
                <a:moveTo>
                  <a:pt x="114" y="1175"/>
                </a:moveTo>
                <a:cubicBezTo>
                  <a:pt x="114" y="1174"/>
                  <a:pt x="114" y="1173"/>
                  <a:pt x="114" y="1174"/>
                </a:cubicBezTo>
                <a:cubicBezTo>
                  <a:pt x="114" y="1174"/>
                  <a:pt x="114" y="1175"/>
                  <a:pt x="114" y="1175"/>
                </a:cubicBezTo>
                <a:close/>
                <a:moveTo>
                  <a:pt x="171" y="1112"/>
                </a:moveTo>
                <a:cubicBezTo>
                  <a:pt x="173" y="1112"/>
                  <a:pt x="174" y="1110"/>
                  <a:pt x="173" y="1108"/>
                </a:cubicBezTo>
                <a:cubicBezTo>
                  <a:pt x="172" y="1109"/>
                  <a:pt x="171" y="1108"/>
                  <a:pt x="170" y="1109"/>
                </a:cubicBezTo>
                <a:cubicBezTo>
                  <a:pt x="169" y="1110"/>
                  <a:pt x="169" y="1112"/>
                  <a:pt x="171" y="1112"/>
                </a:cubicBezTo>
                <a:close/>
                <a:moveTo>
                  <a:pt x="192" y="1070"/>
                </a:moveTo>
                <a:cubicBezTo>
                  <a:pt x="192" y="1070"/>
                  <a:pt x="191" y="1069"/>
                  <a:pt x="191" y="1070"/>
                </a:cubicBezTo>
                <a:cubicBezTo>
                  <a:pt x="191" y="1070"/>
                  <a:pt x="191" y="1071"/>
                  <a:pt x="192" y="1070"/>
                </a:cubicBezTo>
                <a:close/>
                <a:moveTo>
                  <a:pt x="252" y="996"/>
                </a:moveTo>
                <a:cubicBezTo>
                  <a:pt x="252" y="995"/>
                  <a:pt x="252" y="995"/>
                  <a:pt x="251" y="995"/>
                </a:cubicBezTo>
                <a:cubicBezTo>
                  <a:pt x="251" y="995"/>
                  <a:pt x="251" y="996"/>
                  <a:pt x="252" y="996"/>
                </a:cubicBezTo>
                <a:close/>
                <a:moveTo>
                  <a:pt x="251" y="994"/>
                </a:moveTo>
                <a:cubicBezTo>
                  <a:pt x="252" y="994"/>
                  <a:pt x="252" y="993"/>
                  <a:pt x="251" y="993"/>
                </a:cubicBezTo>
                <a:cubicBezTo>
                  <a:pt x="252" y="994"/>
                  <a:pt x="251" y="994"/>
                  <a:pt x="251" y="994"/>
                </a:cubicBezTo>
                <a:close/>
                <a:moveTo>
                  <a:pt x="253" y="992"/>
                </a:moveTo>
                <a:cubicBezTo>
                  <a:pt x="253" y="992"/>
                  <a:pt x="253" y="991"/>
                  <a:pt x="253" y="991"/>
                </a:cubicBezTo>
                <a:cubicBezTo>
                  <a:pt x="253" y="991"/>
                  <a:pt x="252" y="991"/>
                  <a:pt x="252" y="991"/>
                </a:cubicBezTo>
                <a:cubicBezTo>
                  <a:pt x="252" y="991"/>
                  <a:pt x="252" y="992"/>
                  <a:pt x="253" y="992"/>
                </a:cubicBezTo>
                <a:close/>
                <a:moveTo>
                  <a:pt x="118" y="1056"/>
                </a:moveTo>
                <a:cubicBezTo>
                  <a:pt x="118" y="1056"/>
                  <a:pt x="118" y="1055"/>
                  <a:pt x="118" y="1055"/>
                </a:cubicBezTo>
                <a:cubicBezTo>
                  <a:pt x="117" y="1055"/>
                  <a:pt x="117" y="1056"/>
                  <a:pt x="118" y="1056"/>
                </a:cubicBezTo>
                <a:close/>
                <a:moveTo>
                  <a:pt x="118" y="1051"/>
                </a:moveTo>
                <a:cubicBezTo>
                  <a:pt x="117" y="1051"/>
                  <a:pt x="117" y="1052"/>
                  <a:pt x="118" y="1052"/>
                </a:cubicBezTo>
                <a:cubicBezTo>
                  <a:pt x="117" y="1052"/>
                  <a:pt x="119" y="1051"/>
                  <a:pt x="118" y="1051"/>
                </a:cubicBezTo>
                <a:close/>
                <a:moveTo>
                  <a:pt x="162" y="920"/>
                </a:moveTo>
                <a:cubicBezTo>
                  <a:pt x="162" y="920"/>
                  <a:pt x="162" y="919"/>
                  <a:pt x="162" y="919"/>
                </a:cubicBezTo>
                <a:cubicBezTo>
                  <a:pt x="162" y="920"/>
                  <a:pt x="162" y="920"/>
                  <a:pt x="162" y="920"/>
                </a:cubicBezTo>
                <a:close/>
                <a:moveTo>
                  <a:pt x="186" y="882"/>
                </a:moveTo>
                <a:cubicBezTo>
                  <a:pt x="187" y="881"/>
                  <a:pt x="187" y="881"/>
                  <a:pt x="186" y="880"/>
                </a:cubicBezTo>
                <a:cubicBezTo>
                  <a:pt x="186" y="881"/>
                  <a:pt x="186" y="881"/>
                  <a:pt x="186" y="882"/>
                </a:cubicBezTo>
                <a:close/>
                <a:moveTo>
                  <a:pt x="194" y="805"/>
                </a:moveTo>
                <a:cubicBezTo>
                  <a:pt x="194" y="805"/>
                  <a:pt x="194" y="805"/>
                  <a:pt x="193" y="804"/>
                </a:cubicBezTo>
                <a:cubicBezTo>
                  <a:pt x="193" y="805"/>
                  <a:pt x="193" y="805"/>
                  <a:pt x="193" y="805"/>
                </a:cubicBezTo>
                <a:cubicBezTo>
                  <a:pt x="193" y="805"/>
                  <a:pt x="193" y="805"/>
                  <a:pt x="194" y="805"/>
                </a:cubicBezTo>
                <a:close/>
                <a:moveTo>
                  <a:pt x="194" y="802"/>
                </a:moveTo>
                <a:cubicBezTo>
                  <a:pt x="193" y="802"/>
                  <a:pt x="193" y="801"/>
                  <a:pt x="193" y="801"/>
                </a:cubicBezTo>
                <a:cubicBezTo>
                  <a:pt x="193" y="801"/>
                  <a:pt x="193" y="802"/>
                  <a:pt x="194" y="802"/>
                </a:cubicBezTo>
                <a:close/>
                <a:moveTo>
                  <a:pt x="155" y="769"/>
                </a:moveTo>
                <a:cubicBezTo>
                  <a:pt x="154" y="769"/>
                  <a:pt x="154" y="770"/>
                  <a:pt x="155" y="770"/>
                </a:cubicBezTo>
                <a:cubicBezTo>
                  <a:pt x="154" y="769"/>
                  <a:pt x="155" y="769"/>
                  <a:pt x="155" y="769"/>
                </a:cubicBezTo>
                <a:close/>
                <a:moveTo>
                  <a:pt x="137" y="772"/>
                </a:moveTo>
                <a:cubicBezTo>
                  <a:pt x="138" y="771"/>
                  <a:pt x="137" y="771"/>
                  <a:pt x="137" y="771"/>
                </a:cubicBezTo>
                <a:cubicBezTo>
                  <a:pt x="136" y="771"/>
                  <a:pt x="136" y="771"/>
                  <a:pt x="137" y="772"/>
                </a:cubicBezTo>
                <a:close/>
                <a:moveTo>
                  <a:pt x="137" y="752"/>
                </a:moveTo>
                <a:cubicBezTo>
                  <a:pt x="137" y="751"/>
                  <a:pt x="137" y="751"/>
                  <a:pt x="137" y="751"/>
                </a:cubicBezTo>
                <a:cubicBezTo>
                  <a:pt x="137" y="751"/>
                  <a:pt x="137" y="752"/>
                  <a:pt x="137" y="752"/>
                </a:cubicBezTo>
                <a:close/>
                <a:moveTo>
                  <a:pt x="180" y="707"/>
                </a:moveTo>
                <a:cubicBezTo>
                  <a:pt x="180" y="708"/>
                  <a:pt x="180" y="708"/>
                  <a:pt x="181" y="707"/>
                </a:cubicBezTo>
                <a:cubicBezTo>
                  <a:pt x="180" y="706"/>
                  <a:pt x="180" y="707"/>
                  <a:pt x="180" y="707"/>
                </a:cubicBezTo>
                <a:close/>
                <a:moveTo>
                  <a:pt x="147" y="737"/>
                </a:moveTo>
                <a:cubicBezTo>
                  <a:pt x="147" y="737"/>
                  <a:pt x="147" y="736"/>
                  <a:pt x="147" y="736"/>
                </a:cubicBezTo>
                <a:cubicBezTo>
                  <a:pt x="147" y="736"/>
                  <a:pt x="147" y="736"/>
                  <a:pt x="147" y="736"/>
                </a:cubicBezTo>
                <a:cubicBezTo>
                  <a:pt x="147" y="736"/>
                  <a:pt x="147" y="737"/>
                  <a:pt x="147" y="737"/>
                </a:cubicBezTo>
                <a:close/>
                <a:moveTo>
                  <a:pt x="140" y="740"/>
                </a:moveTo>
                <a:cubicBezTo>
                  <a:pt x="140" y="740"/>
                  <a:pt x="140" y="742"/>
                  <a:pt x="141" y="741"/>
                </a:cubicBezTo>
                <a:cubicBezTo>
                  <a:pt x="140" y="740"/>
                  <a:pt x="141" y="740"/>
                  <a:pt x="140" y="740"/>
                </a:cubicBezTo>
                <a:close/>
                <a:moveTo>
                  <a:pt x="139" y="723"/>
                </a:moveTo>
                <a:cubicBezTo>
                  <a:pt x="139" y="724"/>
                  <a:pt x="139" y="724"/>
                  <a:pt x="139" y="724"/>
                </a:cubicBezTo>
                <a:cubicBezTo>
                  <a:pt x="139" y="724"/>
                  <a:pt x="139" y="725"/>
                  <a:pt x="139" y="725"/>
                </a:cubicBezTo>
                <a:cubicBezTo>
                  <a:pt x="139" y="724"/>
                  <a:pt x="139" y="723"/>
                  <a:pt x="139" y="723"/>
                </a:cubicBezTo>
                <a:close/>
                <a:moveTo>
                  <a:pt x="181" y="680"/>
                </a:moveTo>
                <a:cubicBezTo>
                  <a:pt x="180" y="679"/>
                  <a:pt x="180" y="679"/>
                  <a:pt x="180" y="679"/>
                </a:cubicBezTo>
                <a:cubicBezTo>
                  <a:pt x="180" y="679"/>
                  <a:pt x="181" y="678"/>
                  <a:pt x="181" y="678"/>
                </a:cubicBezTo>
                <a:cubicBezTo>
                  <a:pt x="180" y="679"/>
                  <a:pt x="180" y="679"/>
                  <a:pt x="180" y="679"/>
                </a:cubicBezTo>
                <a:cubicBezTo>
                  <a:pt x="180" y="679"/>
                  <a:pt x="180" y="680"/>
                  <a:pt x="181" y="680"/>
                </a:cubicBezTo>
                <a:close/>
                <a:moveTo>
                  <a:pt x="139" y="715"/>
                </a:moveTo>
                <a:cubicBezTo>
                  <a:pt x="138" y="716"/>
                  <a:pt x="138" y="716"/>
                  <a:pt x="138" y="717"/>
                </a:cubicBezTo>
                <a:cubicBezTo>
                  <a:pt x="139" y="716"/>
                  <a:pt x="139" y="716"/>
                  <a:pt x="139" y="715"/>
                </a:cubicBezTo>
                <a:close/>
                <a:moveTo>
                  <a:pt x="138" y="706"/>
                </a:moveTo>
                <a:cubicBezTo>
                  <a:pt x="137" y="706"/>
                  <a:pt x="137" y="708"/>
                  <a:pt x="138" y="707"/>
                </a:cubicBezTo>
                <a:cubicBezTo>
                  <a:pt x="138" y="707"/>
                  <a:pt x="138" y="707"/>
                  <a:pt x="138" y="706"/>
                </a:cubicBezTo>
                <a:close/>
                <a:moveTo>
                  <a:pt x="186" y="639"/>
                </a:moveTo>
                <a:cubicBezTo>
                  <a:pt x="187" y="640"/>
                  <a:pt x="187" y="639"/>
                  <a:pt x="187" y="640"/>
                </a:cubicBezTo>
                <a:cubicBezTo>
                  <a:pt x="187" y="640"/>
                  <a:pt x="188" y="640"/>
                  <a:pt x="188" y="640"/>
                </a:cubicBezTo>
                <a:cubicBezTo>
                  <a:pt x="187" y="639"/>
                  <a:pt x="187" y="638"/>
                  <a:pt x="187" y="638"/>
                </a:cubicBezTo>
                <a:cubicBezTo>
                  <a:pt x="187" y="639"/>
                  <a:pt x="186" y="639"/>
                  <a:pt x="186" y="639"/>
                </a:cubicBezTo>
                <a:close/>
                <a:moveTo>
                  <a:pt x="176" y="643"/>
                </a:moveTo>
                <a:cubicBezTo>
                  <a:pt x="175" y="643"/>
                  <a:pt x="176" y="644"/>
                  <a:pt x="175" y="644"/>
                </a:cubicBezTo>
                <a:cubicBezTo>
                  <a:pt x="176" y="644"/>
                  <a:pt x="176" y="643"/>
                  <a:pt x="176" y="643"/>
                </a:cubicBezTo>
                <a:close/>
                <a:moveTo>
                  <a:pt x="186" y="621"/>
                </a:moveTo>
                <a:cubicBezTo>
                  <a:pt x="186" y="621"/>
                  <a:pt x="186" y="621"/>
                  <a:pt x="186" y="621"/>
                </a:cubicBezTo>
                <a:cubicBezTo>
                  <a:pt x="186" y="621"/>
                  <a:pt x="187" y="620"/>
                  <a:pt x="186" y="620"/>
                </a:cubicBezTo>
                <a:cubicBezTo>
                  <a:pt x="186" y="620"/>
                  <a:pt x="185" y="621"/>
                  <a:pt x="186" y="621"/>
                </a:cubicBezTo>
                <a:cubicBezTo>
                  <a:pt x="186" y="622"/>
                  <a:pt x="186" y="621"/>
                  <a:pt x="186" y="621"/>
                </a:cubicBezTo>
                <a:close/>
                <a:moveTo>
                  <a:pt x="185" y="599"/>
                </a:moveTo>
                <a:cubicBezTo>
                  <a:pt x="185" y="599"/>
                  <a:pt x="184" y="600"/>
                  <a:pt x="185" y="600"/>
                </a:cubicBezTo>
                <a:cubicBezTo>
                  <a:pt x="186" y="600"/>
                  <a:pt x="185" y="599"/>
                  <a:pt x="185" y="598"/>
                </a:cubicBezTo>
                <a:cubicBezTo>
                  <a:pt x="185" y="598"/>
                  <a:pt x="184" y="598"/>
                  <a:pt x="185" y="599"/>
                </a:cubicBezTo>
                <a:close/>
                <a:moveTo>
                  <a:pt x="128" y="650"/>
                </a:moveTo>
                <a:cubicBezTo>
                  <a:pt x="129" y="649"/>
                  <a:pt x="129" y="648"/>
                  <a:pt x="128" y="647"/>
                </a:cubicBezTo>
                <a:cubicBezTo>
                  <a:pt x="127" y="648"/>
                  <a:pt x="128" y="649"/>
                  <a:pt x="128" y="650"/>
                </a:cubicBezTo>
                <a:close/>
                <a:moveTo>
                  <a:pt x="176" y="600"/>
                </a:moveTo>
                <a:cubicBezTo>
                  <a:pt x="177" y="600"/>
                  <a:pt x="177" y="598"/>
                  <a:pt x="176" y="599"/>
                </a:cubicBezTo>
                <a:cubicBezTo>
                  <a:pt x="177" y="599"/>
                  <a:pt x="176" y="599"/>
                  <a:pt x="176" y="600"/>
                </a:cubicBezTo>
                <a:close/>
                <a:moveTo>
                  <a:pt x="128" y="641"/>
                </a:moveTo>
                <a:cubicBezTo>
                  <a:pt x="128" y="642"/>
                  <a:pt x="128" y="642"/>
                  <a:pt x="128" y="642"/>
                </a:cubicBezTo>
                <a:cubicBezTo>
                  <a:pt x="128" y="642"/>
                  <a:pt x="128" y="642"/>
                  <a:pt x="128" y="641"/>
                </a:cubicBezTo>
                <a:cubicBezTo>
                  <a:pt x="128" y="641"/>
                  <a:pt x="128" y="641"/>
                  <a:pt x="128" y="641"/>
                </a:cubicBezTo>
                <a:cubicBezTo>
                  <a:pt x="128" y="641"/>
                  <a:pt x="128" y="641"/>
                  <a:pt x="128" y="641"/>
                </a:cubicBezTo>
                <a:close/>
                <a:moveTo>
                  <a:pt x="127" y="620"/>
                </a:moveTo>
                <a:cubicBezTo>
                  <a:pt x="127" y="620"/>
                  <a:pt x="127" y="621"/>
                  <a:pt x="127" y="621"/>
                </a:cubicBezTo>
                <a:cubicBezTo>
                  <a:pt x="127" y="620"/>
                  <a:pt x="127" y="620"/>
                  <a:pt x="127" y="620"/>
                </a:cubicBezTo>
                <a:close/>
                <a:moveTo>
                  <a:pt x="183" y="563"/>
                </a:moveTo>
                <a:cubicBezTo>
                  <a:pt x="183" y="563"/>
                  <a:pt x="183" y="563"/>
                  <a:pt x="183" y="563"/>
                </a:cubicBezTo>
                <a:cubicBezTo>
                  <a:pt x="183" y="563"/>
                  <a:pt x="183" y="564"/>
                  <a:pt x="183" y="563"/>
                </a:cubicBezTo>
                <a:close/>
                <a:moveTo>
                  <a:pt x="183" y="549"/>
                </a:moveTo>
                <a:cubicBezTo>
                  <a:pt x="183" y="549"/>
                  <a:pt x="183" y="548"/>
                  <a:pt x="183" y="548"/>
                </a:cubicBezTo>
                <a:cubicBezTo>
                  <a:pt x="183" y="549"/>
                  <a:pt x="182" y="549"/>
                  <a:pt x="182" y="549"/>
                </a:cubicBezTo>
                <a:cubicBezTo>
                  <a:pt x="182" y="549"/>
                  <a:pt x="183" y="549"/>
                  <a:pt x="183" y="549"/>
                </a:cubicBezTo>
                <a:close/>
                <a:moveTo>
                  <a:pt x="181" y="520"/>
                </a:moveTo>
                <a:cubicBezTo>
                  <a:pt x="181" y="521"/>
                  <a:pt x="181" y="522"/>
                  <a:pt x="181" y="522"/>
                </a:cubicBezTo>
                <a:cubicBezTo>
                  <a:pt x="180" y="522"/>
                  <a:pt x="180" y="523"/>
                  <a:pt x="180" y="523"/>
                </a:cubicBezTo>
                <a:cubicBezTo>
                  <a:pt x="181" y="526"/>
                  <a:pt x="179" y="528"/>
                  <a:pt x="182" y="530"/>
                </a:cubicBezTo>
                <a:cubicBezTo>
                  <a:pt x="181" y="531"/>
                  <a:pt x="181" y="533"/>
                  <a:pt x="181" y="534"/>
                </a:cubicBezTo>
                <a:cubicBezTo>
                  <a:pt x="181" y="534"/>
                  <a:pt x="181" y="535"/>
                  <a:pt x="181" y="535"/>
                </a:cubicBezTo>
                <a:cubicBezTo>
                  <a:pt x="181" y="535"/>
                  <a:pt x="181" y="536"/>
                  <a:pt x="181" y="536"/>
                </a:cubicBezTo>
                <a:cubicBezTo>
                  <a:pt x="181" y="537"/>
                  <a:pt x="182" y="537"/>
                  <a:pt x="181" y="537"/>
                </a:cubicBezTo>
                <a:cubicBezTo>
                  <a:pt x="182" y="539"/>
                  <a:pt x="179" y="541"/>
                  <a:pt x="182" y="543"/>
                </a:cubicBezTo>
                <a:cubicBezTo>
                  <a:pt x="182" y="543"/>
                  <a:pt x="182" y="543"/>
                  <a:pt x="182" y="543"/>
                </a:cubicBezTo>
                <a:cubicBezTo>
                  <a:pt x="182" y="544"/>
                  <a:pt x="182" y="544"/>
                  <a:pt x="182" y="544"/>
                </a:cubicBezTo>
                <a:cubicBezTo>
                  <a:pt x="181" y="544"/>
                  <a:pt x="181" y="544"/>
                  <a:pt x="181" y="544"/>
                </a:cubicBezTo>
                <a:cubicBezTo>
                  <a:pt x="182" y="544"/>
                  <a:pt x="181" y="545"/>
                  <a:pt x="182" y="545"/>
                </a:cubicBezTo>
                <a:cubicBezTo>
                  <a:pt x="182" y="545"/>
                  <a:pt x="182" y="545"/>
                  <a:pt x="182" y="545"/>
                </a:cubicBezTo>
                <a:cubicBezTo>
                  <a:pt x="182" y="545"/>
                  <a:pt x="182" y="546"/>
                  <a:pt x="182" y="546"/>
                </a:cubicBezTo>
                <a:cubicBezTo>
                  <a:pt x="182" y="546"/>
                  <a:pt x="181" y="547"/>
                  <a:pt x="182" y="547"/>
                </a:cubicBezTo>
                <a:cubicBezTo>
                  <a:pt x="182" y="547"/>
                  <a:pt x="182" y="548"/>
                  <a:pt x="182" y="548"/>
                </a:cubicBezTo>
                <a:cubicBezTo>
                  <a:pt x="182" y="547"/>
                  <a:pt x="182" y="547"/>
                  <a:pt x="182" y="547"/>
                </a:cubicBezTo>
                <a:cubicBezTo>
                  <a:pt x="182" y="547"/>
                  <a:pt x="182" y="546"/>
                  <a:pt x="182" y="546"/>
                </a:cubicBezTo>
                <a:cubicBezTo>
                  <a:pt x="182" y="546"/>
                  <a:pt x="182" y="546"/>
                  <a:pt x="182" y="546"/>
                </a:cubicBezTo>
                <a:cubicBezTo>
                  <a:pt x="183" y="545"/>
                  <a:pt x="183" y="544"/>
                  <a:pt x="183" y="544"/>
                </a:cubicBezTo>
                <a:cubicBezTo>
                  <a:pt x="183" y="544"/>
                  <a:pt x="183" y="544"/>
                  <a:pt x="183" y="544"/>
                </a:cubicBezTo>
                <a:cubicBezTo>
                  <a:pt x="183" y="543"/>
                  <a:pt x="183" y="543"/>
                  <a:pt x="183" y="542"/>
                </a:cubicBezTo>
                <a:cubicBezTo>
                  <a:pt x="183" y="542"/>
                  <a:pt x="183" y="542"/>
                  <a:pt x="183" y="542"/>
                </a:cubicBezTo>
                <a:cubicBezTo>
                  <a:pt x="183" y="542"/>
                  <a:pt x="183" y="541"/>
                  <a:pt x="183" y="540"/>
                </a:cubicBezTo>
                <a:cubicBezTo>
                  <a:pt x="183" y="539"/>
                  <a:pt x="183" y="539"/>
                  <a:pt x="183" y="538"/>
                </a:cubicBezTo>
                <a:cubicBezTo>
                  <a:pt x="183" y="538"/>
                  <a:pt x="183" y="538"/>
                  <a:pt x="183" y="537"/>
                </a:cubicBezTo>
                <a:cubicBezTo>
                  <a:pt x="183" y="536"/>
                  <a:pt x="182" y="534"/>
                  <a:pt x="183" y="534"/>
                </a:cubicBezTo>
                <a:cubicBezTo>
                  <a:pt x="182" y="534"/>
                  <a:pt x="183" y="534"/>
                  <a:pt x="182" y="533"/>
                </a:cubicBezTo>
                <a:cubicBezTo>
                  <a:pt x="183" y="530"/>
                  <a:pt x="181" y="526"/>
                  <a:pt x="182" y="523"/>
                </a:cubicBezTo>
                <a:cubicBezTo>
                  <a:pt x="182" y="523"/>
                  <a:pt x="182" y="523"/>
                  <a:pt x="182" y="522"/>
                </a:cubicBezTo>
                <a:cubicBezTo>
                  <a:pt x="181" y="522"/>
                  <a:pt x="181" y="522"/>
                  <a:pt x="181" y="522"/>
                </a:cubicBezTo>
                <a:cubicBezTo>
                  <a:pt x="182" y="522"/>
                  <a:pt x="182" y="521"/>
                  <a:pt x="181" y="520"/>
                </a:cubicBezTo>
                <a:cubicBezTo>
                  <a:pt x="181" y="520"/>
                  <a:pt x="181" y="520"/>
                  <a:pt x="181" y="519"/>
                </a:cubicBezTo>
                <a:cubicBezTo>
                  <a:pt x="181" y="519"/>
                  <a:pt x="181" y="519"/>
                  <a:pt x="181" y="519"/>
                </a:cubicBezTo>
                <a:cubicBezTo>
                  <a:pt x="182" y="519"/>
                  <a:pt x="181" y="518"/>
                  <a:pt x="181" y="517"/>
                </a:cubicBezTo>
                <a:cubicBezTo>
                  <a:pt x="180" y="518"/>
                  <a:pt x="180" y="519"/>
                  <a:pt x="180" y="520"/>
                </a:cubicBezTo>
                <a:cubicBezTo>
                  <a:pt x="181" y="520"/>
                  <a:pt x="181" y="520"/>
                  <a:pt x="181" y="520"/>
                </a:cubicBezTo>
                <a:close/>
                <a:moveTo>
                  <a:pt x="183" y="547"/>
                </a:moveTo>
                <a:cubicBezTo>
                  <a:pt x="183" y="547"/>
                  <a:pt x="183" y="546"/>
                  <a:pt x="183" y="546"/>
                </a:cubicBezTo>
                <a:cubicBezTo>
                  <a:pt x="183" y="546"/>
                  <a:pt x="183" y="546"/>
                  <a:pt x="182" y="547"/>
                </a:cubicBezTo>
                <a:cubicBezTo>
                  <a:pt x="183" y="547"/>
                  <a:pt x="183" y="547"/>
                  <a:pt x="183" y="547"/>
                </a:cubicBezTo>
                <a:close/>
                <a:moveTo>
                  <a:pt x="174" y="537"/>
                </a:moveTo>
                <a:cubicBezTo>
                  <a:pt x="174" y="537"/>
                  <a:pt x="175" y="536"/>
                  <a:pt x="174" y="536"/>
                </a:cubicBezTo>
                <a:cubicBezTo>
                  <a:pt x="173" y="536"/>
                  <a:pt x="174" y="538"/>
                  <a:pt x="174" y="537"/>
                </a:cubicBezTo>
                <a:close/>
                <a:moveTo>
                  <a:pt x="174" y="534"/>
                </a:moveTo>
                <a:cubicBezTo>
                  <a:pt x="174" y="534"/>
                  <a:pt x="174" y="535"/>
                  <a:pt x="174" y="535"/>
                </a:cubicBezTo>
                <a:cubicBezTo>
                  <a:pt x="174" y="535"/>
                  <a:pt x="175" y="534"/>
                  <a:pt x="174" y="534"/>
                </a:cubicBezTo>
                <a:close/>
                <a:moveTo>
                  <a:pt x="179" y="474"/>
                </a:moveTo>
                <a:cubicBezTo>
                  <a:pt x="180" y="474"/>
                  <a:pt x="180" y="473"/>
                  <a:pt x="180" y="472"/>
                </a:cubicBezTo>
                <a:cubicBezTo>
                  <a:pt x="180" y="473"/>
                  <a:pt x="179" y="473"/>
                  <a:pt x="179" y="473"/>
                </a:cubicBezTo>
                <a:cubicBezTo>
                  <a:pt x="180" y="473"/>
                  <a:pt x="179" y="474"/>
                  <a:pt x="179" y="474"/>
                </a:cubicBezTo>
                <a:close/>
                <a:moveTo>
                  <a:pt x="166" y="486"/>
                </a:moveTo>
                <a:cubicBezTo>
                  <a:pt x="166" y="486"/>
                  <a:pt x="166" y="486"/>
                  <a:pt x="166" y="487"/>
                </a:cubicBezTo>
                <a:cubicBezTo>
                  <a:pt x="166" y="486"/>
                  <a:pt x="166" y="485"/>
                  <a:pt x="166" y="486"/>
                </a:cubicBezTo>
                <a:close/>
                <a:moveTo>
                  <a:pt x="172" y="473"/>
                </a:moveTo>
                <a:cubicBezTo>
                  <a:pt x="172" y="473"/>
                  <a:pt x="172" y="473"/>
                  <a:pt x="172" y="473"/>
                </a:cubicBezTo>
                <a:cubicBezTo>
                  <a:pt x="172" y="471"/>
                  <a:pt x="171" y="474"/>
                  <a:pt x="172" y="473"/>
                </a:cubicBezTo>
                <a:close/>
                <a:moveTo>
                  <a:pt x="366" y="291"/>
                </a:moveTo>
                <a:cubicBezTo>
                  <a:pt x="366" y="291"/>
                  <a:pt x="366" y="291"/>
                  <a:pt x="365" y="292"/>
                </a:cubicBezTo>
                <a:cubicBezTo>
                  <a:pt x="366" y="293"/>
                  <a:pt x="367" y="292"/>
                  <a:pt x="366" y="291"/>
                </a:cubicBezTo>
                <a:close/>
                <a:moveTo>
                  <a:pt x="168" y="401"/>
                </a:moveTo>
                <a:cubicBezTo>
                  <a:pt x="169" y="401"/>
                  <a:pt x="168" y="400"/>
                  <a:pt x="168" y="400"/>
                </a:cubicBezTo>
                <a:cubicBezTo>
                  <a:pt x="168" y="400"/>
                  <a:pt x="168" y="401"/>
                  <a:pt x="168" y="401"/>
                </a:cubicBezTo>
                <a:close/>
                <a:moveTo>
                  <a:pt x="161" y="359"/>
                </a:moveTo>
                <a:cubicBezTo>
                  <a:pt x="161" y="359"/>
                  <a:pt x="161" y="359"/>
                  <a:pt x="161" y="358"/>
                </a:cubicBezTo>
                <a:cubicBezTo>
                  <a:pt x="161" y="358"/>
                  <a:pt x="161" y="360"/>
                  <a:pt x="161" y="359"/>
                </a:cubicBezTo>
                <a:close/>
                <a:moveTo>
                  <a:pt x="161" y="342"/>
                </a:moveTo>
                <a:cubicBezTo>
                  <a:pt x="161" y="342"/>
                  <a:pt x="161" y="341"/>
                  <a:pt x="161" y="341"/>
                </a:cubicBezTo>
                <a:cubicBezTo>
                  <a:pt x="161" y="341"/>
                  <a:pt x="161" y="341"/>
                  <a:pt x="161" y="341"/>
                </a:cubicBezTo>
                <a:cubicBezTo>
                  <a:pt x="160" y="341"/>
                  <a:pt x="160" y="341"/>
                  <a:pt x="160" y="341"/>
                </a:cubicBezTo>
                <a:cubicBezTo>
                  <a:pt x="160" y="341"/>
                  <a:pt x="160" y="341"/>
                  <a:pt x="161" y="342"/>
                </a:cubicBezTo>
                <a:close/>
                <a:moveTo>
                  <a:pt x="161" y="322"/>
                </a:moveTo>
                <a:cubicBezTo>
                  <a:pt x="160" y="321"/>
                  <a:pt x="161" y="320"/>
                  <a:pt x="160" y="320"/>
                </a:cubicBezTo>
                <a:cubicBezTo>
                  <a:pt x="160" y="321"/>
                  <a:pt x="160" y="322"/>
                  <a:pt x="161" y="322"/>
                </a:cubicBezTo>
                <a:close/>
                <a:moveTo>
                  <a:pt x="160" y="310"/>
                </a:moveTo>
                <a:cubicBezTo>
                  <a:pt x="161" y="310"/>
                  <a:pt x="161" y="309"/>
                  <a:pt x="160" y="309"/>
                </a:cubicBezTo>
                <a:cubicBezTo>
                  <a:pt x="159" y="309"/>
                  <a:pt x="160" y="310"/>
                  <a:pt x="160" y="310"/>
                </a:cubicBezTo>
                <a:close/>
                <a:moveTo>
                  <a:pt x="160" y="282"/>
                </a:moveTo>
                <a:cubicBezTo>
                  <a:pt x="160" y="281"/>
                  <a:pt x="160" y="281"/>
                  <a:pt x="159" y="281"/>
                </a:cubicBezTo>
                <a:cubicBezTo>
                  <a:pt x="159" y="281"/>
                  <a:pt x="159" y="282"/>
                  <a:pt x="160" y="282"/>
                </a:cubicBezTo>
                <a:close/>
                <a:moveTo>
                  <a:pt x="106" y="296"/>
                </a:moveTo>
                <a:cubicBezTo>
                  <a:pt x="106" y="296"/>
                  <a:pt x="106" y="296"/>
                  <a:pt x="106" y="295"/>
                </a:cubicBezTo>
                <a:cubicBezTo>
                  <a:pt x="105" y="296"/>
                  <a:pt x="105" y="297"/>
                  <a:pt x="106" y="296"/>
                </a:cubicBezTo>
                <a:close/>
                <a:moveTo>
                  <a:pt x="106" y="232"/>
                </a:moveTo>
                <a:cubicBezTo>
                  <a:pt x="106" y="231"/>
                  <a:pt x="106" y="231"/>
                  <a:pt x="106" y="230"/>
                </a:cubicBezTo>
                <a:cubicBezTo>
                  <a:pt x="105" y="231"/>
                  <a:pt x="105" y="232"/>
                  <a:pt x="106" y="232"/>
                </a:cubicBezTo>
                <a:close/>
                <a:moveTo>
                  <a:pt x="163" y="134"/>
                </a:moveTo>
                <a:cubicBezTo>
                  <a:pt x="163" y="134"/>
                  <a:pt x="163" y="133"/>
                  <a:pt x="163" y="133"/>
                </a:cubicBezTo>
                <a:cubicBezTo>
                  <a:pt x="162" y="133"/>
                  <a:pt x="162" y="134"/>
                  <a:pt x="163" y="134"/>
                </a:cubicBezTo>
                <a:close/>
                <a:moveTo>
                  <a:pt x="163" y="116"/>
                </a:moveTo>
                <a:cubicBezTo>
                  <a:pt x="164" y="116"/>
                  <a:pt x="164" y="115"/>
                  <a:pt x="163" y="115"/>
                </a:cubicBezTo>
                <a:cubicBezTo>
                  <a:pt x="163" y="115"/>
                  <a:pt x="163" y="116"/>
                  <a:pt x="163" y="116"/>
                </a:cubicBezTo>
                <a:close/>
                <a:moveTo>
                  <a:pt x="147" y="1150"/>
                </a:moveTo>
                <a:cubicBezTo>
                  <a:pt x="147" y="1151"/>
                  <a:pt x="147" y="1152"/>
                  <a:pt x="147" y="1153"/>
                </a:cubicBezTo>
                <a:cubicBezTo>
                  <a:pt x="146" y="1152"/>
                  <a:pt x="146" y="1152"/>
                  <a:pt x="145" y="1152"/>
                </a:cubicBezTo>
                <a:cubicBezTo>
                  <a:pt x="141" y="1154"/>
                  <a:pt x="137" y="1151"/>
                  <a:pt x="133" y="1150"/>
                </a:cubicBezTo>
                <a:cubicBezTo>
                  <a:pt x="132" y="1151"/>
                  <a:pt x="133" y="1152"/>
                  <a:pt x="134" y="1152"/>
                </a:cubicBezTo>
                <a:cubicBezTo>
                  <a:pt x="132" y="1155"/>
                  <a:pt x="134" y="1160"/>
                  <a:pt x="129" y="1160"/>
                </a:cubicBezTo>
                <a:cubicBezTo>
                  <a:pt x="129" y="1158"/>
                  <a:pt x="129" y="1157"/>
                  <a:pt x="128" y="1155"/>
                </a:cubicBezTo>
                <a:cubicBezTo>
                  <a:pt x="128" y="1155"/>
                  <a:pt x="129" y="1154"/>
                  <a:pt x="129" y="1154"/>
                </a:cubicBezTo>
                <a:cubicBezTo>
                  <a:pt x="128" y="1153"/>
                  <a:pt x="128" y="1152"/>
                  <a:pt x="128" y="1151"/>
                </a:cubicBezTo>
                <a:cubicBezTo>
                  <a:pt x="128" y="1149"/>
                  <a:pt x="128" y="1148"/>
                  <a:pt x="128" y="1146"/>
                </a:cubicBezTo>
                <a:cubicBezTo>
                  <a:pt x="128" y="1145"/>
                  <a:pt x="128" y="1144"/>
                  <a:pt x="128" y="1142"/>
                </a:cubicBezTo>
                <a:cubicBezTo>
                  <a:pt x="128" y="1141"/>
                  <a:pt x="129" y="1139"/>
                  <a:pt x="129" y="1137"/>
                </a:cubicBezTo>
                <a:cubicBezTo>
                  <a:pt x="129" y="1136"/>
                  <a:pt x="128" y="1134"/>
                  <a:pt x="128" y="1133"/>
                </a:cubicBezTo>
                <a:cubicBezTo>
                  <a:pt x="128" y="1131"/>
                  <a:pt x="129" y="1129"/>
                  <a:pt x="129" y="1127"/>
                </a:cubicBezTo>
                <a:cubicBezTo>
                  <a:pt x="129" y="1121"/>
                  <a:pt x="130" y="1115"/>
                  <a:pt x="130" y="1110"/>
                </a:cubicBezTo>
                <a:cubicBezTo>
                  <a:pt x="130" y="1109"/>
                  <a:pt x="130" y="1109"/>
                  <a:pt x="130" y="1108"/>
                </a:cubicBezTo>
                <a:cubicBezTo>
                  <a:pt x="131" y="1105"/>
                  <a:pt x="129" y="1103"/>
                  <a:pt x="131" y="1100"/>
                </a:cubicBezTo>
                <a:cubicBezTo>
                  <a:pt x="130" y="1097"/>
                  <a:pt x="131" y="1093"/>
                  <a:pt x="131" y="1090"/>
                </a:cubicBezTo>
                <a:cubicBezTo>
                  <a:pt x="131" y="1088"/>
                  <a:pt x="131" y="1086"/>
                  <a:pt x="131" y="1084"/>
                </a:cubicBezTo>
                <a:cubicBezTo>
                  <a:pt x="132" y="1079"/>
                  <a:pt x="132" y="1075"/>
                  <a:pt x="132" y="1071"/>
                </a:cubicBezTo>
                <a:cubicBezTo>
                  <a:pt x="133" y="1070"/>
                  <a:pt x="132" y="1069"/>
                  <a:pt x="132" y="1068"/>
                </a:cubicBezTo>
                <a:cubicBezTo>
                  <a:pt x="132" y="1065"/>
                  <a:pt x="133" y="1063"/>
                  <a:pt x="133" y="1061"/>
                </a:cubicBezTo>
                <a:cubicBezTo>
                  <a:pt x="133" y="1060"/>
                  <a:pt x="132" y="1060"/>
                  <a:pt x="132" y="1059"/>
                </a:cubicBezTo>
                <a:cubicBezTo>
                  <a:pt x="132" y="1058"/>
                  <a:pt x="133" y="1056"/>
                  <a:pt x="133" y="1055"/>
                </a:cubicBezTo>
                <a:cubicBezTo>
                  <a:pt x="133" y="1051"/>
                  <a:pt x="132" y="1047"/>
                  <a:pt x="133" y="1043"/>
                </a:cubicBezTo>
                <a:cubicBezTo>
                  <a:pt x="133" y="1041"/>
                  <a:pt x="132" y="1040"/>
                  <a:pt x="133" y="1038"/>
                </a:cubicBezTo>
                <a:cubicBezTo>
                  <a:pt x="132" y="1036"/>
                  <a:pt x="133" y="1033"/>
                  <a:pt x="133" y="1031"/>
                </a:cubicBezTo>
                <a:cubicBezTo>
                  <a:pt x="133" y="1031"/>
                  <a:pt x="133" y="1031"/>
                  <a:pt x="133" y="1030"/>
                </a:cubicBezTo>
                <a:cubicBezTo>
                  <a:pt x="133" y="1027"/>
                  <a:pt x="134" y="1025"/>
                  <a:pt x="133" y="1022"/>
                </a:cubicBezTo>
                <a:cubicBezTo>
                  <a:pt x="133" y="1022"/>
                  <a:pt x="134" y="1021"/>
                  <a:pt x="134" y="1021"/>
                </a:cubicBezTo>
                <a:cubicBezTo>
                  <a:pt x="134" y="1020"/>
                  <a:pt x="134" y="1018"/>
                  <a:pt x="134" y="1018"/>
                </a:cubicBezTo>
                <a:cubicBezTo>
                  <a:pt x="134" y="1016"/>
                  <a:pt x="133" y="1012"/>
                  <a:pt x="134" y="1009"/>
                </a:cubicBezTo>
                <a:cubicBezTo>
                  <a:pt x="134" y="1006"/>
                  <a:pt x="134" y="1003"/>
                  <a:pt x="135" y="1000"/>
                </a:cubicBezTo>
                <a:cubicBezTo>
                  <a:pt x="134" y="999"/>
                  <a:pt x="135" y="999"/>
                  <a:pt x="134" y="998"/>
                </a:cubicBezTo>
                <a:cubicBezTo>
                  <a:pt x="135" y="991"/>
                  <a:pt x="134" y="984"/>
                  <a:pt x="135" y="977"/>
                </a:cubicBezTo>
                <a:cubicBezTo>
                  <a:pt x="133" y="973"/>
                  <a:pt x="135" y="970"/>
                  <a:pt x="134" y="967"/>
                </a:cubicBezTo>
                <a:cubicBezTo>
                  <a:pt x="134" y="966"/>
                  <a:pt x="134" y="966"/>
                  <a:pt x="135" y="965"/>
                </a:cubicBezTo>
                <a:cubicBezTo>
                  <a:pt x="134" y="955"/>
                  <a:pt x="135" y="945"/>
                  <a:pt x="135" y="935"/>
                </a:cubicBezTo>
                <a:cubicBezTo>
                  <a:pt x="135" y="928"/>
                  <a:pt x="135" y="921"/>
                  <a:pt x="135" y="913"/>
                </a:cubicBezTo>
                <a:cubicBezTo>
                  <a:pt x="135" y="908"/>
                  <a:pt x="135" y="904"/>
                  <a:pt x="136" y="899"/>
                </a:cubicBezTo>
                <a:cubicBezTo>
                  <a:pt x="135" y="897"/>
                  <a:pt x="135" y="894"/>
                  <a:pt x="135" y="891"/>
                </a:cubicBezTo>
                <a:cubicBezTo>
                  <a:pt x="135" y="888"/>
                  <a:pt x="135" y="885"/>
                  <a:pt x="135" y="883"/>
                </a:cubicBezTo>
                <a:cubicBezTo>
                  <a:pt x="135" y="883"/>
                  <a:pt x="135" y="883"/>
                  <a:pt x="135" y="883"/>
                </a:cubicBezTo>
                <a:cubicBezTo>
                  <a:pt x="136" y="873"/>
                  <a:pt x="135" y="864"/>
                  <a:pt x="135" y="854"/>
                </a:cubicBezTo>
                <a:cubicBezTo>
                  <a:pt x="135" y="846"/>
                  <a:pt x="135" y="838"/>
                  <a:pt x="135" y="830"/>
                </a:cubicBezTo>
                <a:cubicBezTo>
                  <a:pt x="135" y="830"/>
                  <a:pt x="135" y="829"/>
                  <a:pt x="135" y="829"/>
                </a:cubicBezTo>
                <a:cubicBezTo>
                  <a:pt x="134" y="828"/>
                  <a:pt x="134" y="827"/>
                  <a:pt x="134" y="826"/>
                </a:cubicBezTo>
                <a:cubicBezTo>
                  <a:pt x="134" y="825"/>
                  <a:pt x="135" y="825"/>
                  <a:pt x="135" y="825"/>
                </a:cubicBezTo>
                <a:cubicBezTo>
                  <a:pt x="135" y="824"/>
                  <a:pt x="134" y="824"/>
                  <a:pt x="134" y="824"/>
                </a:cubicBezTo>
                <a:cubicBezTo>
                  <a:pt x="134" y="821"/>
                  <a:pt x="134" y="817"/>
                  <a:pt x="134" y="814"/>
                </a:cubicBezTo>
                <a:cubicBezTo>
                  <a:pt x="134" y="814"/>
                  <a:pt x="134" y="814"/>
                  <a:pt x="134" y="814"/>
                </a:cubicBezTo>
                <a:cubicBezTo>
                  <a:pt x="134" y="805"/>
                  <a:pt x="133" y="796"/>
                  <a:pt x="133" y="787"/>
                </a:cubicBezTo>
                <a:cubicBezTo>
                  <a:pt x="132" y="770"/>
                  <a:pt x="132" y="753"/>
                  <a:pt x="130" y="735"/>
                </a:cubicBezTo>
                <a:cubicBezTo>
                  <a:pt x="130" y="735"/>
                  <a:pt x="130" y="735"/>
                  <a:pt x="131" y="735"/>
                </a:cubicBezTo>
                <a:cubicBezTo>
                  <a:pt x="131" y="735"/>
                  <a:pt x="131" y="735"/>
                  <a:pt x="131" y="735"/>
                </a:cubicBezTo>
                <a:cubicBezTo>
                  <a:pt x="131" y="735"/>
                  <a:pt x="131" y="735"/>
                  <a:pt x="131" y="735"/>
                </a:cubicBezTo>
                <a:cubicBezTo>
                  <a:pt x="132" y="753"/>
                  <a:pt x="133" y="770"/>
                  <a:pt x="134" y="787"/>
                </a:cubicBezTo>
                <a:cubicBezTo>
                  <a:pt x="134" y="796"/>
                  <a:pt x="135" y="805"/>
                  <a:pt x="135" y="814"/>
                </a:cubicBezTo>
                <a:cubicBezTo>
                  <a:pt x="135" y="814"/>
                  <a:pt x="136" y="816"/>
                  <a:pt x="136" y="817"/>
                </a:cubicBezTo>
                <a:cubicBezTo>
                  <a:pt x="136" y="818"/>
                  <a:pt x="136" y="820"/>
                  <a:pt x="136" y="821"/>
                </a:cubicBezTo>
                <a:cubicBezTo>
                  <a:pt x="136" y="823"/>
                  <a:pt x="135" y="825"/>
                  <a:pt x="136" y="826"/>
                </a:cubicBezTo>
                <a:cubicBezTo>
                  <a:pt x="136" y="826"/>
                  <a:pt x="136" y="826"/>
                  <a:pt x="136" y="826"/>
                </a:cubicBezTo>
                <a:cubicBezTo>
                  <a:pt x="136" y="826"/>
                  <a:pt x="136" y="826"/>
                  <a:pt x="136" y="826"/>
                </a:cubicBezTo>
                <a:cubicBezTo>
                  <a:pt x="136" y="827"/>
                  <a:pt x="136" y="828"/>
                  <a:pt x="136" y="830"/>
                </a:cubicBezTo>
                <a:cubicBezTo>
                  <a:pt x="136" y="830"/>
                  <a:pt x="136" y="830"/>
                  <a:pt x="136" y="830"/>
                </a:cubicBezTo>
                <a:cubicBezTo>
                  <a:pt x="136" y="838"/>
                  <a:pt x="136" y="846"/>
                  <a:pt x="136" y="854"/>
                </a:cubicBezTo>
                <a:cubicBezTo>
                  <a:pt x="136" y="864"/>
                  <a:pt x="137" y="873"/>
                  <a:pt x="136" y="883"/>
                </a:cubicBezTo>
                <a:cubicBezTo>
                  <a:pt x="136" y="883"/>
                  <a:pt x="136" y="883"/>
                  <a:pt x="136" y="883"/>
                </a:cubicBezTo>
                <a:cubicBezTo>
                  <a:pt x="137" y="884"/>
                  <a:pt x="137" y="886"/>
                  <a:pt x="137" y="887"/>
                </a:cubicBezTo>
                <a:cubicBezTo>
                  <a:pt x="137" y="890"/>
                  <a:pt x="137" y="894"/>
                  <a:pt x="137" y="896"/>
                </a:cubicBezTo>
                <a:cubicBezTo>
                  <a:pt x="137" y="897"/>
                  <a:pt x="138" y="898"/>
                  <a:pt x="138" y="897"/>
                </a:cubicBezTo>
                <a:cubicBezTo>
                  <a:pt x="138" y="895"/>
                  <a:pt x="137" y="893"/>
                  <a:pt x="138" y="891"/>
                </a:cubicBezTo>
                <a:cubicBezTo>
                  <a:pt x="138" y="891"/>
                  <a:pt x="138" y="891"/>
                  <a:pt x="138" y="891"/>
                </a:cubicBezTo>
                <a:cubicBezTo>
                  <a:pt x="138" y="889"/>
                  <a:pt x="137" y="887"/>
                  <a:pt x="139" y="886"/>
                </a:cubicBezTo>
                <a:cubicBezTo>
                  <a:pt x="139" y="885"/>
                  <a:pt x="138" y="885"/>
                  <a:pt x="138" y="884"/>
                </a:cubicBezTo>
                <a:cubicBezTo>
                  <a:pt x="140" y="882"/>
                  <a:pt x="138" y="879"/>
                  <a:pt x="139" y="876"/>
                </a:cubicBezTo>
                <a:cubicBezTo>
                  <a:pt x="138" y="875"/>
                  <a:pt x="139" y="873"/>
                  <a:pt x="138" y="872"/>
                </a:cubicBezTo>
                <a:cubicBezTo>
                  <a:pt x="138" y="873"/>
                  <a:pt x="138" y="873"/>
                  <a:pt x="138" y="873"/>
                </a:cubicBezTo>
                <a:cubicBezTo>
                  <a:pt x="138" y="873"/>
                  <a:pt x="139" y="873"/>
                  <a:pt x="138" y="874"/>
                </a:cubicBezTo>
                <a:cubicBezTo>
                  <a:pt x="138" y="874"/>
                  <a:pt x="138" y="874"/>
                  <a:pt x="138" y="874"/>
                </a:cubicBezTo>
                <a:cubicBezTo>
                  <a:pt x="138" y="874"/>
                  <a:pt x="138" y="874"/>
                  <a:pt x="138" y="873"/>
                </a:cubicBezTo>
                <a:cubicBezTo>
                  <a:pt x="138" y="873"/>
                  <a:pt x="138" y="873"/>
                  <a:pt x="138" y="873"/>
                </a:cubicBezTo>
                <a:cubicBezTo>
                  <a:pt x="138" y="873"/>
                  <a:pt x="138" y="872"/>
                  <a:pt x="138" y="872"/>
                </a:cubicBezTo>
                <a:cubicBezTo>
                  <a:pt x="138" y="872"/>
                  <a:pt x="138" y="872"/>
                  <a:pt x="138" y="872"/>
                </a:cubicBezTo>
                <a:cubicBezTo>
                  <a:pt x="137" y="872"/>
                  <a:pt x="139" y="872"/>
                  <a:pt x="139" y="871"/>
                </a:cubicBezTo>
                <a:cubicBezTo>
                  <a:pt x="138" y="871"/>
                  <a:pt x="138" y="870"/>
                  <a:pt x="138" y="870"/>
                </a:cubicBezTo>
                <a:cubicBezTo>
                  <a:pt x="139" y="870"/>
                  <a:pt x="138" y="869"/>
                  <a:pt x="139" y="868"/>
                </a:cubicBezTo>
                <a:cubicBezTo>
                  <a:pt x="139" y="868"/>
                  <a:pt x="139" y="867"/>
                  <a:pt x="138" y="867"/>
                </a:cubicBezTo>
                <a:cubicBezTo>
                  <a:pt x="140" y="865"/>
                  <a:pt x="138" y="862"/>
                  <a:pt x="139" y="860"/>
                </a:cubicBezTo>
                <a:cubicBezTo>
                  <a:pt x="139" y="860"/>
                  <a:pt x="139" y="860"/>
                  <a:pt x="138" y="859"/>
                </a:cubicBezTo>
                <a:cubicBezTo>
                  <a:pt x="139" y="859"/>
                  <a:pt x="139" y="858"/>
                  <a:pt x="139" y="857"/>
                </a:cubicBezTo>
                <a:cubicBezTo>
                  <a:pt x="139" y="856"/>
                  <a:pt x="138" y="855"/>
                  <a:pt x="138" y="854"/>
                </a:cubicBezTo>
                <a:cubicBezTo>
                  <a:pt x="138" y="853"/>
                  <a:pt x="139" y="852"/>
                  <a:pt x="138" y="851"/>
                </a:cubicBezTo>
                <a:cubicBezTo>
                  <a:pt x="139" y="851"/>
                  <a:pt x="139" y="851"/>
                  <a:pt x="139" y="851"/>
                </a:cubicBezTo>
                <a:cubicBezTo>
                  <a:pt x="138" y="851"/>
                  <a:pt x="138" y="851"/>
                  <a:pt x="138" y="851"/>
                </a:cubicBezTo>
                <a:cubicBezTo>
                  <a:pt x="139" y="850"/>
                  <a:pt x="138" y="849"/>
                  <a:pt x="138" y="849"/>
                </a:cubicBezTo>
                <a:cubicBezTo>
                  <a:pt x="138" y="849"/>
                  <a:pt x="138" y="849"/>
                  <a:pt x="138" y="849"/>
                </a:cubicBezTo>
                <a:cubicBezTo>
                  <a:pt x="138" y="849"/>
                  <a:pt x="138" y="849"/>
                  <a:pt x="138" y="849"/>
                </a:cubicBezTo>
                <a:cubicBezTo>
                  <a:pt x="138" y="848"/>
                  <a:pt x="138" y="848"/>
                  <a:pt x="138" y="848"/>
                </a:cubicBezTo>
                <a:cubicBezTo>
                  <a:pt x="138" y="849"/>
                  <a:pt x="138" y="848"/>
                  <a:pt x="137" y="848"/>
                </a:cubicBezTo>
                <a:cubicBezTo>
                  <a:pt x="137" y="848"/>
                  <a:pt x="137" y="848"/>
                  <a:pt x="138" y="848"/>
                </a:cubicBezTo>
                <a:cubicBezTo>
                  <a:pt x="138" y="848"/>
                  <a:pt x="138" y="848"/>
                  <a:pt x="138" y="848"/>
                </a:cubicBezTo>
                <a:cubicBezTo>
                  <a:pt x="138" y="848"/>
                  <a:pt x="138" y="848"/>
                  <a:pt x="138" y="848"/>
                </a:cubicBezTo>
                <a:cubicBezTo>
                  <a:pt x="138" y="848"/>
                  <a:pt x="139" y="848"/>
                  <a:pt x="139" y="848"/>
                </a:cubicBezTo>
                <a:cubicBezTo>
                  <a:pt x="139" y="847"/>
                  <a:pt x="138" y="846"/>
                  <a:pt x="138" y="846"/>
                </a:cubicBezTo>
                <a:cubicBezTo>
                  <a:pt x="139" y="845"/>
                  <a:pt x="138" y="845"/>
                  <a:pt x="139" y="844"/>
                </a:cubicBezTo>
                <a:cubicBezTo>
                  <a:pt x="138" y="844"/>
                  <a:pt x="139" y="844"/>
                  <a:pt x="138" y="843"/>
                </a:cubicBezTo>
                <a:cubicBezTo>
                  <a:pt x="139" y="842"/>
                  <a:pt x="139" y="841"/>
                  <a:pt x="138" y="840"/>
                </a:cubicBezTo>
                <a:cubicBezTo>
                  <a:pt x="139" y="837"/>
                  <a:pt x="138" y="835"/>
                  <a:pt x="139" y="833"/>
                </a:cubicBezTo>
                <a:cubicBezTo>
                  <a:pt x="138" y="832"/>
                  <a:pt x="137" y="830"/>
                  <a:pt x="137" y="830"/>
                </a:cubicBezTo>
                <a:cubicBezTo>
                  <a:pt x="137" y="829"/>
                  <a:pt x="138" y="829"/>
                  <a:pt x="137" y="829"/>
                </a:cubicBezTo>
                <a:cubicBezTo>
                  <a:pt x="137" y="829"/>
                  <a:pt x="137" y="829"/>
                  <a:pt x="137" y="829"/>
                </a:cubicBezTo>
                <a:cubicBezTo>
                  <a:pt x="136" y="828"/>
                  <a:pt x="137" y="828"/>
                  <a:pt x="137" y="827"/>
                </a:cubicBezTo>
                <a:cubicBezTo>
                  <a:pt x="137" y="827"/>
                  <a:pt x="137" y="827"/>
                  <a:pt x="137" y="827"/>
                </a:cubicBezTo>
                <a:cubicBezTo>
                  <a:pt x="136" y="827"/>
                  <a:pt x="136" y="827"/>
                  <a:pt x="136" y="826"/>
                </a:cubicBezTo>
                <a:cubicBezTo>
                  <a:pt x="136" y="826"/>
                  <a:pt x="136" y="826"/>
                  <a:pt x="136" y="826"/>
                </a:cubicBezTo>
                <a:cubicBezTo>
                  <a:pt x="136" y="826"/>
                  <a:pt x="136" y="826"/>
                  <a:pt x="137" y="826"/>
                </a:cubicBezTo>
                <a:cubicBezTo>
                  <a:pt x="136" y="826"/>
                  <a:pt x="136" y="826"/>
                  <a:pt x="136" y="826"/>
                </a:cubicBezTo>
                <a:cubicBezTo>
                  <a:pt x="136" y="826"/>
                  <a:pt x="137" y="825"/>
                  <a:pt x="137" y="825"/>
                </a:cubicBezTo>
                <a:cubicBezTo>
                  <a:pt x="137" y="825"/>
                  <a:pt x="137" y="824"/>
                  <a:pt x="137" y="824"/>
                </a:cubicBezTo>
                <a:cubicBezTo>
                  <a:pt x="137" y="823"/>
                  <a:pt x="139" y="822"/>
                  <a:pt x="138" y="821"/>
                </a:cubicBezTo>
                <a:cubicBezTo>
                  <a:pt x="139" y="816"/>
                  <a:pt x="137" y="811"/>
                  <a:pt x="138" y="806"/>
                </a:cubicBezTo>
                <a:cubicBezTo>
                  <a:pt x="138" y="804"/>
                  <a:pt x="137" y="803"/>
                  <a:pt x="138" y="801"/>
                </a:cubicBezTo>
                <a:cubicBezTo>
                  <a:pt x="137" y="798"/>
                  <a:pt x="138" y="796"/>
                  <a:pt x="137" y="794"/>
                </a:cubicBezTo>
                <a:cubicBezTo>
                  <a:pt x="138" y="793"/>
                  <a:pt x="138" y="793"/>
                  <a:pt x="139" y="793"/>
                </a:cubicBezTo>
                <a:cubicBezTo>
                  <a:pt x="138" y="792"/>
                  <a:pt x="139" y="790"/>
                  <a:pt x="137" y="790"/>
                </a:cubicBezTo>
                <a:cubicBezTo>
                  <a:pt x="138" y="789"/>
                  <a:pt x="139" y="789"/>
                  <a:pt x="139" y="789"/>
                </a:cubicBezTo>
                <a:cubicBezTo>
                  <a:pt x="138" y="783"/>
                  <a:pt x="138" y="779"/>
                  <a:pt x="138" y="775"/>
                </a:cubicBezTo>
                <a:cubicBezTo>
                  <a:pt x="138" y="775"/>
                  <a:pt x="138" y="775"/>
                  <a:pt x="138" y="775"/>
                </a:cubicBezTo>
                <a:cubicBezTo>
                  <a:pt x="138" y="775"/>
                  <a:pt x="138" y="775"/>
                  <a:pt x="138" y="775"/>
                </a:cubicBezTo>
                <a:cubicBezTo>
                  <a:pt x="139" y="775"/>
                  <a:pt x="139" y="775"/>
                  <a:pt x="139" y="775"/>
                </a:cubicBezTo>
                <a:cubicBezTo>
                  <a:pt x="139" y="779"/>
                  <a:pt x="139" y="783"/>
                  <a:pt x="140" y="789"/>
                </a:cubicBezTo>
                <a:cubicBezTo>
                  <a:pt x="140" y="789"/>
                  <a:pt x="140" y="789"/>
                  <a:pt x="140" y="789"/>
                </a:cubicBezTo>
                <a:cubicBezTo>
                  <a:pt x="141" y="793"/>
                  <a:pt x="140" y="798"/>
                  <a:pt x="141" y="803"/>
                </a:cubicBezTo>
                <a:cubicBezTo>
                  <a:pt x="141" y="803"/>
                  <a:pt x="141" y="804"/>
                  <a:pt x="140" y="804"/>
                </a:cubicBezTo>
                <a:cubicBezTo>
                  <a:pt x="142" y="806"/>
                  <a:pt x="140" y="808"/>
                  <a:pt x="141" y="810"/>
                </a:cubicBezTo>
                <a:cubicBezTo>
                  <a:pt x="141" y="808"/>
                  <a:pt x="143" y="807"/>
                  <a:pt x="141" y="806"/>
                </a:cubicBezTo>
                <a:cubicBezTo>
                  <a:pt x="143" y="805"/>
                  <a:pt x="142" y="803"/>
                  <a:pt x="142" y="801"/>
                </a:cubicBezTo>
                <a:cubicBezTo>
                  <a:pt x="142" y="799"/>
                  <a:pt x="142" y="797"/>
                  <a:pt x="142" y="794"/>
                </a:cubicBezTo>
                <a:cubicBezTo>
                  <a:pt x="142" y="793"/>
                  <a:pt x="141" y="791"/>
                  <a:pt x="141" y="790"/>
                </a:cubicBezTo>
                <a:cubicBezTo>
                  <a:pt x="141" y="789"/>
                  <a:pt x="142" y="786"/>
                  <a:pt x="142" y="784"/>
                </a:cubicBezTo>
                <a:cubicBezTo>
                  <a:pt x="142" y="783"/>
                  <a:pt x="141" y="783"/>
                  <a:pt x="141" y="782"/>
                </a:cubicBezTo>
                <a:cubicBezTo>
                  <a:pt x="141" y="781"/>
                  <a:pt x="142" y="780"/>
                  <a:pt x="142" y="780"/>
                </a:cubicBezTo>
                <a:cubicBezTo>
                  <a:pt x="142" y="779"/>
                  <a:pt x="142" y="779"/>
                  <a:pt x="142" y="779"/>
                </a:cubicBezTo>
                <a:cubicBezTo>
                  <a:pt x="142" y="780"/>
                  <a:pt x="142" y="779"/>
                  <a:pt x="142" y="779"/>
                </a:cubicBezTo>
                <a:cubicBezTo>
                  <a:pt x="142" y="779"/>
                  <a:pt x="141" y="779"/>
                  <a:pt x="141" y="778"/>
                </a:cubicBezTo>
                <a:cubicBezTo>
                  <a:pt x="141" y="778"/>
                  <a:pt x="141" y="778"/>
                  <a:pt x="141" y="778"/>
                </a:cubicBezTo>
                <a:cubicBezTo>
                  <a:pt x="140" y="775"/>
                  <a:pt x="141" y="771"/>
                  <a:pt x="140" y="768"/>
                </a:cubicBezTo>
                <a:cubicBezTo>
                  <a:pt x="141" y="768"/>
                  <a:pt x="141" y="767"/>
                  <a:pt x="141" y="767"/>
                </a:cubicBezTo>
                <a:cubicBezTo>
                  <a:pt x="141" y="766"/>
                  <a:pt x="141" y="765"/>
                  <a:pt x="141" y="765"/>
                </a:cubicBezTo>
                <a:cubicBezTo>
                  <a:pt x="141" y="764"/>
                  <a:pt x="141" y="764"/>
                  <a:pt x="141" y="763"/>
                </a:cubicBezTo>
                <a:cubicBezTo>
                  <a:pt x="141" y="762"/>
                  <a:pt x="140" y="762"/>
                  <a:pt x="141" y="762"/>
                </a:cubicBezTo>
                <a:cubicBezTo>
                  <a:pt x="141" y="762"/>
                  <a:pt x="141" y="762"/>
                  <a:pt x="141" y="762"/>
                </a:cubicBezTo>
                <a:cubicBezTo>
                  <a:pt x="141" y="760"/>
                  <a:pt x="141" y="759"/>
                  <a:pt x="141" y="758"/>
                </a:cubicBezTo>
                <a:cubicBezTo>
                  <a:pt x="140" y="756"/>
                  <a:pt x="140" y="754"/>
                  <a:pt x="141" y="753"/>
                </a:cubicBezTo>
                <a:cubicBezTo>
                  <a:pt x="141" y="753"/>
                  <a:pt x="141" y="753"/>
                  <a:pt x="141" y="752"/>
                </a:cubicBezTo>
                <a:cubicBezTo>
                  <a:pt x="141" y="752"/>
                  <a:pt x="141" y="752"/>
                  <a:pt x="141" y="752"/>
                </a:cubicBezTo>
                <a:cubicBezTo>
                  <a:pt x="141" y="753"/>
                  <a:pt x="142" y="753"/>
                  <a:pt x="142" y="753"/>
                </a:cubicBezTo>
                <a:cubicBezTo>
                  <a:pt x="141" y="754"/>
                  <a:pt x="141" y="756"/>
                  <a:pt x="141" y="758"/>
                </a:cubicBezTo>
                <a:cubicBezTo>
                  <a:pt x="142" y="759"/>
                  <a:pt x="142" y="760"/>
                  <a:pt x="142" y="761"/>
                </a:cubicBezTo>
                <a:cubicBezTo>
                  <a:pt x="142" y="761"/>
                  <a:pt x="142" y="761"/>
                  <a:pt x="142" y="761"/>
                </a:cubicBezTo>
                <a:cubicBezTo>
                  <a:pt x="142" y="764"/>
                  <a:pt x="143" y="766"/>
                  <a:pt x="142" y="768"/>
                </a:cubicBezTo>
                <a:cubicBezTo>
                  <a:pt x="143" y="770"/>
                  <a:pt x="142" y="770"/>
                  <a:pt x="143" y="771"/>
                </a:cubicBezTo>
                <a:cubicBezTo>
                  <a:pt x="142" y="771"/>
                  <a:pt x="142" y="772"/>
                  <a:pt x="142" y="772"/>
                </a:cubicBezTo>
                <a:cubicBezTo>
                  <a:pt x="143" y="773"/>
                  <a:pt x="143" y="774"/>
                  <a:pt x="143" y="775"/>
                </a:cubicBezTo>
                <a:cubicBezTo>
                  <a:pt x="144" y="776"/>
                  <a:pt x="144" y="773"/>
                  <a:pt x="143" y="773"/>
                </a:cubicBezTo>
                <a:cubicBezTo>
                  <a:pt x="144" y="767"/>
                  <a:pt x="142" y="762"/>
                  <a:pt x="143" y="756"/>
                </a:cubicBezTo>
                <a:cubicBezTo>
                  <a:pt x="142" y="754"/>
                  <a:pt x="142" y="752"/>
                  <a:pt x="142" y="750"/>
                </a:cubicBezTo>
                <a:cubicBezTo>
                  <a:pt x="142" y="749"/>
                  <a:pt x="142" y="746"/>
                  <a:pt x="142" y="745"/>
                </a:cubicBezTo>
                <a:cubicBezTo>
                  <a:pt x="143" y="745"/>
                  <a:pt x="143" y="747"/>
                  <a:pt x="144" y="745"/>
                </a:cubicBezTo>
                <a:cubicBezTo>
                  <a:pt x="144" y="747"/>
                  <a:pt x="144" y="748"/>
                  <a:pt x="145" y="750"/>
                </a:cubicBezTo>
                <a:cubicBezTo>
                  <a:pt x="145" y="749"/>
                  <a:pt x="144" y="748"/>
                  <a:pt x="145" y="747"/>
                </a:cubicBezTo>
                <a:cubicBezTo>
                  <a:pt x="145" y="746"/>
                  <a:pt x="145" y="745"/>
                  <a:pt x="145" y="745"/>
                </a:cubicBezTo>
                <a:cubicBezTo>
                  <a:pt x="145" y="744"/>
                  <a:pt x="145" y="743"/>
                  <a:pt x="145" y="742"/>
                </a:cubicBezTo>
                <a:cubicBezTo>
                  <a:pt x="145" y="742"/>
                  <a:pt x="145" y="742"/>
                  <a:pt x="145" y="742"/>
                </a:cubicBezTo>
                <a:cubicBezTo>
                  <a:pt x="145" y="742"/>
                  <a:pt x="145" y="742"/>
                  <a:pt x="145" y="742"/>
                </a:cubicBezTo>
                <a:cubicBezTo>
                  <a:pt x="145" y="742"/>
                  <a:pt x="145" y="742"/>
                  <a:pt x="145" y="742"/>
                </a:cubicBezTo>
                <a:cubicBezTo>
                  <a:pt x="145" y="743"/>
                  <a:pt x="145" y="744"/>
                  <a:pt x="145" y="745"/>
                </a:cubicBezTo>
                <a:cubicBezTo>
                  <a:pt x="145" y="745"/>
                  <a:pt x="145" y="746"/>
                  <a:pt x="145" y="747"/>
                </a:cubicBezTo>
                <a:cubicBezTo>
                  <a:pt x="147" y="748"/>
                  <a:pt x="146" y="750"/>
                  <a:pt x="147" y="752"/>
                </a:cubicBezTo>
                <a:cubicBezTo>
                  <a:pt x="147" y="753"/>
                  <a:pt x="148" y="752"/>
                  <a:pt x="149" y="753"/>
                </a:cubicBezTo>
                <a:cubicBezTo>
                  <a:pt x="148" y="754"/>
                  <a:pt x="149" y="755"/>
                  <a:pt x="149" y="756"/>
                </a:cubicBezTo>
                <a:cubicBezTo>
                  <a:pt x="149" y="759"/>
                  <a:pt x="150" y="761"/>
                  <a:pt x="149" y="764"/>
                </a:cubicBezTo>
                <a:cubicBezTo>
                  <a:pt x="149" y="767"/>
                  <a:pt x="151" y="771"/>
                  <a:pt x="150" y="774"/>
                </a:cubicBezTo>
                <a:cubicBezTo>
                  <a:pt x="151" y="776"/>
                  <a:pt x="150" y="778"/>
                  <a:pt x="150" y="780"/>
                </a:cubicBezTo>
                <a:cubicBezTo>
                  <a:pt x="150" y="781"/>
                  <a:pt x="151" y="782"/>
                  <a:pt x="151" y="783"/>
                </a:cubicBezTo>
                <a:cubicBezTo>
                  <a:pt x="151" y="786"/>
                  <a:pt x="150" y="788"/>
                  <a:pt x="152" y="791"/>
                </a:cubicBezTo>
                <a:cubicBezTo>
                  <a:pt x="153" y="791"/>
                  <a:pt x="155" y="789"/>
                  <a:pt x="155" y="788"/>
                </a:cubicBezTo>
                <a:cubicBezTo>
                  <a:pt x="155" y="788"/>
                  <a:pt x="155" y="788"/>
                  <a:pt x="155" y="788"/>
                </a:cubicBezTo>
                <a:cubicBezTo>
                  <a:pt x="155" y="787"/>
                  <a:pt x="155" y="787"/>
                  <a:pt x="155" y="787"/>
                </a:cubicBezTo>
                <a:cubicBezTo>
                  <a:pt x="155" y="785"/>
                  <a:pt x="154" y="784"/>
                  <a:pt x="155" y="782"/>
                </a:cubicBezTo>
                <a:cubicBezTo>
                  <a:pt x="155" y="782"/>
                  <a:pt x="155" y="782"/>
                  <a:pt x="155" y="782"/>
                </a:cubicBezTo>
                <a:cubicBezTo>
                  <a:pt x="155" y="782"/>
                  <a:pt x="155" y="782"/>
                  <a:pt x="155" y="782"/>
                </a:cubicBezTo>
                <a:cubicBezTo>
                  <a:pt x="155" y="782"/>
                  <a:pt x="155" y="782"/>
                  <a:pt x="155" y="782"/>
                </a:cubicBezTo>
                <a:cubicBezTo>
                  <a:pt x="155" y="784"/>
                  <a:pt x="155" y="785"/>
                  <a:pt x="155" y="786"/>
                </a:cubicBezTo>
                <a:cubicBezTo>
                  <a:pt x="155" y="788"/>
                  <a:pt x="155" y="788"/>
                  <a:pt x="155" y="788"/>
                </a:cubicBezTo>
                <a:cubicBezTo>
                  <a:pt x="155" y="788"/>
                  <a:pt x="155" y="788"/>
                  <a:pt x="155" y="788"/>
                </a:cubicBezTo>
                <a:cubicBezTo>
                  <a:pt x="156" y="790"/>
                  <a:pt x="156" y="792"/>
                  <a:pt x="156" y="795"/>
                </a:cubicBezTo>
                <a:cubicBezTo>
                  <a:pt x="156" y="796"/>
                  <a:pt x="156" y="798"/>
                  <a:pt x="156" y="799"/>
                </a:cubicBezTo>
                <a:cubicBezTo>
                  <a:pt x="156" y="800"/>
                  <a:pt x="157" y="801"/>
                  <a:pt x="156" y="802"/>
                </a:cubicBezTo>
                <a:cubicBezTo>
                  <a:pt x="157" y="803"/>
                  <a:pt x="156" y="804"/>
                  <a:pt x="156" y="806"/>
                </a:cubicBezTo>
                <a:cubicBezTo>
                  <a:pt x="156" y="808"/>
                  <a:pt x="157" y="810"/>
                  <a:pt x="157" y="812"/>
                </a:cubicBezTo>
                <a:cubicBezTo>
                  <a:pt x="157" y="813"/>
                  <a:pt x="156" y="813"/>
                  <a:pt x="156" y="814"/>
                </a:cubicBezTo>
                <a:cubicBezTo>
                  <a:pt x="156" y="815"/>
                  <a:pt x="157" y="816"/>
                  <a:pt x="157" y="818"/>
                </a:cubicBezTo>
                <a:cubicBezTo>
                  <a:pt x="157" y="819"/>
                  <a:pt x="157" y="820"/>
                  <a:pt x="157" y="822"/>
                </a:cubicBezTo>
                <a:cubicBezTo>
                  <a:pt x="157" y="825"/>
                  <a:pt x="158" y="828"/>
                  <a:pt x="158" y="831"/>
                </a:cubicBezTo>
                <a:cubicBezTo>
                  <a:pt x="158" y="832"/>
                  <a:pt x="158" y="833"/>
                  <a:pt x="158" y="833"/>
                </a:cubicBezTo>
                <a:cubicBezTo>
                  <a:pt x="158" y="836"/>
                  <a:pt x="158" y="838"/>
                  <a:pt x="157" y="841"/>
                </a:cubicBezTo>
                <a:cubicBezTo>
                  <a:pt x="157" y="841"/>
                  <a:pt x="158" y="841"/>
                  <a:pt x="158" y="842"/>
                </a:cubicBezTo>
                <a:cubicBezTo>
                  <a:pt x="158" y="845"/>
                  <a:pt x="158" y="848"/>
                  <a:pt x="158" y="851"/>
                </a:cubicBezTo>
                <a:cubicBezTo>
                  <a:pt x="158" y="853"/>
                  <a:pt x="158" y="854"/>
                  <a:pt x="158" y="855"/>
                </a:cubicBezTo>
                <a:cubicBezTo>
                  <a:pt x="158" y="856"/>
                  <a:pt x="158" y="858"/>
                  <a:pt x="158" y="859"/>
                </a:cubicBezTo>
                <a:cubicBezTo>
                  <a:pt x="158" y="862"/>
                  <a:pt x="158" y="865"/>
                  <a:pt x="158" y="867"/>
                </a:cubicBezTo>
                <a:cubicBezTo>
                  <a:pt x="158" y="870"/>
                  <a:pt x="158" y="873"/>
                  <a:pt x="158" y="875"/>
                </a:cubicBezTo>
                <a:cubicBezTo>
                  <a:pt x="158" y="883"/>
                  <a:pt x="159" y="891"/>
                  <a:pt x="158" y="899"/>
                </a:cubicBezTo>
                <a:cubicBezTo>
                  <a:pt x="159" y="901"/>
                  <a:pt x="158" y="903"/>
                  <a:pt x="159" y="904"/>
                </a:cubicBezTo>
                <a:cubicBezTo>
                  <a:pt x="158" y="907"/>
                  <a:pt x="159" y="909"/>
                  <a:pt x="158" y="911"/>
                </a:cubicBezTo>
                <a:cubicBezTo>
                  <a:pt x="159" y="912"/>
                  <a:pt x="158" y="912"/>
                  <a:pt x="159" y="913"/>
                </a:cubicBezTo>
                <a:cubicBezTo>
                  <a:pt x="158" y="915"/>
                  <a:pt x="158" y="916"/>
                  <a:pt x="159" y="918"/>
                </a:cubicBezTo>
                <a:cubicBezTo>
                  <a:pt x="159" y="923"/>
                  <a:pt x="159" y="928"/>
                  <a:pt x="159" y="933"/>
                </a:cubicBezTo>
                <a:cubicBezTo>
                  <a:pt x="159" y="933"/>
                  <a:pt x="159" y="934"/>
                  <a:pt x="159" y="934"/>
                </a:cubicBezTo>
                <a:cubicBezTo>
                  <a:pt x="159" y="935"/>
                  <a:pt x="160" y="936"/>
                  <a:pt x="159" y="937"/>
                </a:cubicBezTo>
                <a:cubicBezTo>
                  <a:pt x="159" y="938"/>
                  <a:pt x="159" y="938"/>
                  <a:pt x="160" y="939"/>
                </a:cubicBezTo>
                <a:cubicBezTo>
                  <a:pt x="159" y="942"/>
                  <a:pt x="160" y="946"/>
                  <a:pt x="159" y="949"/>
                </a:cubicBezTo>
                <a:cubicBezTo>
                  <a:pt x="160" y="951"/>
                  <a:pt x="160" y="953"/>
                  <a:pt x="159" y="955"/>
                </a:cubicBezTo>
                <a:cubicBezTo>
                  <a:pt x="159" y="956"/>
                  <a:pt x="160" y="956"/>
                  <a:pt x="161" y="957"/>
                </a:cubicBezTo>
                <a:cubicBezTo>
                  <a:pt x="161" y="958"/>
                  <a:pt x="160" y="959"/>
                  <a:pt x="162" y="960"/>
                </a:cubicBezTo>
                <a:cubicBezTo>
                  <a:pt x="162" y="961"/>
                  <a:pt x="162" y="961"/>
                  <a:pt x="162" y="961"/>
                </a:cubicBezTo>
                <a:cubicBezTo>
                  <a:pt x="162" y="961"/>
                  <a:pt x="162" y="961"/>
                  <a:pt x="162" y="961"/>
                </a:cubicBezTo>
                <a:cubicBezTo>
                  <a:pt x="162" y="962"/>
                  <a:pt x="162" y="962"/>
                  <a:pt x="161" y="963"/>
                </a:cubicBezTo>
                <a:cubicBezTo>
                  <a:pt x="162" y="965"/>
                  <a:pt x="162" y="967"/>
                  <a:pt x="162" y="969"/>
                </a:cubicBezTo>
                <a:cubicBezTo>
                  <a:pt x="162" y="969"/>
                  <a:pt x="161" y="968"/>
                  <a:pt x="161" y="968"/>
                </a:cubicBezTo>
                <a:cubicBezTo>
                  <a:pt x="161" y="969"/>
                  <a:pt x="161" y="969"/>
                  <a:pt x="162" y="970"/>
                </a:cubicBezTo>
                <a:cubicBezTo>
                  <a:pt x="162" y="970"/>
                  <a:pt x="162" y="970"/>
                  <a:pt x="161" y="971"/>
                </a:cubicBezTo>
                <a:cubicBezTo>
                  <a:pt x="162" y="971"/>
                  <a:pt x="162" y="971"/>
                  <a:pt x="162" y="971"/>
                </a:cubicBezTo>
                <a:cubicBezTo>
                  <a:pt x="162" y="977"/>
                  <a:pt x="162" y="982"/>
                  <a:pt x="162" y="987"/>
                </a:cubicBezTo>
                <a:cubicBezTo>
                  <a:pt x="163" y="993"/>
                  <a:pt x="161" y="999"/>
                  <a:pt x="162" y="1005"/>
                </a:cubicBezTo>
                <a:cubicBezTo>
                  <a:pt x="161" y="1007"/>
                  <a:pt x="162" y="1009"/>
                  <a:pt x="162" y="1011"/>
                </a:cubicBezTo>
                <a:cubicBezTo>
                  <a:pt x="162" y="1018"/>
                  <a:pt x="162" y="1025"/>
                  <a:pt x="162" y="1032"/>
                </a:cubicBezTo>
                <a:cubicBezTo>
                  <a:pt x="162" y="1033"/>
                  <a:pt x="162" y="1034"/>
                  <a:pt x="162" y="1035"/>
                </a:cubicBezTo>
                <a:cubicBezTo>
                  <a:pt x="162" y="1036"/>
                  <a:pt x="162" y="1037"/>
                  <a:pt x="162" y="1038"/>
                </a:cubicBezTo>
                <a:cubicBezTo>
                  <a:pt x="162" y="1040"/>
                  <a:pt x="161" y="1042"/>
                  <a:pt x="162" y="1044"/>
                </a:cubicBezTo>
                <a:cubicBezTo>
                  <a:pt x="162" y="1046"/>
                  <a:pt x="162" y="1048"/>
                  <a:pt x="162" y="1050"/>
                </a:cubicBezTo>
                <a:cubicBezTo>
                  <a:pt x="161" y="1054"/>
                  <a:pt x="162" y="1058"/>
                  <a:pt x="162" y="1063"/>
                </a:cubicBezTo>
                <a:cubicBezTo>
                  <a:pt x="162" y="1064"/>
                  <a:pt x="162" y="1064"/>
                  <a:pt x="162" y="1065"/>
                </a:cubicBezTo>
                <a:cubicBezTo>
                  <a:pt x="162" y="1066"/>
                  <a:pt x="161" y="1067"/>
                  <a:pt x="161" y="1068"/>
                </a:cubicBezTo>
                <a:cubicBezTo>
                  <a:pt x="161" y="1069"/>
                  <a:pt x="162" y="1070"/>
                  <a:pt x="162" y="1072"/>
                </a:cubicBezTo>
                <a:cubicBezTo>
                  <a:pt x="162" y="1073"/>
                  <a:pt x="161" y="1075"/>
                  <a:pt x="161" y="1077"/>
                </a:cubicBezTo>
                <a:cubicBezTo>
                  <a:pt x="161" y="1079"/>
                  <a:pt x="162" y="1081"/>
                  <a:pt x="162" y="1082"/>
                </a:cubicBezTo>
                <a:cubicBezTo>
                  <a:pt x="161" y="1083"/>
                  <a:pt x="161" y="1084"/>
                  <a:pt x="161" y="1085"/>
                </a:cubicBezTo>
                <a:cubicBezTo>
                  <a:pt x="161" y="1087"/>
                  <a:pt x="161" y="1090"/>
                  <a:pt x="161" y="1092"/>
                </a:cubicBezTo>
                <a:cubicBezTo>
                  <a:pt x="161" y="1093"/>
                  <a:pt x="160" y="1094"/>
                  <a:pt x="160" y="1095"/>
                </a:cubicBezTo>
                <a:cubicBezTo>
                  <a:pt x="160" y="1096"/>
                  <a:pt x="160" y="1097"/>
                  <a:pt x="160" y="1099"/>
                </a:cubicBezTo>
                <a:cubicBezTo>
                  <a:pt x="160" y="1102"/>
                  <a:pt x="160" y="1104"/>
                  <a:pt x="159" y="1108"/>
                </a:cubicBezTo>
                <a:cubicBezTo>
                  <a:pt x="159" y="1108"/>
                  <a:pt x="160" y="1109"/>
                  <a:pt x="160" y="1110"/>
                </a:cubicBezTo>
                <a:cubicBezTo>
                  <a:pt x="160" y="1110"/>
                  <a:pt x="159" y="1111"/>
                  <a:pt x="159" y="1111"/>
                </a:cubicBezTo>
                <a:cubicBezTo>
                  <a:pt x="159" y="1113"/>
                  <a:pt x="159" y="1115"/>
                  <a:pt x="159" y="1117"/>
                </a:cubicBezTo>
                <a:cubicBezTo>
                  <a:pt x="159" y="1119"/>
                  <a:pt x="158" y="1122"/>
                  <a:pt x="158" y="1124"/>
                </a:cubicBezTo>
                <a:cubicBezTo>
                  <a:pt x="158" y="1126"/>
                  <a:pt x="158" y="1127"/>
                  <a:pt x="158" y="1128"/>
                </a:cubicBezTo>
                <a:cubicBezTo>
                  <a:pt x="158" y="1131"/>
                  <a:pt x="158" y="1132"/>
                  <a:pt x="158" y="1136"/>
                </a:cubicBezTo>
                <a:cubicBezTo>
                  <a:pt x="158" y="1138"/>
                  <a:pt x="158" y="1140"/>
                  <a:pt x="160" y="1142"/>
                </a:cubicBezTo>
                <a:cubicBezTo>
                  <a:pt x="159" y="1144"/>
                  <a:pt x="156" y="1146"/>
                  <a:pt x="154" y="1148"/>
                </a:cubicBezTo>
                <a:cubicBezTo>
                  <a:pt x="153" y="1148"/>
                  <a:pt x="154" y="1147"/>
                  <a:pt x="153" y="1147"/>
                </a:cubicBezTo>
                <a:cubicBezTo>
                  <a:pt x="151" y="1147"/>
                  <a:pt x="148" y="1148"/>
                  <a:pt x="147" y="1150"/>
                </a:cubicBezTo>
                <a:close/>
                <a:moveTo>
                  <a:pt x="143" y="784"/>
                </a:moveTo>
                <a:cubicBezTo>
                  <a:pt x="143" y="783"/>
                  <a:pt x="144" y="785"/>
                  <a:pt x="144" y="784"/>
                </a:cubicBezTo>
                <a:cubicBezTo>
                  <a:pt x="144" y="783"/>
                  <a:pt x="144" y="781"/>
                  <a:pt x="143" y="780"/>
                </a:cubicBezTo>
                <a:cubicBezTo>
                  <a:pt x="144" y="779"/>
                  <a:pt x="144" y="777"/>
                  <a:pt x="142" y="778"/>
                </a:cubicBezTo>
                <a:cubicBezTo>
                  <a:pt x="143" y="778"/>
                  <a:pt x="142" y="778"/>
                  <a:pt x="142" y="779"/>
                </a:cubicBezTo>
                <a:cubicBezTo>
                  <a:pt x="142" y="779"/>
                  <a:pt x="142" y="779"/>
                  <a:pt x="142" y="779"/>
                </a:cubicBezTo>
                <a:cubicBezTo>
                  <a:pt x="143" y="779"/>
                  <a:pt x="143" y="779"/>
                  <a:pt x="143" y="780"/>
                </a:cubicBezTo>
                <a:cubicBezTo>
                  <a:pt x="143" y="780"/>
                  <a:pt x="143" y="780"/>
                  <a:pt x="143" y="780"/>
                </a:cubicBezTo>
                <a:cubicBezTo>
                  <a:pt x="143" y="780"/>
                  <a:pt x="143" y="780"/>
                  <a:pt x="143" y="780"/>
                </a:cubicBezTo>
                <a:cubicBezTo>
                  <a:pt x="143" y="781"/>
                  <a:pt x="144" y="783"/>
                  <a:pt x="143" y="784"/>
                </a:cubicBezTo>
                <a:close/>
                <a:moveTo>
                  <a:pt x="145" y="794"/>
                </a:moveTo>
                <a:cubicBezTo>
                  <a:pt x="144" y="793"/>
                  <a:pt x="145" y="792"/>
                  <a:pt x="144" y="793"/>
                </a:cubicBezTo>
                <a:cubicBezTo>
                  <a:pt x="145" y="793"/>
                  <a:pt x="144" y="794"/>
                  <a:pt x="145" y="794"/>
                </a:cubicBezTo>
                <a:close/>
                <a:moveTo>
                  <a:pt x="145" y="811"/>
                </a:moveTo>
                <a:cubicBezTo>
                  <a:pt x="145" y="811"/>
                  <a:pt x="146" y="810"/>
                  <a:pt x="145" y="810"/>
                </a:cubicBezTo>
                <a:cubicBezTo>
                  <a:pt x="145" y="810"/>
                  <a:pt x="145" y="812"/>
                  <a:pt x="145" y="811"/>
                </a:cubicBezTo>
                <a:close/>
                <a:moveTo>
                  <a:pt x="137" y="826"/>
                </a:moveTo>
                <a:cubicBezTo>
                  <a:pt x="137" y="826"/>
                  <a:pt x="137" y="826"/>
                  <a:pt x="137" y="826"/>
                </a:cubicBezTo>
                <a:cubicBezTo>
                  <a:pt x="137" y="826"/>
                  <a:pt x="137" y="826"/>
                  <a:pt x="137" y="826"/>
                </a:cubicBezTo>
                <a:close/>
                <a:moveTo>
                  <a:pt x="137" y="827"/>
                </a:moveTo>
                <a:cubicBezTo>
                  <a:pt x="137" y="827"/>
                  <a:pt x="137" y="827"/>
                  <a:pt x="137" y="827"/>
                </a:cubicBezTo>
                <a:cubicBezTo>
                  <a:pt x="137" y="827"/>
                  <a:pt x="137" y="827"/>
                  <a:pt x="137" y="827"/>
                </a:cubicBezTo>
                <a:cubicBezTo>
                  <a:pt x="137" y="827"/>
                  <a:pt x="137" y="826"/>
                  <a:pt x="137" y="827"/>
                </a:cubicBezTo>
                <a:cubicBezTo>
                  <a:pt x="137" y="827"/>
                  <a:pt x="137" y="827"/>
                  <a:pt x="137" y="827"/>
                </a:cubicBezTo>
                <a:cubicBezTo>
                  <a:pt x="137" y="827"/>
                  <a:pt x="137" y="827"/>
                  <a:pt x="137" y="827"/>
                </a:cubicBezTo>
                <a:close/>
                <a:moveTo>
                  <a:pt x="162" y="947"/>
                </a:moveTo>
                <a:cubicBezTo>
                  <a:pt x="162" y="947"/>
                  <a:pt x="162" y="946"/>
                  <a:pt x="162" y="947"/>
                </a:cubicBezTo>
                <a:cubicBezTo>
                  <a:pt x="162" y="947"/>
                  <a:pt x="161" y="948"/>
                  <a:pt x="162" y="947"/>
                </a:cubicBezTo>
                <a:close/>
                <a:moveTo>
                  <a:pt x="186" y="850"/>
                </a:moveTo>
                <a:cubicBezTo>
                  <a:pt x="186" y="849"/>
                  <a:pt x="186" y="848"/>
                  <a:pt x="186" y="849"/>
                </a:cubicBezTo>
                <a:cubicBezTo>
                  <a:pt x="186" y="849"/>
                  <a:pt x="186" y="850"/>
                  <a:pt x="186" y="850"/>
                </a:cubicBezTo>
                <a:close/>
                <a:moveTo>
                  <a:pt x="186" y="833"/>
                </a:moveTo>
                <a:cubicBezTo>
                  <a:pt x="186" y="833"/>
                  <a:pt x="186" y="832"/>
                  <a:pt x="186" y="833"/>
                </a:cubicBezTo>
                <a:cubicBezTo>
                  <a:pt x="186" y="833"/>
                  <a:pt x="185" y="834"/>
                  <a:pt x="186" y="833"/>
                </a:cubicBezTo>
                <a:close/>
                <a:moveTo>
                  <a:pt x="194" y="794"/>
                </a:moveTo>
                <a:cubicBezTo>
                  <a:pt x="192" y="794"/>
                  <a:pt x="192" y="797"/>
                  <a:pt x="193" y="798"/>
                </a:cubicBezTo>
                <a:cubicBezTo>
                  <a:pt x="193" y="798"/>
                  <a:pt x="193" y="798"/>
                  <a:pt x="193" y="798"/>
                </a:cubicBezTo>
                <a:cubicBezTo>
                  <a:pt x="193" y="798"/>
                  <a:pt x="193" y="798"/>
                  <a:pt x="193" y="798"/>
                </a:cubicBezTo>
                <a:cubicBezTo>
                  <a:pt x="193" y="799"/>
                  <a:pt x="193" y="799"/>
                  <a:pt x="193" y="799"/>
                </a:cubicBezTo>
                <a:cubicBezTo>
                  <a:pt x="193" y="799"/>
                  <a:pt x="193" y="800"/>
                  <a:pt x="193" y="800"/>
                </a:cubicBezTo>
                <a:cubicBezTo>
                  <a:pt x="193" y="800"/>
                  <a:pt x="194" y="799"/>
                  <a:pt x="194" y="799"/>
                </a:cubicBezTo>
                <a:cubicBezTo>
                  <a:pt x="194" y="799"/>
                  <a:pt x="194" y="799"/>
                  <a:pt x="194" y="799"/>
                </a:cubicBezTo>
                <a:cubicBezTo>
                  <a:pt x="194" y="798"/>
                  <a:pt x="194" y="798"/>
                  <a:pt x="194" y="797"/>
                </a:cubicBezTo>
                <a:cubicBezTo>
                  <a:pt x="194" y="797"/>
                  <a:pt x="194" y="797"/>
                  <a:pt x="194" y="797"/>
                </a:cubicBezTo>
                <a:cubicBezTo>
                  <a:pt x="195" y="796"/>
                  <a:pt x="194" y="795"/>
                  <a:pt x="194" y="794"/>
                </a:cubicBezTo>
                <a:cubicBezTo>
                  <a:pt x="194" y="794"/>
                  <a:pt x="194" y="794"/>
                  <a:pt x="194" y="794"/>
                </a:cubicBezTo>
                <a:close/>
                <a:moveTo>
                  <a:pt x="192" y="780"/>
                </a:moveTo>
                <a:cubicBezTo>
                  <a:pt x="192" y="780"/>
                  <a:pt x="192" y="780"/>
                  <a:pt x="191" y="780"/>
                </a:cubicBezTo>
                <a:cubicBezTo>
                  <a:pt x="191" y="781"/>
                  <a:pt x="193" y="782"/>
                  <a:pt x="192" y="783"/>
                </a:cubicBezTo>
                <a:cubicBezTo>
                  <a:pt x="192" y="783"/>
                  <a:pt x="192" y="784"/>
                  <a:pt x="192" y="783"/>
                </a:cubicBezTo>
                <a:cubicBezTo>
                  <a:pt x="192" y="783"/>
                  <a:pt x="192" y="783"/>
                  <a:pt x="192" y="783"/>
                </a:cubicBezTo>
                <a:cubicBezTo>
                  <a:pt x="192" y="784"/>
                  <a:pt x="192" y="784"/>
                  <a:pt x="192" y="785"/>
                </a:cubicBezTo>
                <a:cubicBezTo>
                  <a:pt x="192" y="785"/>
                  <a:pt x="192" y="785"/>
                  <a:pt x="192" y="785"/>
                </a:cubicBezTo>
                <a:cubicBezTo>
                  <a:pt x="192" y="785"/>
                  <a:pt x="192" y="785"/>
                  <a:pt x="192" y="785"/>
                </a:cubicBezTo>
                <a:cubicBezTo>
                  <a:pt x="192" y="787"/>
                  <a:pt x="192" y="788"/>
                  <a:pt x="192" y="790"/>
                </a:cubicBezTo>
                <a:cubicBezTo>
                  <a:pt x="192" y="790"/>
                  <a:pt x="192" y="790"/>
                  <a:pt x="192" y="790"/>
                </a:cubicBezTo>
                <a:cubicBezTo>
                  <a:pt x="192" y="790"/>
                  <a:pt x="192" y="790"/>
                  <a:pt x="192" y="791"/>
                </a:cubicBezTo>
                <a:cubicBezTo>
                  <a:pt x="192" y="791"/>
                  <a:pt x="192" y="791"/>
                  <a:pt x="193" y="792"/>
                </a:cubicBezTo>
                <a:cubicBezTo>
                  <a:pt x="192" y="792"/>
                  <a:pt x="192" y="792"/>
                  <a:pt x="192" y="793"/>
                </a:cubicBezTo>
                <a:cubicBezTo>
                  <a:pt x="193" y="793"/>
                  <a:pt x="193" y="793"/>
                  <a:pt x="193" y="794"/>
                </a:cubicBezTo>
                <a:cubicBezTo>
                  <a:pt x="193" y="794"/>
                  <a:pt x="193" y="794"/>
                  <a:pt x="194" y="794"/>
                </a:cubicBezTo>
                <a:cubicBezTo>
                  <a:pt x="194" y="794"/>
                  <a:pt x="194" y="794"/>
                  <a:pt x="194" y="794"/>
                </a:cubicBezTo>
                <a:cubicBezTo>
                  <a:pt x="194" y="794"/>
                  <a:pt x="194" y="794"/>
                  <a:pt x="194" y="794"/>
                </a:cubicBezTo>
                <a:cubicBezTo>
                  <a:pt x="194" y="793"/>
                  <a:pt x="194" y="791"/>
                  <a:pt x="193" y="791"/>
                </a:cubicBezTo>
                <a:cubicBezTo>
                  <a:pt x="193" y="791"/>
                  <a:pt x="193" y="791"/>
                  <a:pt x="193" y="791"/>
                </a:cubicBezTo>
                <a:cubicBezTo>
                  <a:pt x="193" y="791"/>
                  <a:pt x="193" y="790"/>
                  <a:pt x="193" y="790"/>
                </a:cubicBezTo>
                <a:cubicBezTo>
                  <a:pt x="193" y="790"/>
                  <a:pt x="194" y="790"/>
                  <a:pt x="194" y="790"/>
                </a:cubicBezTo>
                <a:cubicBezTo>
                  <a:pt x="193" y="789"/>
                  <a:pt x="193" y="787"/>
                  <a:pt x="193" y="785"/>
                </a:cubicBezTo>
                <a:cubicBezTo>
                  <a:pt x="193" y="785"/>
                  <a:pt x="193" y="785"/>
                  <a:pt x="193" y="785"/>
                </a:cubicBezTo>
                <a:cubicBezTo>
                  <a:pt x="193" y="785"/>
                  <a:pt x="193" y="785"/>
                  <a:pt x="193" y="785"/>
                </a:cubicBezTo>
                <a:cubicBezTo>
                  <a:pt x="193" y="784"/>
                  <a:pt x="193" y="784"/>
                  <a:pt x="193" y="783"/>
                </a:cubicBezTo>
                <a:cubicBezTo>
                  <a:pt x="193" y="783"/>
                  <a:pt x="193" y="783"/>
                  <a:pt x="193" y="783"/>
                </a:cubicBezTo>
                <a:cubicBezTo>
                  <a:pt x="193" y="782"/>
                  <a:pt x="193" y="780"/>
                  <a:pt x="193" y="780"/>
                </a:cubicBezTo>
                <a:cubicBezTo>
                  <a:pt x="192" y="780"/>
                  <a:pt x="192" y="780"/>
                  <a:pt x="192" y="780"/>
                </a:cubicBezTo>
                <a:close/>
                <a:moveTo>
                  <a:pt x="160" y="827"/>
                </a:moveTo>
                <a:cubicBezTo>
                  <a:pt x="160" y="828"/>
                  <a:pt x="160" y="825"/>
                  <a:pt x="160" y="827"/>
                </a:cubicBezTo>
                <a:close/>
                <a:moveTo>
                  <a:pt x="160" y="823"/>
                </a:moveTo>
                <a:cubicBezTo>
                  <a:pt x="160" y="821"/>
                  <a:pt x="160" y="824"/>
                  <a:pt x="160" y="823"/>
                </a:cubicBezTo>
                <a:close/>
                <a:moveTo>
                  <a:pt x="160" y="813"/>
                </a:moveTo>
                <a:cubicBezTo>
                  <a:pt x="159" y="810"/>
                  <a:pt x="159" y="813"/>
                  <a:pt x="160" y="813"/>
                </a:cubicBezTo>
                <a:close/>
                <a:moveTo>
                  <a:pt x="181" y="756"/>
                </a:moveTo>
                <a:cubicBezTo>
                  <a:pt x="182" y="757"/>
                  <a:pt x="181" y="758"/>
                  <a:pt x="182" y="758"/>
                </a:cubicBezTo>
                <a:cubicBezTo>
                  <a:pt x="181" y="757"/>
                  <a:pt x="182" y="756"/>
                  <a:pt x="181" y="756"/>
                </a:cubicBezTo>
                <a:close/>
                <a:moveTo>
                  <a:pt x="139" y="719"/>
                </a:moveTo>
                <a:cubicBezTo>
                  <a:pt x="139" y="719"/>
                  <a:pt x="138" y="720"/>
                  <a:pt x="139" y="720"/>
                </a:cubicBezTo>
                <a:cubicBezTo>
                  <a:pt x="139" y="720"/>
                  <a:pt x="138" y="718"/>
                  <a:pt x="139" y="719"/>
                </a:cubicBezTo>
                <a:close/>
                <a:moveTo>
                  <a:pt x="179" y="640"/>
                </a:moveTo>
                <a:cubicBezTo>
                  <a:pt x="180" y="641"/>
                  <a:pt x="179" y="641"/>
                  <a:pt x="179" y="641"/>
                </a:cubicBezTo>
                <a:cubicBezTo>
                  <a:pt x="179" y="642"/>
                  <a:pt x="179" y="642"/>
                  <a:pt x="180" y="642"/>
                </a:cubicBezTo>
                <a:cubicBezTo>
                  <a:pt x="180" y="642"/>
                  <a:pt x="180" y="640"/>
                  <a:pt x="179" y="640"/>
                </a:cubicBezTo>
                <a:close/>
                <a:moveTo>
                  <a:pt x="177" y="606"/>
                </a:moveTo>
                <a:cubicBezTo>
                  <a:pt x="176" y="606"/>
                  <a:pt x="177" y="607"/>
                  <a:pt x="177" y="607"/>
                </a:cubicBezTo>
                <a:cubicBezTo>
                  <a:pt x="177" y="607"/>
                  <a:pt x="177" y="607"/>
                  <a:pt x="177" y="607"/>
                </a:cubicBezTo>
                <a:cubicBezTo>
                  <a:pt x="177" y="607"/>
                  <a:pt x="177" y="606"/>
                  <a:pt x="177" y="606"/>
                </a:cubicBezTo>
                <a:close/>
                <a:moveTo>
                  <a:pt x="177" y="607"/>
                </a:moveTo>
                <a:cubicBezTo>
                  <a:pt x="177" y="607"/>
                  <a:pt x="177" y="607"/>
                  <a:pt x="177" y="607"/>
                </a:cubicBezTo>
                <a:cubicBezTo>
                  <a:pt x="177" y="607"/>
                  <a:pt x="177" y="608"/>
                  <a:pt x="177" y="607"/>
                </a:cubicBezTo>
                <a:close/>
                <a:moveTo>
                  <a:pt x="184" y="592"/>
                </a:moveTo>
                <a:cubicBezTo>
                  <a:pt x="185" y="591"/>
                  <a:pt x="185" y="592"/>
                  <a:pt x="185" y="591"/>
                </a:cubicBezTo>
                <a:cubicBezTo>
                  <a:pt x="185" y="591"/>
                  <a:pt x="185" y="591"/>
                  <a:pt x="185" y="591"/>
                </a:cubicBezTo>
                <a:cubicBezTo>
                  <a:pt x="185" y="591"/>
                  <a:pt x="185" y="591"/>
                  <a:pt x="185" y="590"/>
                </a:cubicBezTo>
                <a:cubicBezTo>
                  <a:pt x="184" y="590"/>
                  <a:pt x="183" y="591"/>
                  <a:pt x="184" y="592"/>
                </a:cubicBezTo>
                <a:close/>
                <a:moveTo>
                  <a:pt x="184" y="584"/>
                </a:moveTo>
                <a:cubicBezTo>
                  <a:pt x="184" y="584"/>
                  <a:pt x="185" y="583"/>
                  <a:pt x="184" y="583"/>
                </a:cubicBezTo>
                <a:cubicBezTo>
                  <a:pt x="184" y="583"/>
                  <a:pt x="184" y="584"/>
                  <a:pt x="184" y="584"/>
                </a:cubicBezTo>
                <a:close/>
                <a:moveTo>
                  <a:pt x="183" y="567"/>
                </a:moveTo>
                <a:cubicBezTo>
                  <a:pt x="183" y="567"/>
                  <a:pt x="183" y="568"/>
                  <a:pt x="183" y="567"/>
                </a:cubicBezTo>
                <a:cubicBezTo>
                  <a:pt x="183" y="567"/>
                  <a:pt x="183" y="567"/>
                  <a:pt x="183" y="567"/>
                </a:cubicBezTo>
                <a:cubicBezTo>
                  <a:pt x="183" y="567"/>
                  <a:pt x="183" y="567"/>
                  <a:pt x="183" y="567"/>
                </a:cubicBezTo>
                <a:cubicBezTo>
                  <a:pt x="183" y="568"/>
                  <a:pt x="183" y="568"/>
                  <a:pt x="183" y="568"/>
                </a:cubicBezTo>
                <a:cubicBezTo>
                  <a:pt x="183" y="568"/>
                  <a:pt x="183" y="568"/>
                  <a:pt x="183" y="568"/>
                </a:cubicBezTo>
                <a:cubicBezTo>
                  <a:pt x="183" y="568"/>
                  <a:pt x="183" y="569"/>
                  <a:pt x="183" y="569"/>
                </a:cubicBezTo>
                <a:cubicBezTo>
                  <a:pt x="183" y="569"/>
                  <a:pt x="184" y="569"/>
                  <a:pt x="184" y="568"/>
                </a:cubicBezTo>
                <a:cubicBezTo>
                  <a:pt x="184" y="568"/>
                  <a:pt x="184" y="568"/>
                  <a:pt x="184" y="568"/>
                </a:cubicBezTo>
                <a:cubicBezTo>
                  <a:pt x="184" y="568"/>
                  <a:pt x="184" y="567"/>
                  <a:pt x="184" y="567"/>
                </a:cubicBezTo>
                <a:cubicBezTo>
                  <a:pt x="184" y="567"/>
                  <a:pt x="184" y="567"/>
                  <a:pt x="184" y="567"/>
                </a:cubicBezTo>
                <a:cubicBezTo>
                  <a:pt x="184" y="566"/>
                  <a:pt x="184" y="565"/>
                  <a:pt x="184" y="564"/>
                </a:cubicBezTo>
                <a:cubicBezTo>
                  <a:pt x="183" y="565"/>
                  <a:pt x="183" y="564"/>
                  <a:pt x="182" y="564"/>
                </a:cubicBezTo>
                <a:cubicBezTo>
                  <a:pt x="183" y="565"/>
                  <a:pt x="183" y="566"/>
                  <a:pt x="183" y="567"/>
                </a:cubicBezTo>
                <a:close/>
                <a:moveTo>
                  <a:pt x="127" y="616"/>
                </a:moveTo>
                <a:cubicBezTo>
                  <a:pt x="127" y="616"/>
                  <a:pt x="126" y="617"/>
                  <a:pt x="127" y="617"/>
                </a:cubicBezTo>
                <a:cubicBezTo>
                  <a:pt x="127" y="616"/>
                  <a:pt x="127" y="615"/>
                  <a:pt x="127" y="616"/>
                </a:cubicBezTo>
                <a:close/>
                <a:moveTo>
                  <a:pt x="175" y="554"/>
                </a:moveTo>
                <a:cubicBezTo>
                  <a:pt x="175" y="554"/>
                  <a:pt x="174" y="555"/>
                  <a:pt x="175" y="555"/>
                </a:cubicBezTo>
                <a:cubicBezTo>
                  <a:pt x="175" y="555"/>
                  <a:pt x="175" y="553"/>
                  <a:pt x="175" y="554"/>
                </a:cubicBezTo>
                <a:close/>
                <a:moveTo>
                  <a:pt x="173" y="525"/>
                </a:moveTo>
                <a:cubicBezTo>
                  <a:pt x="174" y="525"/>
                  <a:pt x="173" y="525"/>
                  <a:pt x="174" y="526"/>
                </a:cubicBezTo>
                <a:cubicBezTo>
                  <a:pt x="174" y="525"/>
                  <a:pt x="174" y="524"/>
                  <a:pt x="173" y="525"/>
                </a:cubicBezTo>
                <a:close/>
                <a:moveTo>
                  <a:pt x="181" y="512"/>
                </a:moveTo>
                <a:cubicBezTo>
                  <a:pt x="181" y="512"/>
                  <a:pt x="181" y="511"/>
                  <a:pt x="181" y="511"/>
                </a:cubicBezTo>
                <a:cubicBezTo>
                  <a:pt x="181" y="512"/>
                  <a:pt x="180" y="512"/>
                  <a:pt x="181" y="512"/>
                </a:cubicBezTo>
                <a:close/>
                <a:moveTo>
                  <a:pt x="169" y="510"/>
                </a:moveTo>
                <a:cubicBezTo>
                  <a:pt x="169" y="509"/>
                  <a:pt x="170" y="509"/>
                  <a:pt x="169" y="509"/>
                </a:cubicBezTo>
                <a:cubicBezTo>
                  <a:pt x="169" y="509"/>
                  <a:pt x="169" y="510"/>
                  <a:pt x="169" y="510"/>
                </a:cubicBezTo>
                <a:close/>
                <a:moveTo>
                  <a:pt x="178" y="448"/>
                </a:moveTo>
                <a:cubicBezTo>
                  <a:pt x="178" y="448"/>
                  <a:pt x="179" y="448"/>
                  <a:pt x="179" y="448"/>
                </a:cubicBezTo>
                <a:cubicBezTo>
                  <a:pt x="178" y="447"/>
                  <a:pt x="179" y="447"/>
                  <a:pt x="178" y="447"/>
                </a:cubicBezTo>
                <a:cubicBezTo>
                  <a:pt x="177" y="447"/>
                  <a:pt x="178" y="449"/>
                  <a:pt x="178" y="448"/>
                </a:cubicBezTo>
                <a:close/>
                <a:moveTo>
                  <a:pt x="164" y="448"/>
                </a:moveTo>
                <a:cubicBezTo>
                  <a:pt x="164" y="448"/>
                  <a:pt x="165" y="448"/>
                  <a:pt x="164" y="447"/>
                </a:cubicBezTo>
                <a:cubicBezTo>
                  <a:pt x="164" y="447"/>
                  <a:pt x="164" y="449"/>
                  <a:pt x="164" y="448"/>
                </a:cubicBezTo>
                <a:close/>
                <a:moveTo>
                  <a:pt x="168" y="399"/>
                </a:moveTo>
                <a:cubicBezTo>
                  <a:pt x="168" y="399"/>
                  <a:pt x="169" y="398"/>
                  <a:pt x="168" y="398"/>
                </a:cubicBezTo>
                <a:cubicBezTo>
                  <a:pt x="167" y="399"/>
                  <a:pt x="168" y="399"/>
                  <a:pt x="168" y="399"/>
                </a:cubicBezTo>
                <a:close/>
                <a:moveTo>
                  <a:pt x="160" y="340"/>
                </a:moveTo>
                <a:cubicBezTo>
                  <a:pt x="160" y="340"/>
                  <a:pt x="160" y="340"/>
                  <a:pt x="161" y="340"/>
                </a:cubicBezTo>
                <a:cubicBezTo>
                  <a:pt x="161" y="340"/>
                  <a:pt x="161" y="338"/>
                  <a:pt x="160" y="339"/>
                </a:cubicBezTo>
                <a:cubicBezTo>
                  <a:pt x="160" y="339"/>
                  <a:pt x="160" y="340"/>
                  <a:pt x="160" y="340"/>
                </a:cubicBezTo>
                <a:close/>
                <a:moveTo>
                  <a:pt x="159" y="286"/>
                </a:moveTo>
                <a:cubicBezTo>
                  <a:pt x="159" y="286"/>
                  <a:pt x="160" y="284"/>
                  <a:pt x="159" y="284"/>
                </a:cubicBezTo>
                <a:cubicBezTo>
                  <a:pt x="159" y="285"/>
                  <a:pt x="159" y="286"/>
                  <a:pt x="159" y="286"/>
                </a:cubicBezTo>
                <a:close/>
                <a:moveTo>
                  <a:pt x="106" y="294"/>
                </a:moveTo>
                <a:cubicBezTo>
                  <a:pt x="106" y="294"/>
                  <a:pt x="106" y="293"/>
                  <a:pt x="106" y="293"/>
                </a:cubicBezTo>
                <a:cubicBezTo>
                  <a:pt x="106" y="294"/>
                  <a:pt x="105" y="295"/>
                  <a:pt x="106" y="294"/>
                </a:cubicBezTo>
                <a:close/>
                <a:moveTo>
                  <a:pt x="162" y="188"/>
                </a:moveTo>
                <a:cubicBezTo>
                  <a:pt x="162" y="188"/>
                  <a:pt x="163" y="187"/>
                  <a:pt x="162" y="187"/>
                </a:cubicBezTo>
                <a:cubicBezTo>
                  <a:pt x="162" y="188"/>
                  <a:pt x="162" y="189"/>
                  <a:pt x="162" y="188"/>
                </a:cubicBezTo>
                <a:close/>
                <a:moveTo>
                  <a:pt x="145" y="1177"/>
                </a:moveTo>
                <a:cubicBezTo>
                  <a:pt x="145" y="1177"/>
                  <a:pt x="145" y="1177"/>
                  <a:pt x="145" y="1177"/>
                </a:cubicBezTo>
                <a:cubicBezTo>
                  <a:pt x="145" y="1177"/>
                  <a:pt x="145" y="1177"/>
                  <a:pt x="145" y="1177"/>
                </a:cubicBezTo>
                <a:cubicBezTo>
                  <a:pt x="145" y="1178"/>
                  <a:pt x="145" y="1178"/>
                  <a:pt x="145" y="1178"/>
                </a:cubicBezTo>
                <a:cubicBezTo>
                  <a:pt x="145" y="1178"/>
                  <a:pt x="145" y="1178"/>
                  <a:pt x="145" y="1178"/>
                </a:cubicBezTo>
                <a:cubicBezTo>
                  <a:pt x="145" y="1179"/>
                  <a:pt x="145" y="1179"/>
                  <a:pt x="145" y="1178"/>
                </a:cubicBezTo>
                <a:cubicBezTo>
                  <a:pt x="146" y="1178"/>
                  <a:pt x="146" y="1178"/>
                  <a:pt x="146" y="1177"/>
                </a:cubicBezTo>
                <a:cubicBezTo>
                  <a:pt x="146" y="1177"/>
                  <a:pt x="146" y="1177"/>
                  <a:pt x="146" y="1177"/>
                </a:cubicBezTo>
                <a:cubicBezTo>
                  <a:pt x="146" y="1177"/>
                  <a:pt x="146" y="1177"/>
                  <a:pt x="146" y="1177"/>
                </a:cubicBezTo>
                <a:cubicBezTo>
                  <a:pt x="146" y="1177"/>
                  <a:pt x="146" y="1176"/>
                  <a:pt x="146" y="1176"/>
                </a:cubicBezTo>
                <a:cubicBezTo>
                  <a:pt x="146" y="1176"/>
                  <a:pt x="146" y="1176"/>
                  <a:pt x="145" y="1176"/>
                </a:cubicBezTo>
                <a:lnTo>
                  <a:pt x="145" y="1177"/>
                </a:lnTo>
                <a:close/>
                <a:moveTo>
                  <a:pt x="144" y="1158"/>
                </a:moveTo>
                <a:cubicBezTo>
                  <a:pt x="144" y="1158"/>
                  <a:pt x="144" y="1158"/>
                  <a:pt x="144" y="1159"/>
                </a:cubicBezTo>
                <a:cubicBezTo>
                  <a:pt x="144" y="1159"/>
                  <a:pt x="144" y="1159"/>
                  <a:pt x="144" y="1160"/>
                </a:cubicBezTo>
                <a:cubicBezTo>
                  <a:pt x="144" y="1160"/>
                  <a:pt x="144" y="1160"/>
                  <a:pt x="144" y="1160"/>
                </a:cubicBezTo>
                <a:cubicBezTo>
                  <a:pt x="144" y="1160"/>
                  <a:pt x="144" y="1160"/>
                  <a:pt x="144" y="1160"/>
                </a:cubicBezTo>
                <a:cubicBezTo>
                  <a:pt x="145" y="1159"/>
                  <a:pt x="145" y="1159"/>
                  <a:pt x="145" y="1158"/>
                </a:cubicBezTo>
                <a:cubicBezTo>
                  <a:pt x="145" y="1158"/>
                  <a:pt x="144" y="1158"/>
                  <a:pt x="144" y="1158"/>
                </a:cubicBezTo>
                <a:cubicBezTo>
                  <a:pt x="144" y="1158"/>
                  <a:pt x="144" y="1158"/>
                  <a:pt x="144" y="1158"/>
                </a:cubicBezTo>
                <a:close/>
                <a:moveTo>
                  <a:pt x="113" y="1166"/>
                </a:moveTo>
                <a:cubicBezTo>
                  <a:pt x="113" y="1166"/>
                  <a:pt x="113" y="1165"/>
                  <a:pt x="112" y="1165"/>
                </a:cubicBezTo>
                <a:cubicBezTo>
                  <a:pt x="112" y="1165"/>
                  <a:pt x="112" y="1165"/>
                  <a:pt x="112" y="1165"/>
                </a:cubicBezTo>
                <a:cubicBezTo>
                  <a:pt x="112" y="1165"/>
                  <a:pt x="112" y="1165"/>
                  <a:pt x="112" y="1165"/>
                </a:cubicBezTo>
                <a:cubicBezTo>
                  <a:pt x="112" y="1165"/>
                  <a:pt x="112" y="1166"/>
                  <a:pt x="112" y="1166"/>
                </a:cubicBezTo>
                <a:cubicBezTo>
                  <a:pt x="112" y="1166"/>
                  <a:pt x="112" y="1167"/>
                  <a:pt x="112" y="1167"/>
                </a:cubicBezTo>
                <a:cubicBezTo>
                  <a:pt x="112" y="1167"/>
                  <a:pt x="113" y="1167"/>
                  <a:pt x="113" y="1167"/>
                </a:cubicBezTo>
                <a:cubicBezTo>
                  <a:pt x="113" y="1167"/>
                  <a:pt x="113" y="1167"/>
                  <a:pt x="113" y="1167"/>
                </a:cubicBezTo>
                <a:cubicBezTo>
                  <a:pt x="113" y="1166"/>
                  <a:pt x="113" y="1166"/>
                  <a:pt x="113" y="1166"/>
                </a:cubicBezTo>
                <a:close/>
                <a:moveTo>
                  <a:pt x="117" y="1085"/>
                </a:moveTo>
                <a:cubicBezTo>
                  <a:pt x="117" y="1085"/>
                  <a:pt x="117" y="1085"/>
                  <a:pt x="117" y="1085"/>
                </a:cubicBezTo>
                <a:cubicBezTo>
                  <a:pt x="117" y="1085"/>
                  <a:pt x="117" y="1085"/>
                  <a:pt x="117" y="1085"/>
                </a:cubicBezTo>
                <a:cubicBezTo>
                  <a:pt x="117" y="1085"/>
                  <a:pt x="117" y="1085"/>
                  <a:pt x="117" y="1085"/>
                </a:cubicBezTo>
                <a:cubicBezTo>
                  <a:pt x="117" y="1085"/>
                  <a:pt x="117" y="1086"/>
                  <a:pt x="117" y="1087"/>
                </a:cubicBezTo>
                <a:cubicBezTo>
                  <a:pt x="117" y="1088"/>
                  <a:pt x="117" y="1089"/>
                  <a:pt x="116" y="1091"/>
                </a:cubicBezTo>
                <a:cubicBezTo>
                  <a:pt x="116" y="1091"/>
                  <a:pt x="116" y="1091"/>
                  <a:pt x="117" y="1091"/>
                </a:cubicBezTo>
                <a:cubicBezTo>
                  <a:pt x="117" y="1091"/>
                  <a:pt x="117" y="1091"/>
                  <a:pt x="117" y="1091"/>
                </a:cubicBezTo>
                <a:cubicBezTo>
                  <a:pt x="117" y="1089"/>
                  <a:pt x="117" y="1088"/>
                  <a:pt x="117" y="1087"/>
                </a:cubicBezTo>
                <a:cubicBezTo>
                  <a:pt x="117" y="1086"/>
                  <a:pt x="117" y="1085"/>
                  <a:pt x="117" y="1085"/>
                </a:cubicBezTo>
                <a:close/>
                <a:moveTo>
                  <a:pt x="117" y="1083"/>
                </a:moveTo>
                <a:cubicBezTo>
                  <a:pt x="117" y="1082"/>
                  <a:pt x="117" y="1082"/>
                  <a:pt x="117" y="1081"/>
                </a:cubicBezTo>
                <a:cubicBezTo>
                  <a:pt x="117" y="1080"/>
                  <a:pt x="118" y="1080"/>
                  <a:pt x="118" y="1080"/>
                </a:cubicBezTo>
                <a:cubicBezTo>
                  <a:pt x="118" y="1080"/>
                  <a:pt x="118" y="1079"/>
                  <a:pt x="117" y="1079"/>
                </a:cubicBezTo>
                <a:cubicBezTo>
                  <a:pt x="117" y="1079"/>
                  <a:pt x="117" y="1079"/>
                  <a:pt x="117" y="1079"/>
                </a:cubicBezTo>
                <a:cubicBezTo>
                  <a:pt x="117" y="1080"/>
                  <a:pt x="117" y="1080"/>
                  <a:pt x="117" y="1080"/>
                </a:cubicBezTo>
                <a:cubicBezTo>
                  <a:pt x="117" y="1080"/>
                  <a:pt x="117" y="1080"/>
                  <a:pt x="117" y="1081"/>
                </a:cubicBezTo>
                <a:cubicBezTo>
                  <a:pt x="117" y="1081"/>
                  <a:pt x="117" y="1082"/>
                  <a:pt x="117" y="1083"/>
                </a:cubicBezTo>
                <a:cubicBezTo>
                  <a:pt x="117" y="1083"/>
                  <a:pt x="117" y="1083"/>
                  <a:pt x="117" y="1083"/>
                </a:cubicBezTo>
                <a:cubicBezTo>
                  <a:pt x="117" y="1083"/>
                  <a:pt x="117" y="1083"/>
                  <a:pt x="117" y="1083"/>
                </a:cubicBezTo>
                <a:close/>
                <a:moveTo>
                  <a:pt x="118" y="1063"/>
                </a:moveTo>
                <a:cubicBezTo>
                  <a:pt x="118" y="1063"/>
                  <a:pt x="118" y="1063"/>
                  <a:pt x="118" y="1063"/>
                </a:cubicBezTo>
                <a:cubicBezTo>
                  <a:pt x="118" y="1063"/>
                  <a:pt x="118" y="1063"/>
                  <a:pt x="118" y="1063"/>
                </a:cubicBezTo>
                <a:cubicBezTo>
                  <a:pt x="118" y="1063"/>
                  <a:pt x="118" y="1063"/>
                  <a:pt x="118" y="1063"/>
                </a:cubicBezTo>
                <a:cubicBezTo>
                  <a:pt x="118" y="1063"/>
                  <a:pt x="118" y="1063"/>
                  <a:pt x="118" y="1063"/>
                </a:cubicBezTo>
                <a:cubicBezTo>
                  <a:pt x="117" y="1063"/>
                  <a:pt x="117" y="1063"/>
                  <a:pt x="117" y="1063"/>
                </a:cubicBezTo>
                <a:cubicBezTo>
                  <a:pt x="117" y="1064"/>
                  <a:pt x="117" y="1065"/>
                  <a:pt x="117" y="1066"/>
                </a:cubicBezTo>
                <a:cubicBezTo>
                  <a:pt x="117" y="1066"/>
                  <a:pt x="118" y="1066"/>
                  <a:pt x="118" y="1066"/>
                </a:cubicBezTo>
                <a:cubicBezTo>
                  <a:pt x="118" y="1066"/>
                  <a:pt x="118" y="1066"/>
                  <a:pt x="118" y="1066"/>
                </a:cubicBezTo>
                <a:cubicBezTo>
                  <a:pt x="117" y="1065"/>
                  <a:pt x="118" y="1064"/>
                  <a:pt x="118" y="1063"/>
                </a:cubicBezTo>
                <a:close/>
                <a:moveTo>
                  <a:pt x="182" y="733"/>
                </a:moveTo>
                <a:cubicBezTo>
                  <a:pt x="182" y="733"/>
                  <a:pt x="182" y="733"/>
                  <a:pt x="182" y="732"/>
                </a:cubicBezTo>
                <a:cubicBezTo>
                  <a:pt x="182" y="732"/>
                  <a:pt x="182" y="732"/>
                  <a:pt x="181" y="731"/>
                </a:cubicBezTo>
                <a:cubicBezTo>
                  <a:pt x="181" y="731"/>
                  <a:pt x="181" y="731"/>
                  <a:pt x="181" y="731"/>
                </a:cubicBezTo>
                <a:cubicBezTo>
                  <a:pt x="181" y="731"/>
                  <a:pt x="181" y="731"/>
                  <a:pt x="181" y="731"/>
                </a:cubicBezTo>
                <a:cubicBezTo>
                  <a:pt x="181" y="731"/>
                  <a:pt x="181" y="732"/>
                  <a:pt x="181" y="732"/>
                </a:cubicBezTo>
                <a:cubicBezTo>
                  <a:pt x="181" y="732"/>
                  <a:pt x="181" y="732"/>
                  <a:pt x="181" y="732"/>
                </a:cubicBezTo>
                <a:cubicBezTo>
                  <a:pt x="181" y="732"/>
                  <a:pt x="181" y="733"/>
                  <a:pt x="181" y="733"/>
                </a:cubicBezTo>
                <a:cubicBezTo>
                  <a:pt x="181" y="733"/>
                  <a:pt x="181" y="734"/>
                  <a:pt x="181" y="734"/>
                </a:cubicBezTo>
                <a:cubicBezTo>
                  <a:pt x="181" y="734"/>
                  <a:pt x="181" y="734"/>
                  <a:pt x="181" y="734"/>
                </a:cubicBezTo>
                <a:cubicBezTo>
                  <a:pt x="181" y="734"/>
                  <a:pt x="181" y="734"/>
                  <a:pt x="181" y="734"/>
                </a:cubicBezTo>
                <a:cubicBezTo>
                  <a:pt x="181" y="734"/>
                  <a:pt x="182" y="733"/>
                  <a:pt x="182" y="733"/>
                </a:cubicBezTo>
                <a:close/>
                <a:moveTo>
                  <a:pt x="181" y="710"/>
                </a:moveTo>
                <a:cubicBezTo>
                  <a:pt x="181" y="710"/>
                  <a:pt x="181" y="710"/>
                  <a:pt x="180" y="710"/>
                </a:cubicBezTo>
                <a:cubicBezTo>
                  <a:pt x="180" y="710"/>
                  <a:pt x="180" y="710"/>
                  <a:pt x="180" y="710"/>
                </a:cubicBezTo>
                <a:cubicBezTo>
                  <a:pt x="181" y="710"/>
                  <a:pt x="180" y="711"/>
                  <a:pt x="180" y="711"/>
                </a:cubicBezTo>
                <a:cubicBezTo>
                  <a:pt x="180" y="711"/>
                  <a:pt x="180" y="711"/>
                  <a:pt x="181" y="711"/>
                </a:cubicBezTo>
                <a:cubicBezTo>
                  <a:pt x="181" y="711"/>
                  <a:pt x="181" y="711"/>
                  <a:pt x="181" y="711"/>
                </a:cubicBezTo>
                <a:cubicBezTo>
                  <a:pt x="181" y="710"/>
                  <a:pt x="181" y="710"/>
                  <a:pt x="181" y="710"/>
                </a:cubicBezTo>
                <a:close/>
                <a:moveTo>
                  <a:pt x="130" y="718"/>
                </a:moveTo>
                <a:cubicBezTo>
                  <a:pt x="130" y="718"/>
                  <a:pt x="129" y="718"/>
                  <a:pt x="129" y="718"/>
                </a:cubicBezTo>
                <a:cubicBezTo>
                  <a:pt x="129" y="718"/>
                  <a:pt x="129" y="718"/>
                  <a:pt x="129" y="718"/>
                </a:cubicBezTo>
                <a:cubicBezTo>
                  <a:pt x="129" y="721"/>
                  <a:pt x="130" y="723"/>
                  <a:pt x="130" y="725"/>
                </a:cubicBezTo>
                <a:cubicBezTo>
                  <a:pt x="130" y="728"/>
                  <a:pt x="130" y="730"/>
                  <a:pt x="130" y="733"/>
                </a:cubicBezTo>
                <a:cubicBezTo>
                  <a:pt x="130" y="733"/>
                  <a:pt x="130" y="733"/>
                  <a:pt x="131" y="733"/>
                </a:cubicBezTo>
                <a:cubicBezTo>
                  <a:pt x="131" y="733"/>
                  <a:pt x="131" y="733"/>
                  <a:pt x="131" y="733"/>
                </a:cubicBezTo>
                <a:cubicBezTo>
                  <a:pt x="131" y="730"/>
                  <a:pt x="131" y="728"/>
                  <a:pt x="130" y="725"/>
                </a:cubicBezTo>
                <a:cubicBezTo>
                  <a:pt x="130" y="723"/>
                  <a:pt x="130" y="721"/>
                  <a:pt x="130" y="718"/>
                </a:cubicBezTo>
                <a:cubicBezTo>
                  <a:pt x="130" y="718"/>
                  <a:pt x="130" y="718"/>
                  <a:pt x="130" y="718"/>
                </a:cubicBezTo>
                <a:close/>
                <a:moveTo>
                  <a:pt x="138" y="711"/>
                </a:moveTo>
                <a:cubicBezTo>
                  <a:pt x="138" y="712"/>
                  <a:pt x="138" y="712"/>
                  <a:pt x="138" y="713"/>
                </a:cubicBezTo>
                <a:cubicBezTo>
                  <a:pt x="138" y="713"/>
                  <a:pt x="138" y="713"/>
                  <a:pt x="138" y="714"/>
                </a:cubicBezTo>
                <a:cubicBezTo>
                  <a:pt x="138" y="714"/>
                  <a:pt x="138" y="714"/>
                  <a:pt x="138" y="714"/>
                </a:cubicBezTo>
                <a:cubicBezTo>
                  <a:pt x="138" y="714"/>
                  <a:pt x="138" y="714"/>
                  <a:pt x="138" y="714"/>
                </a:cubicBezTo>
                <a:cubicBezTo>
                  <a:pt x="138" y="713"/>
                  <a:pt x="138" y="713"/>
                  <a:pt x="138" y="713"/>
                </a:cubicBezTo>
                <a:cubicBezTo>
                  <a:pt x="138" y="712"/>
                  <a:pt x="138" y="712"/>
                  <a:pt x="138" y="711"/>
                </a:cubicBezTo>
                <a:cubicBezTo>
                  <a:pt x="138" y="711"/>
                  <a:pt x="138" y="711"/>
                  <a:pt x="138" y="711"/>
                </a:cubicBezTo>
                <a:cubicBezTo>
                  <a:pt x="138" y="711"/>
                  <a:pt x="138" y="711"/>
                  <a:pt x="138" y="711"/>
                </a:cubicBezTo>
                <a:cubicBezTo>
                  <a:pt x="138" y="711"/>
                  <a:pt x="138" y="711"/>
                  <a:pt x="138" y="711"/>
                </a:cubicBezTo>
                <a:close/>
                <a:moveTo>
                  <a:pt x="130" y="715"/>
                </a:moveTo>
                <a:cubicBezTo>
                  <a:pt x="130" y="715"/>
                  <a:pt x="130" y="715"/>
                  <a:pt x="129" y="715"/>
                </a:cubicBezTo>
                <a:cubicBezTo>
                  <a:pt x="129" y="715"/>
                  <a:pt x="129" y="715"/>
                  <a:pt x="129" y="715"/>
                </a:cubicBezTo>
                <a:cubicBezTo>
                  <a:pt x="129" y="715"/>
                  <a:pt x="129" y="715"/>
                  <a:pt x="129" y="715"/>
                </a:cubicBezTo>
                <a:cubicBezTo>
                  <a:pt x="129" y="715"/>
                  <a:pt x="129" y="715"/>
                  <a:pt x="129" y="716"/>
                </a:cubicBezTo>
                <a:cubicBezTo>
                  <a:pt x="129" y="716"/>
                  <a:pt x="129" y="716"/>
                  <a:pt x="130" y="716"/>
                </a:cubicBezTo>
                <a:cubicBezTo>
                  <a:pt x="130" y="716"/>
                  <a:pt x="130" y="716"/>
                  <a:pt x="130" y="716"/>
                </a:cubicBezTo>
                <a:cubicBezTo>
                  <a:pt x="130" y="715"/>
                  <a:pt x="130" y="715"/>
                  <a:pt x="130" y="715"/>
                </a:cubicBezTo>
                <a:close/>
                <a:moveTo>
                  <a:pt x="129" y="708"/>
                </a:moveTo>
                <a:cubicBezTo>
                  <a:pt x="129" y="708"/>
                  <a:pt x="129" y="708"/>
                  <a:pt x="129" y="708"/>
                </a:cubicBezTo>
                <a:cubicBezTo>
                  <a:pt x="129" y="708"/>
                  <a:pt x="129" y="709"/>
                  <a:pt x="129" y="709"/>
                </a:cubicBezTo>
                <a:cubicBezTo>
                  <a:pt x="129" y="709"/>
                  <a:pt x="129" y="710"/>
                  <a:pt x="129" y="710"/>
                </a:cubicBezTo>
                <a:cubicBezTo>
                  <a:pt x="129" y="711"/>
                  <a:pt x="129" y="711"/>
                  <a:pt x="129" y="712"/>
                </a:cubicBezTo>
                <a:cubicBezTo>
                  <a:pt x="129" y="712"/>
                  <a:pt x="129" y="712"/>
                  <a:pt x="129" y="712"/>
                </a:cubicBezTo>
                <a:cubicBezTo>
                  <a:pt x="129" y="712"/>
                  <a:pt x="130" y="712"/>
                  <a:pt x="130" y="712"/>
                </a:cubicBezTo>
                <a:cubicBezTo>
                  <a:pt x="129" y="711"/>
                  <a:pt x="129" y="711"/>
                  <a:pt x="130" y="710"/>
                </a:cubicBezTo>
                <a:cubicBezTo>
                  <a:pt x="129" y="710"/>
                  <a:pt x="130" y="709"/>
                  <a:pt x="129" y="709"/>
                </a:cubicBezTo>
                <a:cubicBezTo>
                  <a:pt x="129" y="708"/>
                  <a:pt x="129" y="708"/>
                  <a:pt x="129" y="708"/>
                </a:cubicBezTo>
                <a:close/>
                <a:moveTo>
                  <a:pt x="176" y="646"/>
                </a:moveTo>
                <a:cubicBezTo>
                  <a:pt x="176" y="646"/>
                  <a:pt x="176" y="646"/>
                  <a:pt x="176" y="647"/>
                </a:cubicBezTo>
                <a:cubicBezTo>
                  <a:pt x="177" y="647"/>
                  <a:pt x="177" y="647"/>
                  <a:pt x="177" y="647"/>
                </a:cubicBezTo>
                <a:cubicBezTo>
                  <a:pt x="177" y="647"/>
                  <a:pt x="177" y="647"/>
                  <a:pt x="177" y="647"/>
                </a:cubicBezTo>
                <a:cubicBezTo>
                  <a:pt x="177" y="646"/>
                  <a:pt x="177" y="646"/>
                  <a:pt x="177" y="646"/>
                </a:cubicBezTo>
                <a:cubicBezTo>
                  <a:pt x="177" y="646"/>
                  <a:pt x="177" y="645"/>
                  <a:pt x="177" y="645"/>
                </a:cubicBezTo>
                <a:cubicBezTo>
                  <a:pt x="177" y="645"/>
                  <a:pt x="176" y="645"/>
                  <a:pt x="176" y="645"/>
                </a:cubicBezTo>
                <a:cubicBezTo>
                  <a:pt x="176" y="645"/>
                  <a:pt x="176" y="645"/>
                  <a:pt x="176" y="646"/>
                </a:cubicBezTo>
                <a:close/>
                <a:moveTo>
                  <a:pt x="187" y="634"/>
                </a:move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4"/>
                </a:cubicBezTo>
                <a:cubicBezTo>
                  <a:pt x="187" y="634"/>
                  <a:pt x="187" y="634"/>
                  <a:pt x="187" y="634"/>
                </a:cubicBezTo>
                <a:cubicBezTo>
                  <a:pt x="187" y="634"/>
                  <a:pt x="187" y="634"/>
                  <a:pt x="187" y="634"/>
                </a:cubicBezTo>
                <a:cubicBezTo>
                  <a:pt x="187" y="634"/>
                  <a:pt x="187" y="634"/>
                  <a:pt x="187" y="634"/>
                </a:cubicBezTo>
                <a:close/>
                <a:moveTo>
                  <a:pt x="178" y="617"/>
                </a:moveTo>
                <a:cubicBezTo>
                  <a:pt x="178" y="617"/>
                  <a:pt x="178" y="617"/>
                  <a:pt x="178" y="617"/>
                </a:cubicBezTo>
                <a:cubicBezTo>
                  <a:pt x="178" y="618"/>
                  <a:pt x="178" y="620"/>
                  <a:pt x="178" y="621"/>
                </a:cubicBezTo>
                <a:cubicBezTo>
                  <a:pt x="178" y="621"/>
                  <a:pt x="178" y="621"/>
                  <a:pt x="178" y="621"/>
                </a:cubicBezTo>
                <a:cubicBezTo>
                  <a:pt x="179" y="621"/>
                  <a:pt x="179" y="621"/>
                  <a:pt x="179" y="621"/>
                </a:cubicBezTo>
                <a:cubicBezTo>
                  <a:pt x="179" y="620"/>
                  <a:pt x="179" y="618"/>
                  <a:pt x="179" y="617"/>
                </a:cubicBezTo>
                <a:cubicBezTo>
                  <a:pt x="179" y="617"/>
                  <a:pt x="179" y="617"/>
                  <a:pt x="178" y="617"/>
                </a:cubicBezTo>
                <a:cubicBezTo>
                  <a:pt x="178" y="617"/>
                  <a:pt x="178" y="617"/>
                  <a:pt x="178" y="617"/>
                </a:cubicBezTo>
                <a:close/>
                <a:moveTo>
                  <a:pt x="177" y="595"/>
                </a:moveTo>
                <a:cubicBezTo>
                  <a:pt x="177" y="595"/>
                  <a:pt x="177" y="595"/>
                  <a:pt x="177" y="595"/>
                </a:cubicBezTo>
                <a:cubicBezTo>
                  <a:pt x="177" y="595"/>
                  <a:pt x="177" y="595"/>
                  <a:pt x="177" y="595"/>
                </a:cubicBezTo>
                <a:cubicBezTo>
                  <a:pt x="177" y="596"/>
                  <a:pt x="177" y="597"/>
                  <a:pt x="177" y="598"/>
                </a:cubicBezTo>
                <a:cubicBezTo>
                  <a:pt x="177" y="599"/>
                  <a:pt x="177" y="601"/>
                  <a:pt x="178" y="602"/>
                </a:cubicBezTo>
                <a:cubicBezTo>
                  <a:pt x="178" y="602"/>
                  <a:pt x="178" y="602"/>
                  <a:pt x="178" y="602"/>
                </a:cubicBezTo>
                <a:cubicBezTo>
                  <a:pt x="178" y="602"/>
                  <a:pt x="178" y="602"/>
                  <a:pt x="178" y="602"/>
                </a:cubicBezTo>
                <a:cubicBezTo>
                  <a:pt x="178" y="601"/>
                  <a:pt x="178" y="599"/>
                  <a:pt x="178" y="598"/>
                </a:cubicBezTo>
                <a:cubicBezTo>
                  <a:pt x="178" y="597"/>
                  <a:pt x="178" y="596"/>
                  <a:pt x="177" y="595"/>
                </a:cubicBezTo>
                <a:cubicBezTo>
                  <a:pt x="177" y="595"/>
                  <a:pt x="177" y="595"/>
                  <a:pt x="177" y="595"/>
                </a:cubicBezTo>
                <a:cubicBezTo>
                  <a:pt x="178" y="595"/>
                  <a:pt x="178" y="595"/>
                  <a:pt x="177" y="595"/>
                </a:cubicBezTo>
                <a:cubicBezTo>
                  <a:pt x="177" y="595"/>
                  <a:pt x="177" y="595"/>
                  <a:pt x="177" y="595"/>
                </a:cubicBezTo>
                <a:cubicBezTo>
                  <a:pt x="177" y="595"/>
                  <a:pt x="177" y="595"/>
                  <a:pt x="177" y="595"/>
                </a:cubicBezTo>
                <a:close/>
                <a:moveTo>
                  <a:pt x="127" y="628"/>
                </a:moveTo>
                <a:cubicBezTo>
                  <a:pt x="127" y="629"/>
                  <a:pt x="128" y="629"/>
                  <a:pt x="127" y="630"/>
                </a:cubicBezTo>
                <a:cubicBezTo>
                  <a:pt x="127" y="630"/>
                  <a:pt x="127" y="630"/>
                  <a:pt x="127" y="630"/>
                </a:cubicBezTo>
                <a:cubicBezTo>
                  <a:pt x="128" y="630"/>
                  <a:pt x="128" y="630"/>
                  <a:pt x="128" y="630"/>
                </a:cubicBezTo>
                <a:cubicBezTo>
                  <a:pt x="128" y="629"/>
                  <a:pt x="128" y="629"/>
                  <a:pt x="128" y="628"/>
                </a:cubicBezTo>
                <a:lnTo>
                  <a:pt x="127" y="628"/>
                </a:lnTo>
                <a:close/>
                <a:moveTo>
                  <a:pt x="181" y="515"/>
                </a:moveTo>
                <a:cubicBezTo>
                  <a:pt x="181" y="515"/>
                  <a:pt x="180" y="515"/>
                  <a:pt x="181" y="515"/>
                </a:cubicBezTo>
                <a:cubicBezTo>
                  <a:pt x="181" y="515"/>
                  <a:pt x="181" y="516"/>
                  <a:pt x="181" y="516"/>
                </a:cubicBezTo>
                <a:cubicBezTo>
                  <a:pt x="181" y="517"/>
                  <a:pt x="181" y="517"/>
                  <a:pt x="181" y="517"/>
                </a:cubicBezTo>
                <a:cubicBezTo>
                  <a:pt x="181" y="517"/>
                  <a:pt x="181" y="516"/>
                  <a:pt x="181" y="516"/>
                </a:cubicBezTo>
                <a:cubicBezTo>
                  <a:pt x="181" y="516"/>
                  <a:pt x="181" y="515"/>
                  <a:pt x="181" y="515"/>
                </a:cubicBezTo>
                <a:cubicBezTo>
                  <a:pt x="181" y="515"/>
                  <a:pt x="181" y="514"/>
                  <a:pt x="181" y="515"/>
                </a:cubicBezTo>
                <a:cubicBezTo>
                  <a:pt x="181" y="515"/>
                  <a:pt x="181" y="515"/>
                  <a:pt x="181" y="515"/>
                </a:cubicBezTo>
                <a:close/>
                <a:moveTo>
                  <a:pt x="173" y="508"/>
                </a:moveTo>
                <a:cubicBezTo>
                  <a:pt x="173" y="507"/>
                  <a:pt x="173" y="507"/>
                  <a:pt x="173" y="507"/>
                </a:cubicBezTo>
                <a:cubicBezTo>
                  <a:pt x="173" y="507"/>
                  <a:pt x="173" y="507"/>
                  <a:pt x="173" y="507"/>
                </a:cubicBezTo>
                <a:cubicBezTo>
                  <a:pt x="173" y="507"/>
                  <a:pt x="173" y="507"/>
                  <a:pt x="173" y="507"/>
                </a:cubicBezTo>
                <a:cubicBezTo>
                  <a:pt x="173" y="508"/>
                  <a:pt x="173" y="508"/>
                  <a:pt x="173" y="508"/>
                </a:cubicBezTo>
                <a:cubicBezTo>
                  <a:pt x="173" y="508"/>
                  <a:pt x="173" y="509"/>
                  <a:pt x="173" y="509"/>
                </a:cubicBezTo>
                <a:cubicBezTo>
                  <a:pt x="173" y="509"/>
                  <a:pt x="173" y="509"/>
                  <a:pt x="173" y="509"/>
                </a:cubicBezTo>
                <a:cubicBezTo>
                  <a:pt x="173" y="509"/>
                  <a:pt x="173" y="509"/>
                  <a:pt x="173" y="509"/>
                </a:cubicBezTo>
                <a:cubicBezTo>
                  <a:pt x="173" y="509"/>
                  <a:pt x="173" y="508"/>
                  <a:pt x="173" y="508"/>
                </a:cubicBezTo>
                <a:cubicBezTo>
                  <a:pt x="173" y="508"/>
                  <a:pt x="173" y="508"/>
                  <a:pt x="173" y="508"/>
                </a:cubicBezTo>
                <a:close/>
                <a:moveTo>
                  <a:pt x="167" y="503"/>
                </a:moveTo>
                <a:cubicBezTo>
                  <a:pt x="167" y="503"/>
                  <a:pt x="167" y="503"/>
                  <a:pt x="166" y="503"/>
                </a:cubicBezTo>
                <a:cubicBezTo>
                  <a:pt x="166" y="503"/>
                  <a:pt x="166" y="503"/>
                  <a:pt x="166" y="503"/>
                </a:cubicBezTo>
                <a:cubicBezTo>
                  <a:pt x="166" y="503"/>
                  <a:pt x="166" y="503"/>
                  <a:pt x="166" y="503"/>
                </a:cubicBezTo>
                <a:cubicBezTo>
                  <a:pt x="166" y="503"/>
                  <a:pt x="166" y="504"/>
                  <a:pt x="166" y="505"/>
                </a:cubicBezTo>
                <a:cubicBezTo>
                  <a:pt x="166" y="506"/>
                  <a:pt x="167" y="507"/>
                  <a:pt x="166" y="508"/>
                </a:cubicBezTo>
                <a:cubicBezTo>
                  <a:pt x="166" y="508"/>
                  <a:pt x="166" y="508"/>
                  <a:pt x="166" y="508"/>
                </a:cubicBezTo>
                <a:cubicBezTo>
                  <a:pt x="166" y="508"/>
                  <a:pt x="167" y="508"/>
                  <a:pt x="167" y="508"/>
                </a:cubicBezTo>
                <a:cubicBezTo>
                  <a:pt x="167" y="507"/>
                  <a:pt x="167" y="506"/>
                  <a:pt x="167" y="505"/>
                </a:cubicBezTo>
                <a:cubicBezTo>
                  <a:pt x="167" y="504"/>
                  <a:pt x="167" y="503"/>
                  <a:pt x="167" y="503"/>
                </a:cubicBezTo>
                <a:close/>
                <a:moveTo>
                  <a:pt x="167" y="487"/>
                </a:moveTo>
                <a:cubicBezTo>
                  <a:pt x="167" y="487"/>
                  <a:pt x="167" y="487"/>
                  <a:pt x="167" y="487"/>
                </a:cubicBezTo>
                <a:cubicBezTo>
                  <a:pt x="167" y="488"/>
                  <a:pt x="167" y="488"/>
                  <a:pt x="167" y="489"/>
                </a:cubicBezTo>
                <a:cubicBezTo>
                  <a:pt x="167" y="489"/>
                  <a:pt x="167" y="489"/>
                  <a:pt x="167" y="489"/>
                </a:cubicBezTo>
                <a:cubicBezTo>
                  <a:pt x="167" y="489"/>
                  <a:pt x="167" y="489"/>
                  <a:pt x="167" y="489"/>
                </a:cubicBezTo>
                <a:cubicBezTo>
                  <a:pt x="167" y="489"/>
                  <a:pt x="167" y="489"/>
                  <a:pt x="167" y="489"/>
                </a:cubicBezTo>
                <a:cubicBezTo>
                  <a:pt x="167" y="489"/>
                  <a:pt x="167" y="489"/>
                  <a:pt x="167" y="489"/>
                </a:cubicBezTo>
                <a:cubicBezTo>
                  <a:pt x="167" y="488"/>
                  <a:pt x="168" y="488"/>
                  <a:pt x="167" y="487"/>
                </a:cubicBezTo>
                <a:cubicBezTo>
                  <a:pt x="167" y="487"/>
                  <a:pt x="167" y="487"/>
                  <a:pt x="167" y="487"/>
                </a:cubicBezTo>
                <a:cubicBezTo>
                  <a:pt x="167" y="487"/>
                  <a:pt x="167" y="487"/>
                  <a:pt x="167" y="487"/>
                </a:cubicBezTo>
                <a:close/>
                <a:moveTo>
                  <a:pt x="165" y="465"/>
                </a:moveTo>
                <a:cubicBezTo>
                  <a:pt x="165" y="465"/>
                  <a:pt x="165" y="465"/>
                  <a:pt x="165" y="465"/>
                </a:cubicBezTo>
                <a:cubicBezTo>
                  <a:pt x="165" y="465"/>
                  <a:pt x="165" y="465"/>
                  <a:pt x="165" y="465"/>
                </a:cubicBezTo>
                <a:cubicBezTo>
                  <a:pt x="165" y="465"/>
                  <a:pt x="165" y="465"/>
                  <a:pt x="165" y="465"/>
                </a:cubicBezTo>
                <a:cubicBezTo>
                  <a:pt x="165" y="465"/>
                  <a:pt x="165" y="466"/>
                  <a:pt x="165" y="466"/>
                </a:cubicBezTo>
                <a:cubicBezTo>
                  <a:pt x="165" y="466"/>
                  <a:pt x="165" y="466"/>
                  <a:pt x="165" y="466"/>
                </a:cubicBezTo>
                <a:cubicBezTo>
                  <a:pt x="165" y="467"/>
                  <a:pt x="165" y="467"/>
                  <a:pt x="165" y="467"/>
                </a:cubicBezTo>
                <a:cubicBezTo>
                  <a:pt x="165" y="467"/>
                  <a:pt x="165" y="467"/>
                  <a:pt x="165" y="467"/>
                </a:cubicBezTo>
                <a:cubicBezTo>
                  <a:pt x="165" y="466"/>
                  <a:pt x="165" y="466"/>
                  <a:pt x="165" y="466"/>
                </a:cubicBezTo>
                <a:cubicBezTo>
                  <a:pt x="165" y="465"/>
                  <a:pt x="165" y="465"/>
                  <a:pt x="165" y="465"/>
                </a:cubicBezTo>
                <a:close/>
                <a:moveTo>
                  <a:pt x="161" y="368"/>
                </a:moveTo>
                <a:cubicBezTo>
                  <a:pt x="161" y="368"/>
                  <a:pt x="161" y="368"/>
                  <a:pt x="161" y="369"/>
                </a:cubicBezTo>
                <a:cubicBezTo>
                  <a:pt x="161" y="375"/>
                  <a:pt x="161" y="382"/>
                  <a:pt x="162" y="390"/>
                </a:cubicBezTo>
                <a:cubicBezTo>
                  <a:pt x="162" y="390"/>
                  <a:pt x="162" y="390"/>
                  <a:pt x="162" y="390"/>
                </a:cubicBezTo>
                <a:cubicBezTo>
                  <a:pt x="162" y="390"/>
                  <a:pt x="163" y="390"/>
                  <a:pt x="163" y="390"/>
                </a:cubicBezTo>
                <a:cubicBezTo>
                  <a:pt x="162" y="382"/>
                  <a:pt x="162" y="375"/>
                  <a:pt x="161" y="369"/>
                </a:cubicBezTo>
                <a:cubicBezTo>
                  <a:pt x="161" y="368"/>
                  <a:pt x="161" y="368"/>
                  <a:pt x="161" y="368"/>
                </a:cubicBezTo>
                <a:cubicBezTo>
                  <a:pt x="161" y="368"/>
                  <a:pt x="161" y="368"/>
                  <a:pt x="161" y="368"/>
                </a:cubicBezTo>
                <a:close/>
                <a:moveTo>
                  <a:pt x="159" y="266"/>
                </a:moveTo>
                <a:cubicBezTo>
                  <a:pt x="159" y="268"/>
                  <a:pt x="159" y="270"/>
                  <a:pt x="159" y="271"/>
                </a:cubicBezTo>
                <a:cubicBezTo>
                  <a:pt x="159" y="274"/>
                  <a:pt x="159" y="276"/>
                  <a:pt x="159" y="278"/>
                </a:cubicBezTo>
                <a:cubicBezTo>
                  <a:pt x="159" y="278"/>
                  <a:pt x="159" y="279"/>
                  <a:pt x="159" y="279"/>
                </a:cubicBezTo>
                <a:cubicBezTo>
                  <a:pt x="160" y="279"/>
                  <a:pt x="160" y="279"/>
                  <a:pt x="160" y="278"/>
                </a:cubicBezTo>
                <a:cubicBezTo>
                  <a:pt x="160" y="276"/>
                  <a:pt x="160" y="274"/>
                  <a:pt x="160" y="271"/>
                </a:cubicBezTo>
                <a:cubicBezTo>
                  <a:pt x="160" y="270"/>
                  <a:pt x="160" y="268"/>
                  <a:pt x="160" y="266"/>
                </a:cubicBezTo>
                <a:cubicBezTo>
                  <a:pt x="160" y="266"/>
                  <a:pt x="160" y="266"/>
                  <a:pt x="159" y="266"/>
                </a:cubicBezTo>
                <a:cubicBezTo>
                  <a:pt x="159" y="266"/>
                  <a:pt x="159" y="266"/>
                  <a:pt x="159" y="266"/>
                </a:cubicBezTo>
                <a:cubicBezTo>
                  <a:pt x="159" y="266"/>
                  <a:pt x="159" y="266"/>
                  <a:pt x="159" y="266"/>
                </a:cubicBezTo>
                <a:close/>
                <a:moveTo>
                  <a:pt x="162" y="156"/>
                </a:moveTo>
                <a:cubicBezTo>
                  <a:pt x="162" y="157"/>
                  <a:pt x="162" y="157"/>
                  <a:pt x="162" y="158"/>
                </a:cubicBezTo>
                <a:cubicBezTo>
                  <a:pt x="162" y="158"/>
                  <a:pt x="162" y="158"/>
                  <a:pt x="163" y="158"/>
                </a:cubicBezTo>
                <a:cubicBezTo>
                  <a:pt x="163" y="158"/>
                  <a:pt x="163" y="158"/>
                  <a:pt x="163" y="158"/>
                </a:cubicBezTo>
                <a:cubicBezTo>
                  <a:pt x="163" y="157"/>
                  <a:pt x="163" y="157"/>
                  <a:pt x="163" y="156"/>
                </a:cubicBezTo>
                <a:cubicBezTo>
                  <a:pt x="163" y="156"/>
                  <a:pt x="163" y="156"/>
                  <a:pt x="163" y="156"/>
                </a:cubicBezTo>
                <a:cubicBezTo>
                  <a:pt x="162" y="156"/>
                  <a:pt x="162" y="156"/>
                  <a:pt x="162" y="156"/>
                </a:cubicBezTo>
                <a:cubicBezTo>
                  <a:pt x="162" y="156"/>
                  <a:pt x="162" y="156"/>
                  <a:pt x="162" y="156"/>
                </a:cubicBezTo>
                <a:close/>
                <a:moveTo>
                  <a:pt x="178" y="666"/>
                </a:moveTo>
                <a:cubicBezTo>
                  <a:pt x="177" y="669"/>
                  <a:pt x="178" y="672"/>
                  <a:pt x="177" y="675"/>
                </a:cubicBezTo>
                <a:cubicBezTo>
                  <a:pt x="178" y="677"/>
                  <a:pt x="178" y="679"/>
                  <a:pt x="177" y="681"/>
                </a:cubicBezTo>
                <a:cubicBezTo>
                  <a:pt x="178" y="686"/>
                  <a:pt x="178" y="690"/>
                  <a:pt x="177" y="694"/>
                </a:cubicBezTo>
                <a:cubicBezTo>
                  <a:pt x="178" y="697"/>
                  <a:pt x="178" y="700"/>
                  <a:pt x="178" y="703"/>
                </a:cubicBezTo>
                <a:cubicBezTo>
                  <a:pt x="178" y="704"/>
                  <a:pt x="178" y="705"/>
                  <a:pt x="177" y="706"/>
                </a:cubicBezTo>
                <a:cubicBezTo>
                  <a:pt x="179" y="710"/>
                  <a:pt x="177" y="713"/>
                  <a:pt x="178" y="717"/>
                </a:cubicBezTo>
                <a:cubicBezTo>
                  <a:pt x="178" y="717"/>
                  <a:pt x="178" y="718"/>
                  <a:pt x="178" y="718"/>
                </a:cubicBezTo>
                <a:cubicBezTo>
                  <a:pt x="178" y="720"/>
                  <a:pt x="178" y="722"/>
                  <a:pt x="178" y="724"/>
                </a:cubicBezTo>
                <a:cubicBezTo>
                  <a:pt x="180" y="727"/>
                  <a:pt x="179" y="731"/>
                  <a:pt x="179" y="734"/>
                </a:cubicBezTo>
                <a:cubicBezTo>
                  <a:pt x="179" y="734"/>
                  <a:pt x="179" y="735"/>
                  <a:pt x="179" y="735"/>
                </a:cubicBezTo>
                <a:cubicBezTo>
                  <a:pt x="179" y="737"/>
                  <a:pt x="179" y="739"/>
                  <a:pt x="179" y="740"/>
                </a:cubicBezTo>
                <a:cubicBezTo>
                  <a:pt x="180" y="741"/>
                  <a:pt x="179" y="742"/>
                  <a:pt x="179" y="744"/>
                </a:cubicBezTo>
                <a:cubicBezTo>
                  <a:pt x="179" y="744"/>
                  <a:pt x="180" y="744"/>
                  <a:pt x="180" y="744"/>
                </a:cubicBezTo>
                <a:cubicBezTo>
                  <a:pt x="180" y="745"/>
                  <a:pt x="180" y="745"/>
                  <a:pt x="180" y="746"/>
                </a:cubicBezTo>
                <a:cubicBezTo>
                  <a:pt x="180" y="747"/>
                  <a:pt x="180" y="747"/>
                  <a:pt x="180" y="748"/>
                </a:cubicBezTo>
                <a:cubicBezTo>
                  <a:pt x="180" y="749"/>
                  <a:pt x="180" y="749"/>
                  <a:pt x="180" y="750"/>
                </a:cubicBezTo>
                <a:cubicBezTo>
                  <a:pt x="180" y="754"/>
                  <a:pt x="182" y="757"/>
                  <a:pt x="180" y="761"/>
                </a:cubicBezTo>
                <a:cubicBezTo>
                  <a:pt x="181" y="761"/>
                  <a:pt x="181" y="761"/>
                  <a:pt x="181" y="762"/>
                </a:cubicBezTo>
                <a:cubicBezTo>
                  <a:pt x="181" y="767"/>
                  <a:pt x="182" y="772"/>
                  <a:pt x="182" y="777"/>
                </a:cubicBezTo>
                <a:cubicBezTo>
                  <a:pt x="183" y="778"/>
                  <a:pt x="183" y="778"/>
                  <a:pt x="183" y="779"/>
                </a:cubicBezTo>
                <a:cubicBezTo>
                  <a:pt x="183" y="781"/>
                  <a:pt x="183" y="783"/>
                  <a:pt x="184" y="786"/>
                </a:cubicBezTo>
                <a:cubicBezTo>
                  <a:pt x="183" y="786"/>
                  <a:pt x="183" y="786"/>
                  <a:pt x="183" y="786"/>
                </a:cubicBezTo>
                <a:cubicBezTo>
                  <a:pt x="184" y="786"/>
                  <a:pt x="184" y="786"/>
                  <a:pt x="184" y="786"/>
                </a:cubicBezTo>
                <a:cubicBezTo>
                  <a:pt x="183" y="787"/>
                  <a:pt x="183" y="789"/>
                  <a:pt x="185" y="789"/>
                </a:cubicBezTo>
                <a:cubicBezTo>
                  <a:pt x="184" y="788"/>
                  <a:pt x="184" y="787"/>
                  <a:pt x="184" y="786"/>
                </a:cubicBezTo>
                <a:cubicBezTo>
                  <a:pt x="184" y="786"/>
                  <a:pt x="184" y="786"/>
                  <a:pt x="184" y="786"/>
                </a:cubicBezTo>
                <a:cubicBezTo>
                  <a:pt x="184" y="785"/>
                  <a:pt x="184" y="785"/>
                  <a:pt x="184" y="785"/>
                </a:cubicBezTo>
                <a:cubicBezTo>
                  <a:pt x="185" y="783"/>
                  <a:pt x="183" y="780"/>
                  <a:pt x="184" y="778"/>
                </a:cubicBezTo>
                <a:cubicBezTo>
                  <a:pt x="183" y="773"/>
                  <a:pt x="184" y="767"/>
                  <a:pt x="182" y="762"/>
                </a:cubicBezTo>
                <a:cubicBezTo>
                  <a:pt x="183" y="762"/>
                  <a:pt x="183" y="761"/>
                  <a:pt x="183" y="761"/>
                </a:cubicBezTo>
                <a:cubicBezTo>
                  <a:pt x="183" y="755"/>
                  <a:pt x="182" y="750"/>
                  <a:pt x="182" y="744"/>
                </a:cubicBezTo>
                <a:cubicBezTo>
                  <a:pt x="182" y="744"/>
                  <a:pt x="182" y="744"/>
                  <a:pt x="182" y="744"/>
                </a:cubicBezTo>
                <a:cubicBezTo>
                  <a:pt x="182" y="744"/>
                  <a:pt x="182" y="744"/>
                  <a:pt x="182" y="744"/>
                </a:cubicBezTo>
                <a:cubicBezTo>
                  <a:pt x="182" y="744"/>
                  <a:pt x="183" y="744"/>
                  <a:pt x="183" y="744"/>
                </a:cubicBezTo>
                <a:cubicBezTo>
                  <a:pt x="183" y="750"/>
                  <a:pt x="184" y="756"/>
                  <a:pt x="184" y="761"/>
                </a:cubicBezTo>
                <a:cubicBezTo>
                  <a:pt x="184" y="761"/>
                  <a:pt x="184" y="761"/>
                  <a:pt x="184" y="761"/>
                </a:cubicBezTo>
                <a:cubicBezTo>
                  <a:pt x="184" y="764"/>
                  <a:pt x="185" y="767"/>
                  <a:pt x="184" y="770"/>
                </a:cubicBezTo>
                <a:cubicBezTo>
                  <a:pt x="185" y="774"/>
                  <a:pt x="186" y="778"/>
                  <a:pt x="185" y="782"/>
                </a:cubicBezTo>
                <a:cubicBezTo>
                  <a:pt x="187" y="786"/>
                  <a:pt x="186" y="789"/>
                  <a:pt x="186" y="793"/>
                </a:cubicBezTo>
                <a:cubicBezTo>
                  <a:pt x="186" y="795"/>
                  <a:pt x="187" y="796"/>
                  <a:pt x="186" y="798"/>
                </a:cubicBezTo>
                <a:cubicBezTo>
                  <a:pt x="187" y="803"/>
                  <a:pt x="187" y="808"/>
                  <a:pt x="187" y="812"/>
                </a:cubicBezTo>
                <a:cubicBezTo>
                  <a:pt x="187" y="812"/>
                  <a:pt x="187" y="812"/>
                  <a:pt x="187" y="813"/>
                </a:cubicBezTo>
                <a:cubicBezTo>
                  <a:pt x="187" y="813"/>
                  <a:pt x="187" y="814"/>
                  <a:pt x="187" y="815"/>
                </a:cubicBezTo>
                <a:cubicBezTo>
                  <a:pt x="187" y="816"/>
                  <a:pt x="187" y="817"/>
                  <a:pt x="187" y="817"/>
                </a:cubicBezTo>
                <a:cubicBezTo>
                  <a:pt x="187" y="817"/>
                  <a:pt x="187" y="817"/>
                  <a:pt x="187" y="818"/>
                </a:cubicBezTo>
                <a:cubicBezTo>
                  <a:pt x="187" y="819"/>
                  <a:pt x="187" y="821"/>
                  <a:pt x="188" y="822"/>
                </a:cubicBezTo>
                <a:cubicBezTo>
                  <a:pt x="188" y="824"/>
                  <a:pt x="188" y="826"/>
                  <a:pt x="188" y="828"/>
                </a:cubicBezTo>
                <a:cubicBezTo>
                  <a:pt x="188" y="828"/>
                  <a:pt x="188" y="828"/>
                  <a:pt x="188" y="828"/>
                </a:cubicBezTo>
                <a:cubicBezTo>
                  <a:pt x="188" y="830"/>
                  <a:pt x="188" y="833"/>
                  <a:pt x="188" y="835"/>
                </a:cubicBezTo>
                <a:cubicBezTo>
                  <a:pt x="188" y="837"/>
                  <a:pt x="188" y="839"/>
                  <a:pt x="188" y="840"/>
                </a:cubicBezTo>
                <a:cubicBezTo>
                  <a:pt x="188" y="840"/>
                  <a:pt x="188" y="841"/>
                  <a:pt x="188" y="841"/>
                </a:cubicBezTo>
                <a:cubicBezTo>
                  <a:pt x="189" y="845"/>
                  <a:pt x="188" y="849"/>
                  <a:pt x="188" y="853"/>
                </a:cubicBezTo>
                <a:cubicBezTo>
                  <a:pt x="188" y="853"/>
                  <a:pt x="188" y="853"/>
                  <a:pt x="188" y="853"/>
                </a:cubicBezTo>
                <a:cubicBezTo>
                  <a:pt x="188" y="856"/>
                  <a:pt x="188" y="858"/>
                  <a:pt x="188" y="862"/>
                </a:cubicBezTo>
                <a:cubicBezTo>
                  <a:pt x="189" y="862"/>
                  <a:pt x="189" y="862"/>
                  <a:pt x="188" y="862"/>
                </a:cubicBezTo>
                <a:cubicBezTo>
                  <a:pt x="189" y="863"/>
                  <a:pt x="189" y="865"/>
                  <a:pt x="188" y="866"/>
                </a:cubicBezTo>
                <a:cubicBezTo>
                  <a:pt x="188" y="866"/>
                  <a:pt x="188" y="866"/>
                  <a:pt x="188" y="866"/>
                </a:cubicBezTo>
                <a:cubicBezTo>
                  <a:pt x="188" y="866"/>
                  <a:pt x="188" y="867"/>
                  <a:pt x="188" y="867"/>
                </a:cubicBezTo>
                <a:cubicBezTo>
                  <a:pt x="188" y="867"/>
                  <a:pt x="188" y="868"/>
                  <a:pt x="188" y="868"/>
                </a:cubicBezTo>
                <a:cubicBezTo>
                  <a:pt x="189" y="868"/>
                  <a:pt x="189" y="868"/>
                  <a:pt x="189" y="868"/>
                </a:cubicBezTo>
                <a:cubicBezTo>
                  <a:pt x="189" y="870"/>
                  <a:pt x="188" y="872"/>
                  <a:pt x="189" y="874"/>
                </a:cubicBezTo>
                <a:cubicBezTo>
                  <a:pt x="189" y="874"/>
                  <a:pt x="189" y="875"/>
                  <a:pt x="189" y="875"/>
                </a:cubicBezTo>
                <a:cubicBezTo>
                  <a:pt x="188" y="875"/>
                  <a:pt x="188" y="876"/>
                  <a:pt x="189" y="876"/>
                </a:cubicBezTo>
                <a:cubicBezTo>
                  <a:pt x="189" y="877"/>
                  <a:pt x="189" y="877"/>
                  <a:pt x="189" y="878"/>
                </a:cubicBezTo>
                <a:cubicBezTo>
                  <a:pt x="189" y="879"/>
                  <a:pt x="189" y="879"/>
                  <a:pt x="189" y="880"/>
                </a:cubicBezTo>
                <a:cubicBezTo>
                  <a:pt x="189" y="880"/>
                  <a:pt x="189" y="880"/>
                  <a:pt x="189" y="880"/>
                </a:cubicBezTo>
                <a:cubicBezTo>
                  <a:pt x="189" y="882"/>
                  <a:pt x="189" y="884"/>
                  <a:pt x="189" y="886"/>
                </a:cubicBezTo>
                <a:cubicBezTo>
                  <a:pt x="189" y="888"/>
                  <a:pt x="189" y="891"/>
                  <a:pt x="189" y="893"/>
                </a:cubicBezTo>
                <a:cubicBezTo>
                  <a:pt x="189" y="893"/>
                  <a:pt x="189" y="893"/>
                  <a:pt x="189" y="893"/>
                </a:cubicBezTo>
                <a:cubicBezTo>
                  <a:pt x="189" y="895"/>
                  <a:pt x="190" y="896"/>
                  <a:pt x="189" y="897"/>
                </a:cubicBezTo>
                <a:cubicBezTo>
                  <a:pt x="189" y="897"/>
                  <a:pt x="189" y="897"/>
                  <a:pt x="189" y="898"/>
                </a:cubicBezTo>
                <a:cubicBezTo>
                  <a:pt x="190" y="898"/>
                  <a:pt x="189" y="899"/>
                  <a:pt x="189" y="900"/>
                </a:cubicBezTo>
                <a:cubicBezTo>
                  <a:pt x="189" y="900"/>
                  <a:pt x="189" y="900"/>
                  <a:pt x="189" y="900"/>
                </a:cubicBezTo>
                <a:cubicBezTo>
                  <a:pt x="189" y="901"/>
                  <a:pt x="189" y="902"/>
                  <a:pt x="189" y="904"/>
                </a:cubicBezTo>
                <a:cubicBezTo>
                  <a:pt x="189" y="904"/>
                  <a:pt x="189" y="904"/>
                  <a:pt x="189" y="904"/>
                </a:cubicBezTo>
                <a:cubicBezTo>
                  <a:pt x="189" y="905"/>
                  <a:pt x="189" y="906"/>
                  <a:pt x="189" y="907"/>
                </a:cubicBezTo>
                <a:cubicBezTo>
                  <a:pt x="189" y="907"/>
                  <a:pt x="189" y="907"/>
                  <a:pt x="189" y="907"/>
                </a:cubicBezTo>
                <a:cubicBezTo>
                  <a:pt x="189" y="907"/>
                  <a:pt x="189" y="907"/>
                  <a:pt x="189" y="907"/>
                </a:cubicBezTo>
                <a:cubicBezTo>
                  <a:pt x="190" y="910"/>
                  <a:pt x="190" y="913"/>
                  <a:pt x="189" y="915"/>
                </a:cubicBezTo>
                <a:cubicBezTo>
                  <a:pt x="189" y="915"/>
                  <a:pt x="189" y="915"/>
                  <a:pt x="189" y="915"/>
                </a:cubicBezTo>
                <a:cubicBezTo>
                  <a:pt x="189" y="916"/>
                  <a:pt x="189" y="916"/>
                  <a:pt x="189" y="916"/>
                </a:cubicBezTo>
                <a:cubicBezTo>
                  <a:pt x="189" y="917"/>
                  <a:pt x="189" y="917"/>
                  <a:pt x="189" y="918"/>
                </a:cubicBezTo>
                <a:cubicBezTo>
                  <a:pt x="189" y="917"/>
                  <a:pt x="189" y="917"/>
                  <a:pt x="189" y="917"/>
                </a:cubicBezTo>
                <a:cubicBezTo>
                  <a:pt x="190" y="920"/>
                  <a:pt x="189" y="922"/>
                  <a:pt x="189" y="924"/>
                </a:cubicBezTo>
                <a:cubicBezTo>
                  <a:pt x="189" y="924"/>
                  <a:pt x="190" y="925"/>
                  <a:pt x="190" y="926"/>
                </a:cubicBezTo>
                <a:cubicBezTo>
                  <a:pt x="190" y="927"/>
                  <a:pt x="189" y="928"/>
                  <a:pt x="189" y="930"/>
                </a:cubicBezTo>
                <a:cubicBezTo>
                  <a:pt x="189" y="931"/>
                  <a:pt x="190" y="932"/>
                  <a:pt x="190" y="933"/>
                </a:cubicBezTo>
                <a:cubicBezTo>
                  <a:pt x="190" y="933"/>
                  <a:pt x="190" y="933"/>
                  <a:pt x="190" y="934"/>
                </a:cubicBezTo>
                <a:cubicBezTo>
                  <a:pt x="190" y="935"/>
                  <a:pt x="190" y="936"/>
                  <a:pt x="189" y="937"/>
                </a:cubicBezTo>
                <a:cubicBezTo>
                  <a:pt x="190" y="938"/>
                  <a:pt x="190" y="938"/>
                  <a:pt x="190" y="939"/>
                </a:cubicBezTo>
                <a:cubicBezTo>
                  <a:pt x="189" y="941"/>
                  <a:pt x="191" y="943"/>
                  <a:pt x="189" y="945"/>
                </a:cubicBezTo>
                <a:cubicBezTo>
                  <a:pt x="191" y="949"/>
                  <a:pt x="190" y="953"/>
                  <a:pt x="190" y="956"/>
                </a:cubicBezTo>
                <a:cubicBezTo>
                  <a:pt x="191" y="958"/>
                  <a:pt x="190" y="960"/>
                  <a:pt x="189" y="962"/>
                </a:cubicBezTo>
                <a:cubicBezTo>
                  <a:pt x="189" y="964"/>
                  <a:pt x="190" y="967"/>
                  <a:pt x="190" y="970"/>
                </a:cubicBezTo>
                <a:cubicBezTo>
                  <a:pt x="190" y="971"/>
                  <a:pt x="189" y="973"/>
                  <a:pt x="190" y="975"/>
                </a:cubicBezTo>
                <a:cubicBezTo>
                  <a:pt x="190" y="976"/>
                  <a:pt x="190" y="977"/>
                  <a:pt x="189" y="977"/>
                </a:cubicBezTo>
                <a:cubicBezTo>
                  <a:pt x="189" y="978"/>
                  <a:pt x="190" y="978"/>
                  <a:pt x="190" y="979"/>
                </a:cubicBezTo>
                <a:cubicBezTo>
                  <a:pt x="189" y="982"/>
                  <a:pt x="190" y="986"/>
                  <a:pt x="190" y="989"/>
                </a:cubicBezTo>
                <a:cubicBezTo>
                  <a:pt x="191" y="991"/>
                  <a:pt x="189" y="994"/>
                  <a:pt x="190" y="996"/>
                </a:cubicBezTo>
                <a:cubicBezTo>
                  <a:pt x="190" y="996"/>
                  <a:pt x="190" y="996"/>
                  <a:pt x="190" y="997"/>
                </a:cubicBezTo>
                <a:cubicBezTo>
                  <a:pt x="190" y="998"/>
                  <a:pt x="190" y="1000"/>
                  <a:pt x="190" y="1002"/>
                </a:cubicBezTo>
                <a:cubicBezTo>
                  <a:pt x="190" y="1003"/>
                  <a:pt x="190" y="1003"/>
                  <a:pt x="190" y="1003"/>
                </a:cubicBezTo>
                <a:cubicBezTo>
                  <a:pt x="190" y="1004"/>
                  <a:pt x="190" y="1004"/>
                  <a:pt x="190" y="1004"/>
                </a:cubicBezTo>
                <a:cubicBezTo>
                  <a:pt x="190" y="1005"/>
                  <a:pt x="190" y="1005"/>
                  <a:pt x="190" y="1005"/>
                </a:cubicBezTo>
                <a:cubicBezTo>
                  <a:pt x="190" y="1007"/>
                  <a:pt x="189" y="1009"/>
                  <a:pt x="190" y="1011"/>
                </a:cubicBezTo>
                <a:cubicBezTo>
                  <a:pt x="190" y="1011"/>
                  <a:pt x="190" y="1011"/>
                  <a:pt x="190" y="1011"/>
                </a:cubicBezTo>
                <a:cubicBezTo>
                  <a:pt x="191" y="1015"/>
                  <a:pt x="190" y="1023"/>
                  <a:pt x="190" y="1028"/>
                </a:cubicBezTo>
                <a:cubicBezTo>
                  <a:pt x="190" y="1028"/>
                  <a:pt x="190" y="1029"/>
                  <a:pt x="190" y="1029"/>
                </a:cubicBezTo>
                <a:cubicBezTo>
                  <a:pt x="191" y="1032"/>
                  <a:pt x="190" y="1034"/>
                  <a:pt x="190" y="1037"/>
                </a:cubicBezTo>
                <a:cubicBezTo>
                  <a:pt x="191" y="1039"/>
                  <a:pt x="189" y="1041"/>
                  <a:pt x="190" y="1043"/>
                </a:cubicBezTo>
                <a:cubicBezTo>
                  <a:pt x="190" y="1044"/>
                  <a:pt x="190" y="1044"/>
                  <a:pt x="190" y="1045"/>
                </a:cubicBezTo>
                <a:cubicBezTo>
                  <a:pt x="191" y="1048"/>
                  <a:pt x="190" y="1051"/>
                  <a:pt x="190" y="1054"/>
                </a:cubicBezTo>
                <a:cubicBezTo>
                  <a:pt x="190" y="1057"/>
                  <a:pt x="190" y="1060"/>
                  <a:pt x="190" y="1063"/>
                </a:cubicBezTo>
                <a:cubicBezTo>
                  <a:pt x="190" y="1064"/>
                  <a:pt x="190" y="1066"/>
                  <a:pt x="190" y="1067"/>
                </a:cubicBezTo>
                <a:cubicBezTo>
                  <a:pt x="190" y="1068"/>
                  <a:pt x="190" y="1068"/>
                  <a:pt x="190" y="1068"/>
                </a:cubicBezTo>
                <a:cubicBezTo>
                  <a:pt x="190" y="1070"/>
                  <a:pt x="190" y="1071"/>
                  <a:pt x="190" y="1072"/>
                </a:cubicBezTo>
                <a:cubicBezTo>
                  <a:pt x="190" y="1074"/>
                  <a:pt x="190" y="1075"/>
                  <a:pt x="190" y="1077"/>
                </a:cubicBezTo>
                <a:cubicBezTo>
                  <a:pt x="191" y="1077"/>
                  <a:pt x="190" y="1075"/>
                  <a:pt x="191" y="1074"/>
                </a:cubicBezTo>
                <a:cubicBezTo>
                  <a:pt x="192" y="1073"/>
                  <a:pt x="192" y="1072"/>
                  <a:pt x="192" y="1071"/>
                </a:cubicBezTo>
                <a:cubicBezTo>
                  <a:pt x="192" y="1071"/>
                  <a:pt x="192" y="1072"/>
                  <a:pt x="192" y="1072"/>
                </a:cubicBezTo>
                <a:cubicBezTo>
                  <a:pt x="192" y="1072"/>
                  <a:pt x="192" y="1072"/>
                  <a:pt x="192" y="1072"/>
                </a:cubicBezTo>
                <a:cubicBezTo>
                  <a:pt x="191" y="1072"/>
                  <a:pt x="191" y="1072"/>
                  <a:pt x="191" y="1072"/>
                </a:cubicBezTo>
                <a:cubicBezTo>
                  <a:pt x="191" y="1072"/>
                  <a:pt x="191" y="1072"/>
                  <a:pt x="191" y="1072"/>
                </a:cubicBezTo>
                <a:cubicBezTo>
                  <a:pt x="191" y="1072"/>
                  <a:pt x="191" y="1072"/>
                  <a:pt x="191" y="1072"/>
                </a:cubicBezTo>
                <a:cubicBezTo>
                  <a:pt x="192" y="1071"/>
                  <a:pt x="192" y="1071"/>
                  <a:pt x="192" y="1071"/>
                </a:cubicBezTo>
                <a:cubicBezTo>
                  <a:pt x="192" y="1071"/>
                  <a:pt x="192" y="1071"/>
                  <a:pt x="192" y="1071"/>
                </a:cubicBezTo>
                <a:cubicBezTo>
                  <a:pt x="192" y="1071"/>
                  <a:pt x="192" y="1071"/>
                  <a:pt x="192" y="1071"/>
                </a:cubicBezTo>
                <a:cubicBezTo>
                  <a:pt x="193" y="1070"/>
                  <a:pt x="192" y="1070"/>
                  <a:pt x="193" y="1069"/>
                </a:cubicBezTo>
                <a:cubicBezTo>
                  <a:pt x="192" y="1068"/>
                  <a:pt x="194" y="1067"/>
                  <a:pt x="192" y="1065"/>
                </a:cubicBezTo>
                <a:cubicBezTo>
                  <a:pt x="192" y="1065"/>
                  <a:pt x="194" y="1065"/>
                  <a:pt x="194" y="1064"/>
                </a:cubicBezTo>
                <a:cubicBezTo>
                  <a:pt x="193" y="1063"/>
                  <a:pt x="193" y="1065"/>
                  <a:pt x="192" y="1064"/>
                </a:cubicBezTo>
                <a:cubicBezTo>
                  <a:pt x="192" y="1063"/>
                  <a:pt x="193" y="1063"/>
                  <a:pt x="192" y="1061"/>
                </a:cubicBezTo>
                <a:cubicBezTo>
                  <a:pt x="193" y="1061"/>
                  <a:pt x="193" y="1061"/>
                  <a:pt x="193" y="1061"/>
                </a:cubicBezTo>
                <a:cubicBezTo>
                  <a:pt x="193" y="1058"/>
                  <a:pt x="193" y="1056"/>
                  <a:pt x="192" y="1054"/>
                </a:cubicBezTo>
                <a:cubicBezTo>
                  <a:pt x="194" y="1053"/>
                  <a:pt x="192" y="1051"/>
                  <a:pt x="194" y="1050"/>
                </a:cubicBezTo>
                <a:cubicBezTo>
                  <a:pt x="193" y="1050"/>
                  <a:pt x="193" y="1050"/>
                  <a:pt x="193" y="1049"/>
                </a:cubicBezTo>
                <a:cubicBezTo>
                  <a:pt x="194" y="1049"/>
                  <a:pt x="193" y="1048"/>
                  <a:pt x="193" y="1047"/>
                </a:cubicBezTo>
                <a:cubicBezTo>
                  <a:pt x="193" y="1046"/>
                  <a:pt x="194" y="1045"/>
                  <a:pt x="193" y="1044"/>
                </a:cubicBezTo>
                <a:cubicBezTo>
                  <a:pt x="193" y="1043"/>
                  <a:pt x="193" y="1043"/>
                  <a:pt x="194" y="1042"/>
                </a:cubicBezTo>
                <a:cubicBezTo>
                  <a:pt x="193" y="1041"/>
                  <a:pt x="194" y="1041"/>
                  <a:pt x="193" y="1040"/>
                </a:cubicBezTo>
                <a:cubicBezTo>
                  <a:pt x="193" y="1040"/>
                  <a:pt x="193" y="1040"/>
                  <a:pt x="193" y="1040"/>
                </a:cubicBezTo>
                <a:cubicBezTo>
                  <a:pt x="193" y="1040"/>
                  <a:pt x="193" y="1040"/>
                  <a:pt x="193" y="1040"/>
                </a:cubicBezTo>
                <a:cubicBezTo>
                  <a:pt x="193" y="1039"/>
                  <a:pt x="192" y="1038"/>
                  <a:pt x="194" y="1038"/>
                </a:cubicBezTo>
                <a:cubicBezTo>
                  <a:pt x="193" y="1035"/>
                  <a:pt x="194" y="1032"/>
                  <a:pt x="193" y="1029"/>
                </a:cubicBezTo>
                <a:cubicBezTo>
                  <a:pt x="194" y="1026"/>
                  <a:pt x="193" y="1024"/>
                  <a:pt x="193" y="1021"/>
                </a:cubicBezTo>
                <a:cubicBezTo>
                  <a:pt x="192" y="1021"/>
                  <a:pt x="193" y="1018"/>
                  <a:pt x="193" y="1017"/>
                </a:cubicBezTo>
                <a:cubicBezTo>
                  <a:pt x="194" y="1016"/>
                  <a:pt x="192" y="1016"/>
                  <a:pt x="193" y="1016"/>
                </a:cubicBezTo>
                <a:cubicBezTo>
                  <a:pt x="193" y="1015"/>
                  <a:pt x="193" y="1014"/>
                  <a:pt x="193" y="1013"/>
                </a:cubicBezTo>
                <a:cubicBezTo>
                  <a:pt x="193" y="1012"/>
                  <a:pt x="194" y="1011"/>
                  <a:pt x="193" y="1011"/>
                </a:cubicBezTo>
                <a:cubicBezTo>
                  <a:pt x="193" y="1010"/>
                  <a:pt x="193" y="1010"/>
                  <a:pt x="194" y="1009"/>
                </a:cubicBezTo>
                <a:cubicBezTo>
                  <a:pt x="194" y="1007"/>
                  <a:pt x="193" y="1005"/>
                  <a:pt x="194" y="1002"/>
                </a:cubicBezTo>
                <a:cubicBezTo>
                  <a:pt x="194" y="998"/>
                  <a:pt x="194" y="994"/>
                  <a:pt x="194" y="990"/>
                </a:cubicBezTo>
                <a:cubicBezTo>
                  <a:pt x="194" y="990"/>
                  <a:pt x="194" y="991"/>
                  <a:pt x="194" y="990"/>
                </a:cubicBezTo>
                <a:cubicBezTo>
                  <a:pt x="195" y="990"/>
                  <a:pt x="194" y="989"/>
                  <a:pt x="194" y="990"/>
                </a:cubicBezTo>
                <a:cubicBezTo>
                  <a:pt x="194" y="989"/>
                  <a:pt x="194" y="988"/>
                  <a:pt x="195" y="988"/>
                </a:cubicBezTo>
                <a:cubicBezTo>
                  <a:pt x="194" y="987"/>
                  <a:pt x="194" y="987"/>
                  <a:pt x="194" y="987"/>
                </a:cubicBezTo>
                <a:cubicBezTo>
                  <a:pt x="194" y="985"/>
                  <a:pt x="194" y="983"/>
                  <a:pt x="194" y="981"/>
                </a:cubicBezTo>
                <a:cubicBezTo>
                  <a:pt x="194" y="981"/>
                  <a:pt x="194" y="980"/>
                  <a:pt x="194" y="980"/>
                </a:cubicBezTo>
                <a:cubicBezTo>
                  <a:pt x="194" y="979"/>
                  <a:pt x="194" y="979"/>
                  <a:pt x="194" y="979"/>
                </a:cubicBezTo>
                <a:cubicBezTo>
                  <a:pt x="194" y="977"/>
                  <a:pt x="194" y="975"/>
                  <a:pt x="194" y="973"/>
                </a:cubicBezTo>
                <a:cubicBezTo>
                  <a:pt x="194" y="972"/>
                  <a:pt x="194" y="972"/>
                  <a:pt x="194" y="972"/>
                </a:cubicBezTo>
                <a:cubicBezTo>
                  <a:pt x="194" y="971"/>
                  <a:pt x="193" y="970"/>
                  <a:pt x="195" y="970"/>
                </a:cubicBezTo>
                <a:cubicBezTo>
                  <a:pt x="193" y="968"/>
                  <a:pt x="195" y="966"/>
                  <a:pt x="194" y="964"/>
                </a:cubicBezTo>
                <a:cubicBezTo>
                  <a:pt x="194" y="964"/>
                  <a:pt x="194" y="964"/>
                  <a:pt x="195" y="963"/>
                </a:cubicBezTo>
                <a:cubicBezTo>
                  <a:pt x="193" y="961"/>
                  <a:pt x="195" y="959"/>
                  <a:pt x="194" y="957"/>
                </a:cubicBezTo>
                <a:cubicBezTo>
                  <a:pt x="194" y="957"/>
                  <a:pt x="195" y="957"/>
                  <a:pt x="195" y="956"/>
                </a:cubicBezTo>
                <a:cubicBezTo>
                  <a:pt x="195" y="955"/>
                  <a:pt x="194" y="953"/>
                  <a:pt x="195" y="952"/>
                </a:cubicBezTo>
                <a:cubicBezTo>
                  <a:pt x="195" y="952"/>
                  <a:pt x="194" y="952"/>
                  <a:pt x="194" y="951"/>
                </a:cubicBezTo>
                <a:cubicBezTo>
                  <a:pt x="195" y="948"/>
                  <a:pt x="194" y="945"/>
                  <a:pt x="195" y="942"/>
                </a:cubicBezTo>
                <a:cubicBezTo>
                  <a:pt x="195" y="941"/>
                  <a:pt x="195" y="941"/>
                  <a:pt x="195" y="940"/>
                </a:cubicBezTo>
                <a:cubicBezTo>
                  <a:pt x="195" y="939"/>
                  <a:pt x="195" y="939"/>
                  <a:pt x="195" y="939"/>
                </a:cubicBezTo>
                <a:cubicBezTo>
                  <a:pt x="195" y="937"/>
                  <a:pt x="196" y="935"/>
                  <a:pt x="195" y="933"/>
                </a:cubicBezTo>
                <a:cubicBezTo>
                  <a:pt x="196" y="932"/>
                  <a:pt x="194" y="932"/>
                  <a:pt x="195" y="931"/>
                </a:cubicBezTo>
                <a:cubicBezTo>
                  <a:pt x="195" y="931"/>
                  <a:pt x="194" y="930"/>
                  <a:pt x="194" y="930"/>
                </a:cubicBezTo>
                <a:cubicBezTo>
                  <a:pt x="195" y="929"/>
                  <a:pt x="195" y="928"/>
                  <a:pt x="196" y="928"/>
                </a:cubicBezTo>
                <a:cubicBezTo>
                  <a:pt x="194" y="925"/>
                  <a:pt x="195" y="923"/>
                  <a:pt x="195" y="921"/>
                </a:cubicBezTo>
                <a:cubicBezTo>
                  <a:pt x="194" y="918"/>
                  <a:pt x="194" y="916"/>
                  <a:pt x="195" y="914"/>
                </a:cubicBezTo>
                <a:cubicBezTo>
                  <a:pt x="195" y="913"/>
                  <a:pt x="195" y="913"/>
                  <a:pt x="194" y="912"/>
                </a:cubicBezTo>
                <a:cubicBezTo>
                  <a:pt x="195" y="911"/>
                  <a:pt x="194" y="911"/>
                  <a:pt x="195" y="911"/>
                </a:cubicBezTo>
                <a:cubicBezTo>
                  <a:pt x="194" y="909"/>
                  <a:pt x="194" y="906"/>
                  <a:pt x="195" y="904"/>
                </a:cubicBezTo>
                <a:cubicBezTo>
                  <a:pt x="194" y="903"/>
                  <a:pt x="195" y="902"/>
                  <a:pt x="194" y="901"/>
                </a:cubicBezTo>
                <a:cubicBezTo>
                  <a:pt x="196" y="899"/>
                  <a:pt x="194" y="897"/>
                  <a:pt x="195" y="895"/>
                </a:cubicBezTo>
                <a:cubicBezTo>
                  <a:pt x="195" y="895"/>
                  <a:pt x="195" y="894"/>
                  <a:pt x="195" y="894"/>
                </a:cubicBezTo>
                <a:cubicBezTo>
                  <a:pt x="195" y="893"/>
                  <a:pt x="195" y="892"/>
                  <a:pt x="195" y="892"/>
                </a:cubicBezTo>
                <a:cubicBezTo>
                  <a:pt x="195" y="890"/>
                  <a:pt x="194" y="888"/>
                  <a:pt x="195" y="887"/>
                </a:cubicBezTo>
                <a:cubicBezTo>
                  <a:pt x="194" y="880"/>
                  <a:pt x="195" y="874"/>
                  <a:pt x="194" y="868"/>
                </a:cubicBezTo>
                <a:cubicBezTo>
                  <a:pt x="195" y="865"/>
                  <a:pt x="195" y="862"/>
                  <a:pt x="194" y="859"/>
                </a:cubicBezTo>
                <a:cubicBezTo>
                  <a:pt x="195" y="858"/>
                  <a:pt x="195" y="857"/>
                  <a:pt x="195" y="856"/>
                </a:cubicBezTo>
                <a:cubicBezTo>
                  <a:pt x="195" y="854"/>
                  <a:pt x="194" y="853"/>
                  <a:pt x="195" y="852"/>
                </a:cubicBezTo>
                <a:cubicBezTo>
                  <a:pt x="195" y="852"/>
                  <a:pt x="195" y="851"/>
                  <a:pt x="194" y="852"/>
                </a:cubicBezTo>
                <a:cubicBezTo>
                  <a:pt x="195" y="850"/>
                  <a:pt x="195" y="849"/>
                  <a:pt x="194" y="848"/>
                </a:cubicBezTo>
                <a:cubicBezTo>
                  <a:pt x="195" y="847"/>
                  <a:pt x="195" y="846"/>
                  <a:pt x="195" y="845"/>
                </a:cubicBezTo>
                <a:cubicBezTo>
                  <a:pt x="195" y="845"/>
                  <a:pt x="195" y="845"/>
                  <a:pt x="195" y="845"/>
                </a:cubicBezTo>
                <a:cubicBezTo>
                  <a:pt x="195" y="845"/>
                  <a:pt x="195" y="845"/>
                  <a:pt x="194" y="845"/>
                </a:cubicBezTo>
                <a:cubicBezTo>
                  <a:pt x="195" y="841"/>
                  <a:pt x="194" y="838"/>
                  <a:pt x="195" y="834"/>
                </a:cubicBezTo>
                <a:cubicBezTo>
                  <a:pt x="195" y="834"/>
                  <a:pt x="195" y="834"/>
                  <a:pt x="195" y="834"/>
                </a:cubicBezTo>
                <a:cubicBezTo>
                  <a:pt x="194" y="828"/>
                  <a:pt x="194" y="821"/>
                  <a:pt x="194" y="815"/>
                </a:cubicBezTo>
                <a:cubicBezTo>
                  <a:pt x="194" y="812"/>
                  <a:pt x="194" y="810"/>
                  <a:pt x="193" y="807"/>
                </a:cubicBezTo>
                <a:cubicBezTo>
                  <a:pt x="193" y="807"/>
                  <a:pt x="193" y="807"/>
                  <a:pt x="193" y="807"/>
                </a:cubicBezTo>
                <a:cubicBezTo>
                  <a:pt x="193" y="807"/>
                  <a:pt x="193" y="806"/>
                  <a:pt x="194" y="806"/>
                </a:cubicBezTo>
                <a:cubicBezTo>
                  <a:pt x="194" y="806"/>
                  <a:pt x="195" y="807"/>
                  <a:pt x="194" y="807"/>
                </a:cubicBezTo>
                <a:cubicBezTo>
                  <a:pt x="194" y="810"/>
                  <a:pt x="195" y="812"/>
                  <a:pt x="195" y="815"/>
                </a:cubicBezTo>
                <a:cubicBezTo>
                  <a:pt x="195" y="821"/>
                  <a:pt x="195" y="828"/>
                  <a:pt x="196" y="834"/>
                </a:cubicBezTo>
                <a:cubicBezTo>
                  <a:pt x="196" y="834"/>
                  <a:pt x="196" y="834"/>
                  <a:pt x="196" y="834"/>
                </a:cubicBezTo>
                <a:cubicBezTo>
                  <a:pt x="196" y="835"/>
                  <a:pt x="196" y="836"/>
                  <a:pt x="196" y="837"/>
                </a:cubicBezTo>
                <a:cubicBezTo>
                  <a:pt x="196" y="838"/>
                  <a:pt x="196" y="839"/>
                  <a:pt x="196" y="840"/>
                </a:cubicBezTo>
                <a:cubicBezTo>
                  <a:pt x="196" y="842"/>
                  <a:pt x="197" y="843"/>
                  <a:pt x="196" y="845"/>
                </a:cubicBezTo>
                <a:cubicBezTo>
                  <a:pt x="196" y="845"/>
                  <a:pt x="196" y="845"/>
                  <a:pt x="196" y="845"/>
                </a:cubicBezTo>
                <a:cubicBezTo>
                  <a:pt x="196" y="845"/>
                  <a:pt x="196" y="845"/>
                  <a:pt x="196" y="846"/>
                </a:cubicBezTo>
                <a:cubicBezTo>
                  <a:pt x="196" y="846"/>
                  <a:pt x="196" y="846"/>
                  <a:pt x="196" y="846"/>
                </a:cubicBezTo>
                <a:cubicBezTo>
                  <a:pt x="196" y="846"/>
                  <a:pt x="197" y="847"/>
                  <a:pt x="196" y="848"/>
                </a:cubicBezTo>
                <a:cubicBezTo>
                  <a:pt x="197" y="850"/>
                  <a:pt x="196" y="853"/>
                  <a:pt x="197" y="854"/>
                </a:cubicBezTo>
                <a:cubicBezTo>
                  <a:pt x="197" y="859"/>
                  <a:pt x="197" y="863"/>
                  <a:pt x="197" y="868"/>
                </a:cubicBezTo>
                <a:cubicBezTo>
                  <a:pt x="197" y="868"/>
                  <a:pt x="198" y="868"/>
                  <a:pt x="197" y="868"/>
                </a:cubicBezTo>
                <a:cubicBezTo>
                  <a:pt x="198" y="869"/>
                  <a:pt x="198" y="871"/>
                  <a:pt x="197" y="872"/>
                </a:cubicBezTo>
                <a:cubicBezTo>
                  <a:pt x="198" y="876"/>
                  <a:pt x="199" y="880"/>
                  <a:pt x="198" y="884"/>
                </a:cubicBezTo>
                <a:cubicBezTo>
                  <a:pt x="198" y="885"/>
                  <a:pt x="199" y="885"/>
                  <a:pt x="199" y="885"/>
                </a:cubicBezTo>
                <a:cubicBezTo>
                  <a:pt x="198" y="887"/>
                  <a:pt x="198" y="888"/>
                  <a:pt x="199" y="890"/>
                </a:cubicBezTo>
                <a:cubicBezTo>
                  <a:pt x="198" y="894"/>
                  <a:pt x="199" y="898"/>
                  <a:pt x="199" y="902"/>
                </a:cubicBezTo>
                <a:cubicBezTo>
                  <a:pt x="198" y="902"/>
                  <a:pt x="199" y="903"/>
                  <a:pt x="198" y="903"/>
                </a:cubicBezTo>
                <a:cubicBezTo>
                  <a:pt x="199" y="904"/>
                  <a:pt x="198" y="906"/>
                  <a:pt x="199" y="907"/>
                </a:cubicBezTo>
                <a:cubicBezTo>
                  <a:pt x="199" y="907"/>
                  <a:pt x="198" y="907"/>
                  <a:pt x="198" y="908"/>
                </a:cubicBezTo>
                <a:cubicBezTo>
                  <a:pt x="200" y="911"/>
                  <a:pt x="198" y="916"/>
                  <a:pt x="199" y="919"/>
                </a:cubicBezTo>
                <a:cubicBezTo>
                  <a:pt x="198" y="920"/>
                  <a:pt x="199" y="921"/>
                  <a:pt x="198" y="922"/>
                </a:cubicBezTo>
                <a:cubicBezTo>
                  <a:pt x="198" y="923"/>
                  <a:pt x="198" y="924"/>
                  <a:pt x="199" y="924"/>
                </a:cubicBezTo>
                <a:cubicBezTo>
                  <a:pt x="197" y="927"/>
                  <a:pt x="199" y="930"/>
                  <a:pt x="197" y="932"/>
                </a:cubicBezTo>
                <a:cubicBezTo>
                  <a:pt x="197" y="933"/>
                  <a:pt x="198" y="933"/>
                  <a:pt x="198" y="933"/>
                </a:cubicBezTo>
                <a:cubicBezTo>
                  <a:pt x="197" y="934"/>
                  <a:pt x="198" y="936"/>
                  <a:pt x="197" y="937"/>
                </a:cubicBezTo>
                <a:cubicBezTo>
                  <a:pt x="197" y="940"/>
                  <a:pt x="199" y="942"/>
                  <a:pt x="198" y="945"/>
                </a:cubicBezTo>
                <a:cubicBezTo>
                  <a:pt x="200" y="948"/>
                  <a:pt x="197" y="951"/>
                  <a:pt x="199" y="955"/>
                </a:cubicBezTo>
                <a:cubicBezTo>
                  <a:pt x="198" y="956"/>
                  <a:pt x="198" y="957"/>
                  <a:pt x="198" y="958"/>
                </a:cubicBezTo>
                <a:cubicBezTo>
                  <a:pt x="199" y="960"/>
                  <a:pt x="199" y="961"/>
                  <a:pt x="198" y="963"/>
                </a:cubicBezTo>
                <a:cubicBezTo>
                  <a:pt x="198" y="963"/>
                  <a:pt x="199" y="963"/>
                  <a:pt x="199" y="964"/>
                </a:cubicBezTo>
                <a:cubicBezTo>
                  <a:pt x="199" y="966"/>
                  <a:pt x="198" y="968"/>
                  <a:pt x="198" y="969"/>
                </a:cubicBezTo>
                <a:cubicBezTo>
                  <a:pt x="198" y="971"/>
                  <a:pt x="199" y="973"/>
                  <a:pt x="199" y="974"/>
                </a:cubicBezTo>
                <a:cubicBezTo>
                  <a:pt x="199" y="974"/>
                  <a:pt x="198" y="974"/>
                  <a:pt x="198" y="974"/>
                </a:cubicBezTo>
                <a:cubicBezTo>
                  <a:pt x="198" y="974"/>
                  <a:pt x="199" y="974"/>
                  <a:pt x="199" y="974"/>
                </a:cubicBezTo>
                <a:cubicBezTo>
                  <a:pt x="198" y="979"/>
                  <a:pt x="198" y="984"/>
                  <a:pt x="199" y="989"/>
                </a:cubicBezTo>
                <a:cubicBezTo>
                  <a:pt x="197" y="992"/>
                  <a:pt x="200" y="994"/>
                  <a:pt x="198" y="997"/>
                </a:cubicBezTo>
                <a:cubicBezTo>
                  <a:pt x="198" y="1000"/>
                  <a:pt x="199" y="1003"/>
                  <a:pt x="198" y="1006"/>
                </a:cubicBezTo>
                <a:cubicBezTo>
                  <a:pt x="199" y="1011"/>
                  <a:pt x="198" y="1017"/>
                  <a:pt x="199" y="1022"/>
                </a:cubicBezTo>
                <a:cubicBezTo>
                  <a:pt x="198" y="1025"/>
                  <a:pt x="198" y="1028"/>
                  <a:pt x="199" y="1031"/>
                </a:cubicBezTo>
                <a:cubicBezTo>
                  <a:pt x="198" y="1032"/>
                  <a:pt x="199" y="1032"/>
                  <a:pt x="198" y="1033"/>
                </a:cubicBezTo>
                <a:cubicBezTo>
                  <a:pt x="198" y="1033"/>
                  <a:pt x="198" y="1034"/>
                  <a:pt x="199" y="1034"/>
                </a:cubicBezTo>
                <a:cubicBezTo>
                  <a:pt x="197" y="1040"/>
                  <a:pt x="200" y="1045"/>
                  <a:pt x="198" y="1050"/>
                </a:cubicBezTo>
                <a:cubicBezTo>
                  <a:pt x="199" y="1052"/>
                  <a:pt x="199" y="1054"/>
                  <a:pt x="199" y="1056"/>
                </a:cubicBezTo>
                <a:cubicBezTo>
                  <a:pt x="199" y="1057"/>
                  <a:pt x="199" y="1058"/>
                  <a:pt x="198" y="1059"/>
                </a:cubicBezTo>
                <a:cubicBezTo>
                  <a:pt x="200" y="1062"/>
                  <a:pt x="198" y="1064"/>
                  <a:pt x="199" y="1067"/>
                </a:cubicBezTo>
                <a:cubicBezTo>
                  <a:pt x="198" y="1068"/>
                  <a:pt x="199" y="1069"/>
                  <a:pt x="198" y="1070"/>
                </a:cubicBezTo>
                <a:cubicBezTo>
                  <a:pt x="198" y="1070"/>
                  <a:pt x="198" y="1070"/>
                  <a:pt x="199" y="1070"/>
                </a:cubicBezTo>
                <a:cubicBezTo>
                  <a:pt x="198" y="1071"/>
                  <a:pt x="199" y="1071"/>
                  <a:pt x="198" y="1072"/>
                </a:cubicBezTo>
                <a:cubicBezTo>
                  <a:pt x="199" y="1073"/>
                  <a:pt x="198" y="1075"/>
                  <a:pt x="198" y="1077"/>
                </a:cubicBezTo>
                <a:cubicBezTo>
                  <a:pt x="198" y="1079"/>
                  <a:pt x="198" y="1082"/>
                  <a:pt x="198" y="1084"/>
                </a:cubicBezTo>
                <a:cubicBezTo>
                  <a:pt x="198" y="1087"/>
                  <a:pt x="199" y="1090"/>
                  <a:pt x="197" y="1093"/>
                </a:cubicBezTo>
                <a:cubicBezTo>
                  <a:pt x="197" y="1093"/>
                  <a:pt x="198" y="1093"/>
                  <a:pt x="198" y="1094"/>
                </a:cubicBezTo>
                <a:cubicBezTo>
                  <a:pt x="197" y="1100"/>
                  <a:pt x="198" y="1106"/>
                  <a:pt x="196" y="1111"/>
                </a:cubicBezTo>
                <a:cubicBezTo>
                  <a:pt x="196" y="1118"/>
                  <a:pt x="196" y="1125"/>
                  <a:pt x="195" y="1131"/>
                </a:cubicBezTo>
                <a:cubicBezTo>
                  <a:pt x="195" y="1133"/>
                  <a:pt x="195" y="1135"/>
                  <a:pt x="195" y="1137"/>
                </a:cubicBezTo>
                <a:cubicBezTo>
                  <a:pt x="195" y="1140"/>
                  <a:pt x="195" y="1142"/>
                  <a:pt x="194" y="1145"/>
                </a:cubicBezTo>
                <a:cubicBezTo>
                  <a:pt x="194" y="1146"/>
                  <a:pt x="194" y="1146"/>
                  <a:pt x="194" y="1147"/>
                </a:cubicBezTo>
                <a:cubicBezTo>
                  <a:pt x="194" y="1147"/>
                  <a:pt x="195" y="1148"/>
                  <a:pt x="195" y="1148"/>
                </a:cubicBezTo>
                <a:cubicBezTo>
                  <a:pt x="195" y="1149"/>
                  <a:pt x="194" y="1150"/>
                  <a:pt x="194" y="1151"/>
                </a:cubicBezTo>
                <a:cubicBezTo>
                  <a:pt x="194" y="1153"/>
                  <a:pt x="195" y="1156"/>
                  <a:pt x="193" y="1159"/>
                </a:cubicBezTo>
                <a:cubicBezTo>
                  <a:pt x="193" y="1160"/>
                  <a:pt x="194" y="1160"/>
                  <a:pt x="194" y="1160"/>
                </a:cubicBezTo>
                <a:cubicBezTo>
                  <a:pt x="194" y="1164"/>
                  <a:pt x="194" y="1168"/>
                  <a:pt x="194" y="1172"/>
                </a:cubicBezTo>
                <a:cubicBezTo>
                  <a:pt x="193" y="1173"/>
                  <a:pt x="192" y="1174"/>
                  <a:pt x="192" y="1176"/>
                </a:cubicBezTo>
                <a:cubicBezTo>
                  <a:pt x="191" y="1177"/>
                  <a:pt x="191" y="1176"/>
                  <a:pt x="191" y="1176"/>
                </a:cubicBezTo>
                <a:cubicBezTo>
                  <a:pt x="190" y="1175"/>
                  <a:pt x="189" y="1176"/>
                  <a:pt x="188" y="1174"/>
                </a:cubicBezTo>
                <a:cubicBezTo>
                  <a:pt x="188" y="1174"/>
                  <a:pt x="187" y="1174"/>
                  <a:pt x="187" y="1175"/>
                </a:cubicBezTo>
                <a:cubicBezTo>
                  <a:pt x="187" y="1175"/>
                  <a:pt x="186" y="1174"/>
                  <a:pt x="186" y="1173"/>
                </a:cubicBezTo>
                <a:cubicBezTo>
                  <a:pt x="185" y="1174"/>
                  <a:pt x="184" y="1175"/>
                  <a:pt x="184" y="1175"/>
                </a:cubicBezTo>
                <a:cubicBezTo>
                  <a:pt x="182" y="1176"/>
                  <a:pt x="179" y="1178"/>
                  <a:pt x="177" y="1177"/>
                </a:cubicBezTo>
                <a:cubicBezTo>
                  <a:pt x="177" y="1177"/>
                  <a:pt x="177" y="1177"/>
                  <a:pt x="177" y="1177"/>
                </a:cubicBezTo>
                <a:cubicBezTo>
                  <a:pt x="177" y="1177"/>
                  <a:pt x="177" y="1177"/>
                  <a:pt x="177" y="1177"/>
                </a:cubicBezTo>
                <a:cubicBezTo>
                  <a:pt x="177" y="1177"/>
                  <a:pt x="176" y="1178"/>
                  <a:pt x="176" y="1177"/>
                </a:cubicBezTo>
                <a:cubicBezTo>
                  <a:pt x="176" y="1177"/>
                  <a:pt x="176" y="1177"/>
                  <a:pt x="176" y="1177"/>
                </a:cubicBezTo>
                <a:cubicBezTo>
                  <a:pt x="176" y="1177"/>
                  <a:pt x="176" y="1177"/>
                  <a:pt x="176" y="1177"/>
                </a:cubicBezTo>
                <a:cubicBezTo>
                  <a:pt x="177" y="1174"/>
                  <a:pt x="174" y="1174"/>
                  <a:pt x="172" y="1173"/>
                </a:cubicBezTo>
                <a:cubicBezTo>
                  <a:pt x="171" y="1172"/>
                  <a:pt x="172" y="1171"/>
                  <a:pt x="172" y="1171"/>
                </a:cubicBezTo>
                <a:cubicBezTo>
                  <a:pt x="171" y="1169"/>
                  <a:pt x="173" y="1167"/>
                  <a:pt x="172" y="1164"/>
                </a:cubicBezTo>
                <a:cubicBezTo>
                  <a:pt x="172" y="1163"/>
                  <a:pt x="172" y="1161"/>
                  <a:pt x="172" y="1160"/>
                </a:cubicBezTo>
                <a:cubicBezTo>
                  <a:pt x="173" y="1158"/>
                  <a:pt x="172" y="1155"/>
                  <a:pt x="173" y="1153"/>
                </a:cubicBezTo>
                <a:cubicBezTo>
                  <a:pt x="172" y="1150"/>
                  <a:pt x="173" y="1147"/>
                  <a:pt x="173" y="1143"/>
                </a:cubicBezTo>
                <a:cubicBezTo>
                  <a:pt x="173" y="1139"/>
                  <a:pt x="174" y="1135"/>
                  <a:pt x="174" y="1130"/>
                </a:cubicBezTo>
                <a:cubicBezTo>
                  <a:pt x="175" y="1123"/>
                  <a:pt x="175" y="1115"/>
                  <a:pt x="176" y="1108"/>
                </a:cubicBezTo>
                <a:cubicBezTo>
                  <a:pt x="177" y="1102"/>
                  <a:pt x="177" y="1096"/>
                  <a:pt x="177" y="1089"/>
                </a:cubicBezTo>
                <a:cubicBezTo>
                  <a:pt x="177" y="1087"/>
                  <a:pt x="178" y="1085"/>
                  <a:pt x="178" y="1082"/>
                </a:cubicBezTo>
                <a:cubicBezTo>
                  <a:pt x="178" y="1079"/>
                  <a:pt x="178" y="1076"/>
                  <a:pt x="178" y="1072"/>
                </a:cubicBezTo>
                <a:cubicBezTo>
                  <a:pt x="178" y="1067"/>
                  <a:pt x="178" y="1063"/>
                  <a:pt x="178" y="1058"/>
                </a:cubicBezTo>
                <a:cubicBezTo>
                  <a:pt x="179" y="1057"/>
                  <a:pt x="179" y="1058"/>
                  <a:pt x="180" y="1057"/>
                </a:cubicBezTo>
                <a:cubicBezTo>
                  <a:pt x="180" y="1056"/>
                  <a:pt x="179" y="1055"/>
                  <a:pt x="181" y="1053"/>
                </a:cubicBezTo>
                <a:cubicBezTo>
                  <a:pt x="181" y="1039"/>
                  <a:pt x="181" y="1024"/>
                  <a:pt x="181" y="1009"/>
                </a:cubicBezTo>
                <a:cubicBezTo>
                  <a:pt x="181" y="990"/>
                  <a:pt x="181" y="970"/>
                  <a:pt x="182" y="951"/>
                </a:cubicBezTo>
                <a:cubicBezTo>
                  <a:pt x="182" y="950"/>
                  <a:pt x="182" y="949"/>
                  <a:pt x="182" y="948"/>
                </a:cubicBezTo>
                <a:cubicBezTo>
                  <a:pt x="183" y="939"/>
                  <a:pt x="181" y="930"/>
                  <a:pt x="182" y="920"/>
                </a:cubicBezTo>
                <a:cubicBezTo>
                  <a:pt x="182" y="917"/>
                  <a:pt x="182" y="913"/>
                  <a:pt x="182" y="909"/>
                </a:cubicBezTo>
                <a:cubicBezTo>
                  <a:pt x="182" y="907"/>
                  <a:pt x="182" y="906"/>
                  <a:pt x="182" y="904"/>
                </a:cubicBezTo>
                <a:cubicBezTo>
                  <a:pt x="182" y="900"/>
                  <a:pt x="182" y="896"/>
                  <a:pt x="182" y="892"/>
                </a:cubicBezTo>
                <a:cubicBezTo>
                  <a:pt x="182" y="890"/>
                  <a:pt x="182" y="889"/>
                  <a:pt x="182" y="888"/>
                </a:cubicBezTo>
                <a:cubicBezTo>
                  <a:pt x="182" y="882"/>
                  <a:pt x="182" y="876"/>
                  <a:pt x="182" y="869"/>
                </a:cubicBezTo>
                <a:cubicBezTo>
                  <a:pt x="182" y="866"/>
                  <a:pt x="181" y="862"/>
                  <a:pt x="182" y="857"/>
                </a:cubicBezTo>
                <a:cubicBezTo>
                  <a:pt x="181" y="854"/>
                  <a:pt x="181" y="849"/>
                  <a:pt x="181" y="845"/>
                </a:cubicBezTo>
                <a:cubicBezTo>
                  <a:pt x="181" y="834"/>
                  <a:pt x="181" y="822"/>
                  <a:pt x="180" y="811"/>
                </a:cubicBezTo>
                <a:cubicBezTo>
                  <a:pt x="180" y="811"/>
                  <a:pt x="180" y="811"/>
                  <a:pt x="180" y="811"/>
                </a:cubicBezTo>
                <a:cubicBezTo>
                  <a:pt x="179" y="803"/>
                  <a:pt x="179" y="796"/>
                  <a:pt x="179" y="788"/>
                </a:cubicBezTo>
                <a:cubicBezTo>
                  <a:pt x="178" y="783"/>
                  <a:pt x="178" y="779"/>
                  <a:pt x="178" y="774"/>
                </a:cubicBezTo>
                <a:cubicBezTo>
                  <a:pt x="178" y="772"/>
                  <a:pt x="177" y="770"/>
                  <a:pt x="177" y="768"/>
                </a:cubicBezTo>
                <a:cubicBezTo>
                  <a:pt x="177" y="763"/>
                  <a:pt x="177" y="758"/>
                  <a:pt x="176" y="753"/>
                </a:cubicBezTo>
                <a:cubicBezTo>
                  <a:pt x="176" y="751"/>
                  <a:pt x="176" y="748"/>
                  <a:pt x="176" y="745"/>
                </a:cubicBezTo>
                <a:cubicBezTo>
                  <a:pt x="175" y="742"/>
                  <a:pt x="176" y="739"/>
                  <a:pt x="176" y="735"/>
                </a:cubicBezTo>
                <a:cubicBezTo>
                  <a:pt x="175" y="734"/>
                  <a:pt x="175" y="734"/>
                  <a:pt x="175" y="733"/>
                </a:cubicBezTo>
                <a:cubicBezTo>
                  <a:pt x="175" y="732"/>
                  <a:pt x="175" y="730"/>
                  <a:pt x="175" y="729"/>
                </a:cubicBezTo>
                <a:cubicBezTo>
                  <a:pt x="175" y="726"/>
                  <a:pt x="175" y="723"/>
                  <a:pt x="175" y="720"/>
                </a:cubicBezTo>
                <a:cubicBezTo>
                  <a:pt x="174" y="718"/>
                  <a:pt x="174" y="716"/>
                  <a:pt x="174" y="713"/>
                </a:cubicBezTo>
                <a:cubicBezTo>
                  <a:pt x="174" y="713"/>
                  <a:pt x="174" y="712"/>
                  <a:pt x="174" y="712"/>
                </a:cubicBezTo>
                <a:cubicBezTo>
                  <a:pt x="174" y="706"/>
                  <a:pt x="173" y="700"/>
                  <a:pt x="174" y="694"/>
                </a:cubicBezTo>
                <a:cubicBezTo>
                  <a:pt x="173" y="687"/>
                  <a:pt x="175" y="681"/>
                  <a:pt x="174" y="675"/>
                </a:cubicBezTo>
                <a:cubicBezTo>
                  <a:pt x="174" y="674"/>
                  <a:pt x="174" y="674"/>
                  <a:pt x="174" y="673"/>
                </a:cubicBezTo>
                <a:cubicBezTo>
                  <a:pt x="174" y="669"/>
                  <a:pt x="174" y="665"/>
                  <a:pt x="174" y="660"/>
                </a:cubicBezTo>
                <a:cubicBezTo>
                  <a:pt x="174" y="660"/>
                  <a:pt x="174" y="660"/>
                  <a:pt x="174" y="660"/>
                </a:cubicBezTo>
                <a:cubicBezTo>
                  <a:pt x="174" y="660"/>
                  <a:pt x="174" y="660"/>
                  <a:pt x="174" y="659"/>
                </a:cubicBezTo>
                <a:cubicBezTo>
                  <a:pt x="174" y="659"/>
                  <a:pt x="174" y="659"/>
                  <a:pt x="174" y="659"/>
                </a:cubicBezTo>
                <a:cubicBezTo>
                  <a:pt x="174" y="659"/>
                  <a:pt x="174" y="658"/>
                  <a:pt x="174" y="658"/>
                </a:cubicBezTo>
                <a:cubicBezTo>
                  <a:pt x="174" y="658"/>
                  <a:pt x="174" y="658"/>
                  <a:pt x="174" y="658"/>
                </a:cubicBezTo>
                <a:cubicBezTo>
                  <a:pt x="174" y="658"/>
                  <a:pt x="174" y="658"/>
                  <a:pt x="175" y="658"/>
                </a:cubicBezTo>
                <a:cubicBezTo>
                  <a:pt x="175" y="659"/>
                  <a:pt x="175" y="659"/>
                  <a:pt x="175" y="659"/>
                </a:cubicBezTo>
                <a:cubicBezTo>
                  <a:pt x="175" y="660"/>
                  <a:pt x="175" y="660"/>
                  <a:pt x="175" y="660"/>
                </a:cubicBezTo>
                <a:cubicBezTo>
                  <a:pt x="175" y="660"/>
                  <a:pt x="175" y="660"/>
                  <a:pt x="175" y="660"/>
                </a:cubicBezTo>
                <a:cubicBezTo>
                  <a:pt x="176" y="660"/>
                  <a:pt x="175" y="658"/>
                  <a:pt x="176" y="657"/>
                </a:cubicBezTo>
                <a:cubicBezTo>
                  <a:pt x="176" y="657"/>
                  <a:pt x="176" y="657"/>
                  <a:pt x="176" y="657"/>
                </a:cubicBezTo>
                <a:cubicBezTo>
                  <a:pt x="176" y="656"/>
                  <a:pt x="176" y="655"/>
                  <a:pt x="176" y="655"/>
                </a:cubicBezTo>
                <a:cubicBezTo>
                  <a:pt x="176" y="654"/>
                  <a:pt x="176" y="654"/>
                  <a:pt x="176" y="653"/>
                </a:cubicBezTo>
                <a:cubicBezTo>
                  <a:pt x="176" y="653"/>
                  <a:pt x="176" y="653"/>
                  <a:pt x="176" y="653"/>
                </a:cubicBezTo>
                <a:cubicBezTo>
                  <a:pt x="176" y="653"/>
                  <a:pt x="176" y="653"/>
                  <a:pt x="176" y="653"/>
                </a:cubicBezTo>
                <a:cubicBezTo>
                  <a:pt x="177" y="652"/>
                  <a:pt x="177" y="653"/>
                  <a:pt x="177" y="653"/>
                </a:cubicBezTo>
                <a:cubicBezTo>
                  <a:pt x="177" y="654"/>
                  <a:pt x="177" y="654"/>
                  <a:pt x="177" y="655"/>
                </a:cubicBezTo>
                <a:cubicBezTo>
                  <a:pt x="177" y="655"/>
                  <a:pt x="177" y="656"/>
                  <a:pt x="177" y="656"/>
                </a:cubicBezTo>
                <a:cubicBezTo>
                  <a:pt x="177" y="658"/>
                  <a:pt x="177" y="659"/>
                  <a:pt x="177" y="660"/>
                </a:cubicBezTo>
                <a:cubicBezTo>
                  <a:pt x="177" y="661"/>
                  <a:pt x="177" y="661"/>
                  <a:pt x="177" y="661"/>
                </a:cubicBezTo>
                <a:cubicBezTo>
                  <a:pt x="177" y="662"/>
                  <a:pt x="177" y="664"/>
                  <a:pt x="177" y="665"/>
                </a:cubicBezTo>
                <a:cubicBezTo>
                  <a:pt x="177" y="665"/>
                  <a:pt x="177" y="665"/>
                  <a:pt x="178" y="666"/>
                </a:cubicBezTo>
                <a:close/>
                <a:moveTo>
                  <a:pt x="187" y="925"/>
                </a:moveTo>
                <a:cubicBezTo>
                  <a:pt x="187" y="925"/>
                  <a:pt x="187" y="925"/>
                  <a:pt x="187" y="925"/>
                </a:cubicBezTo>
                <a:cubicBezTo>
                  <a:pt x="187" y="925"/>
                  <a:pt x="187" y="926"/>
                  <a:pt x="188" y="926"/>
                </a:cubicBezTo>
                <a:cubicBezTo>
                  <a:pt x="188" y="926"/>
                  <a:pt x="188" y="926"/>
                  <a:pt x="188" y="925"/>
                </a:cubicBezTo>
                <a:cubicBezTo>
                  <a:pt x="188" y="925"/>
                  <a:pt x="188" y="925"/>
                  <a:pt x="187" y="925"/>
                </a:cubicBezTo>
                <a:close/>
                <a:moveTo>
                  <a:pt x="188" y="920"/>
                </a:moveTo>
                <a:cubicBezTo>
                  <a:pt x="187" y="920"/>
                  <a:pt x="187" y="922"/>
                  <a:pt x="188" y="922"/>
                </a:cubicBezTo>
                <a:cubicBezTo>
                  <a:pt x="188" y="921"/>
                  <a:pt x="189" y="920"/>
                  <a:pt x="188" y="920"/>
                </a:cubicBezTo>
                <a:close/>
                <a:moveTo>
                  <a:pt x="188" y="909"/>
                </a:moveTo>
                <a:cubicBezTo>
                  <a:pt x="188" y="909"/>
                  <a:pt x="187" y="909"/>
                  <a:pt x="187" y="910"/>
                </a:cubicBezTo>
                <a:cubicBezTo>
                  <a:pt x="187" y="909"/>
                  <a:pt x="187" y="910"/>
                  <a:pt x="187" y="910"/>
                </a:cubicBezTo>
                <a:cubicBezTo>
                  <a:pt x="188" y="910"/>
                  <a:pt x="188" y="909"/>
                  <a:pt x="188" y="909"/>
                </a:cubicBezTo>
                <a:close/>
                <a:moveTo>
                  <a:pt x="188" y="904"/>
                </a:moveTo>
                <a:cubicBezTo>
                  <a:pt x="188" y="904"/>
                  <a:pt x="188" y="905"/>
                  <a:pt x="187" y="905"/>
                </a:cubicBezTo>
                <a:cubicBezTo>
                  <a:pt x="187" y="905"/>
                  <a:pt x="187" y="905"/>
                  <a:pt x="187" y="905"/>
                </a:cubicBezTo>
                <a:cubicBezTo>
                  <a:pt x="187" y="905"/>
                  <a:pt x="187" y="905"/>
                  <a:pt x="187" y="905"/>
                </a:cubicBezTo>
                <a:cubicBezTo>
                  <a:pt x="187" y="906"/>
                  <a:pt x="187" y="906"/>
                  <a:pt x="187" y="906"/>
                </a:cubicBezTo>
                <a:cubicBezTo>
                  <a:pt x="187" y="907"/>
                  <a:pt x="188" y="907"/>
                  <a:pt x="188" y="907"/>
                </a:cubicBezTo>
                <a:cubicBezTo>
                  <a:pt x="188" y="907"/>
                  <a:pt x="188" y="907"/>
                  <a:pt x="188" y="907"/>
                </a:cubicBezTo>
                <a:cubicBezTo>
                  <a:pt x="188" y="907"/>
                  <a:pt x="188" y="907"/>
                  <a:pt x="188" y="907"/>
                </a:cubicBezTo>
                <a:cubicBezTo>
                  <a:pt x="188" y="906"/>
                  <a:pt x="188" y="905"/>
                  <a:pt x="188" y="904"/>
                </a:cubicBezTo>
                <a:close/>
                <a:moveTo>
                  <a:pt x="185" y="800"/>
                </a:moveTo>
                <a:cubicBezTo>
                  <a:pt x="185" y="800"/>
                  <a:pt x="184" y="800"/>
                  <a:pt x="184" y="801"/>
                </a:cubicBezTo>
                <a:cubicBezTo>
                  <a:pt x="184" y="801"/>
                  <a:pt x="184" y="801"/>
                  <a:pt x="184" y="801"/>
                </a:cubicBezTo>
                <a:cubicBezTo>
                  <a:pt x="184" y="801"/>
                  <a:pt x="184" y="800"/>
                  <a:pt x="184" y="800"/>
                </a:cubicBezTo>
                <a:cubicBezTo>
                  <a:pt x="184" y="800"/>
                  <a:pt x="184" y="800"/>
                  <a:pt x="184" y="800"/>
                </a:cubicBezTo>
                <a:cubicBezTo>
                  <a:pt x="184" y="799"/>
                  <a:pt x="184" y="799"/>
                  <a:pt x="184" y="799"/>
                </a:cubicBezTo>
                <a:cubicBezTo>
                  <a:pt x="184" y="799"/>
                  <a:pt x="184" y="799"/>
                  <a:pt x="184" y="799"/>
                </a:cubicBezTo>
                <a:cubicBezTo>
                  <a:pt x="184" y="800"/>
                  <a:pt x="183" y="802"/>
                  <a:pt x="183" y="803"/>
                </a:cubicBezTo>
                <a:cubicBezTo>
                  <a:pt x="183" y="803"/>
                  <a:pt x="184" y="804"/>
                  <a:pt x="184" y="804"/>
                </a:cubicBezTo>
                <a:cubicBezTo>
                  <a:pt x="184" y="804"/>
                  <a:pt x="185" y="804"/>
                  <a:pt x="185" y="804"/>
                </a:cubicBezTo>
                <a:cubicBezTo>
                  <a:pt x="185" y="805"/>
                  <a:pt x="185" y="806"/>
                  <a:pt x="185" y="808"/>
                </a:cubicBezTo>
                <a:cubicBezTo>
                  <a:pt x="185" y="808"/>
                  <a:pt x="185" y="808"/>
                  <a:pt x="185" y="809"/>
                </a:cubicBezTo>
                <a:cubicBezTo>
                  <a:pt x="185" y="809"/>
                  <a:pt x="185" y="809"/>
                  <a:pt x="185" y="809"/>
                </a:cubicBezTo>
                <a:cubicBezTo>
                  <a:pt x="185" y="809"/>
                  <a:pt x="185" y="809"/>
                  <a:pt x="185" y="809"/>
                </a:cubicBezTo>
                <a:cubicBezTo>
                  <a:pt x="185" y="810"/>
                  <a:pt x="185" y="811"/>
                  <a:pt x="185" y="812"/>
                </a:cubicBezTo>
                <a:cubicBezTo>
                  <a:pt x="185" y="813"/>
                  <a:pt x="185" y="813"/>
                  <a:pt x="185" y="814"/>
                </a:cubicBezTo>
                <a:cubicBezTo>
                  <a:pt x="185" y="814"/>
                  <a:pt x="185" y="814"/>
                  <a:pt x="185" y="814"/>
                </a:cubicBezTo>
                <a:cubicBezTo>
                  <a:pt x="185" y="814"/>
                  <a:pt x="185" y="814"/>
                  <a:pt x="185" y="814"/>
                </a:cubicBezTo>
                <a:cubicBezTo>
                  <a:pt x="185" y="813"/>
                  <a:pt x="185" y="813"/>
                  <a:pt x="185" y="812"/>
                </a:cubicBezTo>
                <a:cubicBezTo>
                  <a:pt x="185" y="811"/>
                  <a:pt x="185" y="810"/>
                  <a:pt x="184" y="809"/>
                </a:cubicBezTo>
                <a:cubicBezTo>
                  <a:pt x="184" y="809"/>
                  <a:pt x="184" y="809"/>
                  <a:pt x="184" y="809"/>
                </a:cubicBezTo>
                <a:cubicBezTo>
                  <a:pt x="184" y="809"/>
                  <a:pt x="184" y="809"/>
                  <a:pt x="184" y="809"/>
                </a:cubicBezTo>
                <a:cubicBezTo>
                  <a:pt x="185" y="808"/>
                  <a:pt x="185" y="808"/>
                  <a:pt x="184" y="808"/>
                </a:cubicBezTo>
                <a:cubicBezTo>
                  <a:pt x="184" y="808"/>
                  <a:pt x="184" y="808"/>
                  <a:pt x="184" y="808"/>
                </a:cubicBezTo>
                <a:cubicBezTo>
                  <a:pt x="184" y="808"/>
                  <a:pt x="184" y="808"/>
                  <a:pt x="184" y="808"/>
                </a:cubicBezTo>
                <a:cubicBezTo>
                  <a:pt x="184" y="808"/>
                  <a:pt x="184" y="809"/>
                  <a:pt x="184" y="809"/>
                </a:cubicBezTo>
                <a:cubicBezTo>
                  <a:pt x="184" y="809"/>
                  <a:pt x="184" y="809"/>
                  <a:pt x="184" y="809"/>
                </a:cubicBezTo>
                <a:cubicBezTo>
                  <a:pt x="184" y="810"/>
                  <a:pt x="184" y="810"/>
                  <a:pt x="184" y="810"/>
                </a:cubicBezTo>
                <a:cubicBezTo>
                  <a:pt x="184" y="810"/>
                  <a:pt x="184" y="810"/>
                  <a:pt x="184" y="811"/>
                </a:cubicBezTo>
                <a:cubicBezTo>
                  <a:pt x="185" y="818"/>
                  <a:pt x="184" y="826"/>
                  <a:pt x="185" y="833"/>
                </a:cubicBezTo>
                <a:cubicBezTo>
                  <a:pt x="184" y="834"/>
                  <a:pt x="185" y="836"/>
                  <a:pt x="184" y="837"/>
                </a:cubicBezTo>
                <a:cubicBezTo>
                  <a:pt x="185" y="837"/>
                  <a:pt x="185" y="838"/>
                  <a:pt x="185" y="838"/>
                </a:cubicBezTo>
                <a:cubicBezTo>
                  <a:pt x="185" y="839"/>
                  <a:pt x="185" y="841"/>
                  <a:pt x="185" y="842"/>
                </a:cubicBezTo>
                <a:cubicBezTo>
                  <a:pt x="186" y="843"/>
                  <a:pt x="185" y="845"/>
                  <a:pt x="185" y="846"/>
                </a:cubicBezTo>
                <a:cubicBezTo>
                  <a:pt x="185" y="846"/>
                  <a:pt x="185" y="847"/>
                  <a:pt x="185" y="847"/>
                </a:cubicBezTo>
                <a:cubicBezTo>
                  <a:pt x="186" y="848"/>
                  <a:pt x="185" y="850"/>
                  <a:pt x="185" y="851"/>
                </a:cubicBezTo>
                <a:cubicBezTo>
                  <a:pt x="186" y="854"/>
                  <a:pt x="186" y="857"/>
                  <a:pt x="185" y="859"/>
                </a:cubicBezTo>
                <a:cubicBezTo>
                  <a:pt x="185" y="861"/>
                  <a:pt x="186" y="863"/>
                  <a:pt x="185" y="865"/>
                </a:cubicBezTo>
                <a:cubicBezTo>
                  <a:pt x="187" y="870"/>
                  <a:pt x="184" y="875"/>
                  <a:pt x="186" y="881"/>
                </a:cubicBezTo>
                <a:cubicBezTo>
                  <a:pt x="185" y="885"/>
                  <a:pt x="186" y="888"/>
                  <a:pt x="186" y="892"/>
                </a:cubicBezTo>
                <a:cubicBezTo>
                  <a:pt x="186" y="892"/>
                  <a:pt x="186" y="893"/>
                  <a:pt x="186" y="893"/>
                </a:cubicBezTo>
                <a:cubicBezTo>
                  <a:pt x="185" y="898"/>
                  <a:pt x="186" y="904"/>
                  <a:pt x="186" y="910"/>
                </a:cubicBezTo>
                <a:cubicBezTo>
                  <a:pt x="186" y="912"/>
                  <a:pt x="185" y="915"/>
                  <a:pt x="186" y="916"/>
                </a:cubicBezTo>
                <a:cubicBezTo>
                  <a:pt x="186" y="916"/>
                  <a:pt x="186" y="916"/>
                  <a:pt x="186" y="916"/>
                </a:cubicBezTo>
                <a:cubicBezTo>
                  <a:pt x="187" y="916"/>
                  <a:pt x="187" y="916"/>
                  <a:pt x="187" y="916"/>
                </a:cubicBezTo>
                <a:cubicBezTo>
                  <a:pt x="187" y="916"/>
                  <a:pt x="187" y="916"/>
                  <a:pt x="187" y="916"/>
                </a:cubicBezTo>
                <a:cubicBezTo>
                  <a:pt x="187" y="916"/>
                  <a:pt x="187" y="916"/>
                  <a:pt x="187" y="916"/>
                </a:cubicBezTo>
                <a:cubicBezTo>
                  <a:pt x="187" y="917"/>
                  <a:pt x="187" y="917"/>
                  <a:pt x="187" y="917"/>
                </a:cubicBezTo>
                <a:cubicBezTo>
                  <a:pt x="187" y="917"/>
                  <a:pt x="187" y="917"/>
                  <a:pt x="187" y="917"/>
                </a:cubicBezTo>
                <a:cubicBezTo>
                  <a:pt x="187" y="917"/>
                  <a:pt x="187" y="918"/>
                  <a:pt x="188" y="918"/>
                </a:cubicBezTo>
                <a:cubicBezTo>
                  <a:pt x="188" y="918"/>
                  <a:pt x="188" y="918"/>
                  <a:pt x="188" y="918"/>
                </a:cubicBezTo>
                <a:cubicBezTo>
                  <a:pt x="188" y="918"/>
                  <a:pt x="188" y="918"/>
                  <a:pt x="188" y="918"/>
                </a:cubicBezTo>
                <a:cubicBezTo>
                  <a:pt x="188" y="917"/>
                  <a:pt x="188" y="917"/>
                  <a:pt x="188" y="917"/>
                </a:cubicBezTo>
                <a:cubicBezTo>
                  <a:pt x="188" y="916"/>
                  <a:pt x="188" y="916"/>
                  <a:pt x="188" y="915"/>
                </a:cubicBezTo>
                <a:cubicBezTo>
                  <a:pt x="188" y="915"/>
                  <a:pt x="188" y="915"/>
                  <a:pt x="188" y="915"/>
                </a:cubicBezTo>
                <a:cubicBezTo>
                  <a:pt x="188" y="915"/>
                  <a:pt x="188" y="915"/>
                  <a:pt x="188" y="915"/>
                </a:cubicBezTo>
                <a:cubicBezTo>
                  <a:pt x="188" y="915"/>
                  <a:pt x="187" y="915"/>
                  <a:pt x="187" y="915"/>
                </a:cubicBezTo>
                <a:cubicBezTo>
                  <a:pt x="187" y="914"/>
                  <a:pt x="187" y="913"/>
                  <a:pt x="187" y="912"/>
                </a:cubicBezTo>
                <a:cubicBezTo>
                  <a:pt x="187" y="911"/>
                  <a:pt x="187" y="911"/>
                  <a:pt x="187" y="911"/>
                </a:cubicBezTo>
                <a:cubicBezTo>
                  <a:pt x="187" y="911"/>
                  <a:pt x="187" y="911"/>
                  <a:pt x="187" y="911"/>
                </a:cubicBezTo>
                <a:cubicBezTo>
                  <a:pt x="187" y="911"/>
                  <a:pt x="187" y="911"/>
                  <a:pt x="187" y="911"/>
                </a:cubicBezTo>
                <a:cubicBezTo>
                  <a:pt x="187" y="910"/>
                  <a:pt x="187" y="910"/>
                  <a:pt x="187" y="909"/>
                </a:cubicBezTo>
                <a:cubicBezTo>
                  <a:pt x="187" y="909"/>
                  <a:pt x="187" y="909"/>
                  <a:pt x="187" y="909"/>
                </a:cubicBezTo>
                <a:cubicBezTo>
                  <a:pt x="188" y="909"/>
                  <a:pt x="188" y="908"/>
                  <a:pt x="188" y="908"/>
                </a:cubicBezTo>
                <a:cubicBezTo>
                  <a:pt x="188" y="908"/>
                  <a:pt x="188" y="908"/>
                  <a:pt x="188" y="908"/>
                </a:cubicBezTo>
                <a:cubicBezTo>
                  <a:pt x="188" y="908"/>
                  <a:pt x="188" y="908"/>
                  <a:pt x="188" y="908"/>
                </a:cubicBezTo>
                <a:cubicBezTo>
                  <a:pt x="188" y="907"/>
                  <a:pt x="188" y="907"/>
                  <a:pt x="188" y="907"/>
                </a:cubicBezTo>
                <a:cubicBezTo>
                  <a:pt x="188" y="908"/>
                  <a:pt x="188" y="908"/>
                  <a:pt x="188" y="908"/>
                </a:cubicBezTo>
                <a:cubicBezTo>
                  <a:pt x="187" y="907"/>
                  <a:pt x="187" y="907"/>
                  <a:pt x="187" y="907"/>
                </a:cubicBezTo>
                <a:cubicBezTo>
                  <a:pt x="187" y="906"/>
                  <a:pt x="187" y="906"/>
                  <a:pt x="187" y="905"/>
                </a:cubicBezTo>
                <a:cubicBezTo>
                  <a:pt x="187" y="905"/>
                  <a:pt x="187" y="905"/>
                  <a:pt x="187" y="904"/>
                </a:cubicBezTo>
                <a:cubicBezTo>
                  <a:pt x="187" y="904"/>
                  <a:pt x="187" y="904"/>
                  <a:pt x="187" y="904"/>
                </a:cubicBezTo>
                <a:cubicBezTo>
                  <a:pt x="186" y="902"/>
                  <a:pt x="187" y="899"/>
                  <a:pt x="187" y="897"/>
                </a:cubicBezTo>
                <a:cubicBezTo>
                  <a:pt x="187" y="897"/>
                  <a:pt x="187" y="897"/>
                  <a:pt x="187" y="897"/>
                </a:cubicBezTo>
                <a:cubicBezTo>
                  <a:pt x="187" y="897"/>
                  <a:pt x="187" y="897"/>
                  <a:pt x="187" y="897"/>
                </a:cubicBezTo>
                <a:cubicBezTo>
                  <a:pt x="187" y="897"/>
                  <a:pt x="187" y="897"/>
                  <a:pt x="187" y="897"/>
                </a:cubicBezTo>
                <a:cubicBezTo>
                  <a:pt x="187" y="899"/>
                  <a:pt x="187" y="902"/>
                  <a:pt x="187" y="904"/>
                </a:cubicBezTo>
                <a:cubicBezTo>
                  <a:pt x="187" y="904"/>
                  <a:pt x="187" y="904"/>
                  <a:pt x="187" y="904"/>
                </a:cubicBezTo>
                <a:cubicBezTo>
                  <a:pt x="187" y="904"/>
                  <a:pt x="188" y="904"/>
                  <a:pt x="188" y="904"/>
                </a:cubicBezTo>
                <a:cubicBezTo>
                  <a:pt x="188" y="904"/>
                  <a:pt x="188" y="904"/>
                  <a:pt x="188" y="904"/>
                </a:cubicBezTo>
                <a:cubicBezTo>
                  <a:pt x="188" y="904"/>
                  <a:pt x="188" y="904"/>
                  <a:pt x="188" y="904"/>
                </a:cubicBezTo>
                <a:cubicBezTo>
                  <a:pt x="188" y="902"/>
                  <a:pt x="188" y="901"/>
                  <a:pt x="188" y="900"/>
                </a:cubicBezTo>
                <a:cubicBezTo>
                  <a:pt x="188" y="900"/>
                  <a:pt x="188" y="900"/>
                  <a:pt x="188" y="900"/>
                </a:cubicBezTo>
                <a:cubicBezTo>
                  <a:pt x="188" y="900"/>
                  <a:pt x="187" y="899"/>
                  <a:pt x="187" y="899"/>
                </a:cubicBezTo>
                <a:cubicBezTo>
                  <a:pt x="188" y="898"/>
                  <a:pt x="188" y="898"/>
                  <a:pt x="188" y="898"/>
                </a:cubicBezTo>
                <a:cubicBezTo>
                  <a:pt x="188" y="898"/>
                  <a:pt x="188" y="898"/>
                  <a:pt x="188" y="898"/>
                </a:cubicBezTo>
                <a:cubicBezTo>
                  <a:pt x="188" y="898"/>
                  <a:pt x="188" y="897"/>
                  <a:pt x="188" y="897"/>
                </a:cubicBezTo>
                <a:cubicBezTo>
                  <a:pt x="188" y="897"/>
                  <a:pt x="188" y="897"/>
                  <a:pt x="188" y="897"/>
                </a:cubicBezTo>
                <a:cubicBezTo>
                  <a:pt x="188" y="897"/>
                  <a:pt x="188" y="897"/>
                  <a:pt x="188" y="897"/>
                </a:cubicBezTo>
                <a:cubicBezTo>
                  <a:pt x="187" y="896"/>
                  <a:pt x="189" y="895"/>
                  <a:pt x="187" y="894"/>
                </a:cubicBezTo>
                <a:cubicBezTo>
                  <a:pt x="188" y="894"/>
                  <a:pt x="188" y="894"/>
                  <a:pt x="188" y="893"/>
                </a:cubicBezTo>
                <a:cubicBezTo>
                  <a:pt x="188" y="893"/>
                  <a:pt x="188" y="893"/>
                  <a:pt x="188" y="893"/>
                </a:cubicBezTo>
                <a:cubicBezTo>
                  <a:pt x="188" y="893"/>
                  <a:pt x="188" y="893"/>
                  <a:pt x="188" y="893"/>
                </a:cubicBezTo>
                <a:cubicBezTo>
                  <a:pt x="188" y="891"/>
                  <a:pt x="188" y="888"/>
                  <a:pt x="188" y="886"/>
                </a:cubicBezTo>
                <a:cubicBezTo>
                  <a:pt x="188" y="884"/>
                  <a:pt x="188" y="882"/>
                  <a:pt x="188" y="880"/>
                </a:cubicBezTo>
                <a:cubicBezTo>
                  <a:pt x="187" y="879"/>
                  <a:pt x="187" y="879"/>
                  <a:pt x="188" y="878"/>
                </a:cubicBezTo>
                <a:cubicBezTo>
                  <a:pt x="188" y="878"/>
                  <a:pt x="188" y="878"/>
                  <a:pt x="188" y="878"/>
                </a:cubicBezTo>
                <a:cubicBezTo>
                  <a:pt x="188" y="878"/>
                  <a:pt x="188" y="878"/>
                  <a:pt x="188" y="878"/>
                </a:cubicBezTo>
                <a:cubicBezTo>
                  <a:pt x="188" y="877"/>
                  <a:pt x="188" y="877"/>
                  <a:pt x="188" y="877"/>
                </a:cubicBezTo>
                <a:cubicBezTo>
                  <a:pt x="188" y="876"/>
                  <a:pt x="188" y="875"/>
                  <a:pt x="188" y="874"/>
                </a:cubicBezTo>
                <a:cubicBezTo>
                  <a:pt x="188" y="874"/>
                  <a:pt x="188" y="874"/>
                  <a:pt x="188" y="874"/>
                </a:cubicBezTo>
                <a:cubicBezTo>
                  <a:pt x="186" y="872"/>
                  <a:pt x="188" y="871"/>
                  <a:pt x="187" y="869"/>
                </a:cubicBezTo>
                <a:cubicBezTo>
                  <a:pt x="187" y="869"/>
                  <a:pt x="187" y="869"/>
                  <a:pt x="188" y="868"/>
                </a:cubicBezTo>
                <a:cubicBezTo>
                  <a:pt x="188" y="868"/>
                  <a:pt x="188" y="868"/>
                  <a:pt x="188" y="868"/>
                </a:cubicBezTo>
                <a:cubicBezTo>
                  <a:pt x="188" y="868"/>
                  <a:pt x="188" y="867"/>
                  <a:pt x="188" y="867"/>
                </a:cubicBezTo>
                <a:cubicBezTo>
                  <a:pt x="188" y="867"/>
                  <a:pt x="188" y="866"/>
                  <a:pt x="188" y="866"/>
                </a:cubicBezTo>
                <a:cubicBezTo>
                  <a:pt x="188" y="866"/>
                  <a:pt x="188" y="866"/>
                  <a:pt x="188" y="866"/>
                </a:cubicBezTo>
                <a:cubicBezTo>
                  <a:pt x="187" y="866"/>
                  <a:pt x="187" y="866"/>
                  <a:pt x="187" y="866"/>
                </a:cubicBezTo>
                <a:cubicBezTo>
                  <a:pt x="188" y="865"/>
                  <a:pt x="187" y="864"/>
                  <a:pt x="187" y="864"/>
                </a:cubicBezTo>
                <a:cubicBezTo>
                  <a:pt x="187" y="864"/>
                  <a:pt x="187" y="864"/>
                  <a:pt x="187" y="864"/>
                </a:cubicBezTo>
                <a:cubicBezTo>
                  <a:pt x="187" y="864"/>
                  <a:pt x="187" y="864"/>
                  <a:pt x="186" y="864"/>
                </a:cubicBezTo>
                <a:cubicBezTo>
                  <a:pt x="186" y="863"/>
                  <a:pt x="186" y="863"/>
                  <a:pt x="186" y="862"/>
                </a:cubicBezTo>
                <a:cubicBezTo>
                  <a:pt x="186" y="862"/>
                  <a:pt x="186" y="862"/>
                  <a:pt x="186" y="862"/>
                </a:cubicBezTo>
                <a:cubicBezTo>
                  <a:pt x="186" y="862"/>
                  <a:pt x="186" y="862"/>
                  <a:pt x="186" y="862"/>
                </a:cubicBezTo>
                <a:cubicBezTo>
                  <a:pt x="186" y="862"/>
                  <a:pt x="187" y="862"/>
                  <a:pt x="187" y="862"/>
                </a:cubicBezTo>
                <a:cubicBezTo>
                  <a:pt x="186" y="862"/>
                  <a:pt x="186" y="863"/>
                  <a:pt x="187" y="864"/>
                </a:cubicBezTo>
                <a:cubicBezTo>
                  <a:pt x="187" y="864"/>
                  <a:pt x="187" y="864"/>
                  <a:pt x="187" y="864"/>
                </a:cubicBezTo>
                <a:cubicBezTo>
                  <a:pt x="187" y="864"/>
                  <a:pt x="187" y="864"/>
                  <a:pt x="187" y="863"/>
                </a:cubicBezTo>
                <a:cubicBezTo>
                  <a:pt x="187" y="863"/>
                  <a:pt x="187" y="862"/>
                  <a:pt x="188" y="862"/>
                </a:cubicBezTo>
                <a:cubicBezTo>
                  <a:pt x="187" y="859"/>
                  <a:pt x="187" y="856"/>
                  <a:pt x="187" y="853"/>
                </a:cubicBezTo>
                <a:cubicBezTo>
                  <a:pt x="187" y="853"/>
                  <a:pt x="187" y="853"/>
                  <a:pt x="187" y="853"/>
                </a:cubicBezTo>
                <a:cubicBezTo>
                  <a:pt x="187" y="853"/>
                  <a:pt x="187" y="853"/>
                  <a:pt x="187" y="853"/>
                </a:cubicBezTo>
                <a:cubicBezTo>
                  <a:pt x="186" y="854"/>
                  <a:pt x="186" y="854"/>
                  <a:pt x="186" y="855"/>
                </a:cubicBezTo>
                <a:cubicBezTo>
                  <a:pt x="186" y="855"/>
                  <a:pt x="186" y="856"/>
                  <a:pt x="186" y="856"/>
                </a:cubicBezTo>
                <a:cubicBezTo>
                  <a:pt x="186" y="856"/>
                  <a:pt x="186" y="856"/>
                  <a:pt x="186" y="856"/>
                </a:cubicBezTo>
                <a:cubicBezTo>
                  <a:pt x="186" y="856"/>
                  <a:pt x="186" y="856"/>
                  <a:pt x="186" y="856"/>
                </a:cubicBezTo>
                <a:cubicBezTo>
                  <a:pt x="186" y="856"/>
                  <a:pt x="186" y="855"/>
                  <a:pt x="186" y="855"/>
                </a:cubicBezTo>
                <a:cubicBezTo>
                  <a:pt x="186" y="854"/>
                  <a:pt x="186" y="853"/>
                  <a:pt x="186" y="853"/>
                </a:cubicBezTo>
                <a:cubicBezTo>
                  <a:pt x="186" y="853"/>
                  <a:pt x="186" y="852"/>
                  <a:pt x="186" y="852"/>
                </a:cubicBezTo>
                <a:cubicBezTo>
                  <a:pt x="186" y="852"/>
                  <a:pt x="186" y="852"/>
                  <a:pt x="186" y="852"/>
                </a:cubicBezTo>
                <a:cubicBezTo>
                  <a:pt x="186" y="852"/>
                  <a:pt x="186" y="852"/>
                  <a:pt x="186" y="852"/>
                </a:cubicBezTo>
                <a:cubicBezTo>
                  <a:pt x="186" y="852"/>
                  <a:pt x="186" y="852"/>
                  <a:pt x="186" y="852"/>
                </a:cubicBezTo>
                <a:cubicBezTo>
                  <a:pt x="186" y="851"/>
                  <a:pt x="186" y="852"/>
                  <a:pt x="186" y="852"/>
                </a:cubicBezTo>
                <a:cubicBezTo>
                  <a:pt x="186" y="852"/>
                  <a:pt x="186" y="852"/>
                  <a:pt x="186" y="852"/>
                </a:cubicBezTo>
                <a:cubicBezTo>
                  <a:pt x="187" y="852"/>
                  <a:pt x="187" y="852"/>
                  <a:pt x="187" y="852"/>
                </a:cubicBezTo>
                <a:cubicBezTo>
                  <a:pt x="187" y="852"/>
                  <a:pt x="187" y="852"/>
                  <a:pt x="187" y="852"/>
                </a:cubicBezTo>
                <a:cubicBezTo>
                  <a:pt x="187" y="850"/>
                  <a:pt x="187" y="848"/>
                  <a:pt x="187" y="845"/>
                </a:cubicBezTo>
                <a:cubicBezTo>
                  <a:pt x="187" y="845"/>
                  <a:pt x="187" y="845"/>
                  <a:pt x="187" y="845"/>
                </a:cubicBezTo>
                <a:cubicBezTo>
                  <a:pt x="187" y="845"/>
                  <a:pt x="187" y="845"/>
                  <a:pt x="187" y="845"/>
                </a:cubicBezTo>
                <a:cubicBezTo>
                  <a:pt x="186" y="845"/>
                  <a:pt x="187" y="844"/>
                  <a:pt x="187" y="844"/>
                </a:cubicBezTo>
                <a:cubicBezTo>
                  <a:pt x="187" y="844"/>
                  <a:pt x="187" y="844"/>
                  <a:pt x="187" y="844"/>
                </a:cubicBezTo>
                <a:cubicBezTo>
                  <a:pt x="187" y="843"/>
                  <a:pt x="187" y="843"/>
                  <a:pt x="187" y="843"/>
                </a:cubicBezTo>
                <a:cubicBezTo>
                  <a:pt x="188" y="842"/>
                  <a:pt x="187" y="841"/>
                  <a:pt x="186" y="841"/>
                </a:cubicBezTo>
                <a:cubicBezTo>
                  <a:pt x="187" y="841"/>
                  <a:pt x="187" y="840"/>
                  <a:pt x="187" y="840"/>
                </a:cubicBezTo>
                <a:cubicBezTo>
                  <a:pt x="187" y="839"/>
                  <a:pt x="187" y="837"/>
                  <a:pt x="187" y="835"/>
                </a:cubicBezTo>
                <a:cubicBezTo>
                  <a:pt x="187" y="833"/>
                  <a:pt x="187" y="830"/>
                  <a:pt x="187" y="828"/>
                </a:cubicBezTo>
                <a:cubicBezTo>
                  <a:pt x="186" y="828"/>
                  <a:pt x="186" y="828"/>
                  <a:pt x="186" y="828"/>
                </a:cubicBezTo>
                <a:cubicBezTo>
                  <a:pt x="185" y="827"/>
                  <a:pt x="185" y="827"/>
                  <a:pt x="185" y="826"/>
                </a:cubicBezTo>
                <a:cubicBezTo>
                  <a:pt x="185" y="825"/>
                  <a:pt x="185" y="825"/>
                  <a:pt x="185" y="825"/>
                </a:cubicBezTo>
                <a:cubicBezTo>
                  <a:pt x="185" y="824"/>
                  <a:pt x="185" y="824"/>
                  <a:pt x="185" y="824"/>
                </a:cubicBezTo>
                <a:cubicBezTo>
                  <a:pt x="185" y="824"/>
                  <a:pt x="185" y="824"/>
                  <a:pt x="185" y="824"/>
                </a:cubicBezTo>
                <a:cubicBezTo>
                  <a:pt x="185" y="824"/>
                  <a:pt x="185" y="824"/>
                  <a:pt x="185" y="824"/>
                </a:cubicBezTo>
                <a:cubicBezTo>
                  <a:pt x="186" y="825"/>
                  <a:pt x="186" y="825"/>
                  <a:pt x="186" y="826"/>
                </a:cubicBezTo>
                <a:cubicBezTo>
                  <a:pt x="186" y="827"/>
                  <a:pt x="186" y="827"/>
                  <a:pt x="186" y="828"/>
                </a:cubicBezTo>
                <a:cubicBezTo>
                  <a:pt x="186" y="828"/>
                  <a:pt x="186" y="827"/>
                  <a:pt x="186" y="827"/>
                </a:cubicBezTo>
                <a:cubicBezTo>
                  <a:pt x="186" y="826"/>
                  <a:pt x="186" y="824"/>
                  <a:pt x="186" y="822"/>
                </a:cubicBezTo>
                <a:cubicBezTo>
                  <a:pt x="186" y="821"/>
                  <a:pt x="186" y="819"/>
                  <a:pt x="186" y="818"/>
                </a:cubicBezTo>
                <a:cubicBezTo>
                  <a:pt x="186" y="818"/>
                  <a:pt x="186" y="818"/>
                  <a:pt x="186" y="818"/>
                </a:cubicBezTo>
                <a:cubicBezTo>
                  <a:pt x="185" y="819"/>
                  <a:pt x="185" y="820"/>
                  <a:pt x="185" y="820"/>
                </a:cubicBezTo>
                <a:cubicBezTo>
                  <a:pt x="185" y="821"/>
                  <a:pt x="185" y="821"/>
                  <a:pt x="185" y="822"/>
                </a:cubicBezTo>
                <a:cubicBezTo>
                  <a:pt x="185" y="822"/>
                  <a:pt x="185" y="822"/>
                  <a:pt x="185" y="822"/>
                </a:cubicBezTo>
                <a:cubicBezTo>
                  <a:pt x="185" y="822"/>
                  <a:pt x="185" y="822"/>
                  <a:pt x="185" y="822"/>
                </a:cubicBezTo>
                <a:cubicBezTo>
                  <a:pt x="185" y="821"/>
                  <a:pt x="185" y="821"/>
                  <a:pt x="185" y="820"/>
                </a:cubicBezTo>
                <a:cubicBezTo>
                  <a:pt x="185" y="820"/>
                  <a:pt x="185" y="819"/>
                  <a:pt x="185" y="818"/>
                </a:cubicBezTo>
                <a:cubicBezTo>
                  <a:pt x="185" y="818"/>
                  <a:pt x="185" y="818"/>
                  <a:pt x="185" y="818"/>
                </a:cubicBezTo>
                <a:cubicBezTo>
                  <a:pt x="185" y="818"/>
                  <a:pt x="185" y="818"/>
                  <a:pt x="185" y="818"/>
                </a:cubicBezTo>
                <a:cubicBezTo>
                  <a:pt x="185" y="818"/>
                  <a:pt x="185" y="818"/>
                  <a:pt x="185" y="818"/>
                </a:cubicBezTo>
                <a:cubicBezTo>
                  <a:pt x="186" y="818"/>
                  <a:pt x="186" y="818"/>
                  <a:pt x="186" y="818"/>
                </a:cubicBezTo>
                <a:cubicBezTo>
                  <a:pt x="186" y="818"/>
                  <a:pt x="186" y="818"/>
                  <a:pt x="186" y="818"/>
                </a:cubicBezTo>
                <a:cubicBezTo>
                  <a:pt x="186" y="817"/>
                  <a:pt x="186" y="817"/>
                  <a:pt x="186" y="817"/>
                </a:cubicBezTo>
                <a:cubicBezTo>
                  <a:pt x="186" y="817"/>
                  <a:pt x="186" y="816"/>
                  <a:pt x="186" y="815"/>
                </a:cubicBezTo>
                <a:cubicBezTo>
                  <a:pt x="186" y="814"/>
                  <a:pt x="186" y="813"/>
                  <a:pt x="186" y="812"/>
                </a:cubicBezTo>
                <a:cubicBezTo>
                  <a:pt x="186" y="812"/>
                  <a:pt x="186" y="812"/>
                  <a:pt x="186" y="812"/>
                </a:cubicBezTo>
                <a:cubicBezTo>
                  <a:pt x="184" y="808"/>
                  <a:pt x="186" y="804"/>
                  <a:pt x="185" y="800"/>
                </a:cubicBezTo>
                <a:close/>
                <a:moveTo>
                  <a:pt x="184" y="795"/>
                </a:moveTo>
                <a:cubicBezTo>
                  <a:pt x="184" y="796"/>
                  <a:pt x="184" y="797"/>
                  <a:pt x="184" y="798"/>
                </a:cubicBezTo>
                <a:cubicBezTo>
                  <a:pt x="184" y="798"/>
                  <a:pt x="184" y="798"/>
                  <a:pt x="184" y="798"/>
                </a:cubicBezTo>
                <a:cubicBezTo>
                  <a:pt x="184" y="799"/>
                  <a:pt x="184" y="799"/>
                  <a:pt x="184" y="799"/>
                </a:cubicBezTo>
                <a:cubicBezTo>
                  <a:pt x="184" y="799"/>
                  <a:pt x="184" y="799"/>
                  <a:pt x="185" y="799"/>
                </a:cubicBezTo>
                <a:cubicBezTo>
                  <a:pt x="185" y="798"/>
                  <a:pt x="185" y="796"/>
                  <a:pt x="184" y="795"/>
                </a:cubicBezTo>
                <a:close/>
                <a:moveTo>
                  <a:pt x="184" y="790"/>
                </a:moveTo>
                <a:cubicBezTo>
                  <a:pt x="184" y="791"/>
                  <a:pt x="184" y="792"/>
                  <a:pt x="184" y="793"/>
                </a:cubicBezTo>
                <a:cubicBezTo>
                  <a:pt x="184" y="792"/>
                  <a:pt x="185" y="791"/>
                  <a:pt x="184" y="790"/>
                </a:cubicBezTo>
                <a:close/>
                <a:moveTo>
                  <a:pt x="186" y="842"/>
                </a:moveTo>
                <a:cubicBezTo>
                  <a:pt x="186" y="842"/>
                  <a:pt x="186" y="843"/>
                  <a:pt x="186" y="843"/>
                </a:cubicBezTo>
                <a:cubicBezTo>
                  <a:pt x="186" y="843"/>
                  <a:pt x="186" y="843"/>
                  <a:pt x="186" y="843"/>
                </a:cubicBezTo>
                <a:cubicBezTo>
                  <a:pt x="186" y="843"/>
                  <a:pt x="186" y="844"/>
                  <a:pt x="186" y="844"/>
                </a:cubicBezTo>
                <a:cubicBezTo>
                  <a:pt x="186" y="844"/>
                  <a:pt x="186" y="844"/>
                  <a:pt x="186" y="844"/>
                </a:cubicBezTo>
                <a:cubicBezTo>
                  <a:pt x="186" y="845"/>
                  <a:pt x="186" y="845"/>
                  <a:pt x="186" y="845"/>
                </a:cubicBezTo>
                <a:cubicBezTo>
                  <a:pt x="186" y="846"/>
                  <a:pt x="186" y="846"/>
                  <a:pt x="186" y="846"/>
                </a:cubicBezTo>
                <a:cubicBezTo>
                  <a:pt x="186" y="847"/>
                  <a:pt x="186" y="847"/>
                  <a:pt x="186" y="847"/>
                </a:cubicBezTo>
                <a:cubicBezTo>
                  <a:pt x="186" y="847"/>
                  <a:pt x="186" y="847"/>
                  <a:pt x="186" y="847"/>
                </a:cubicBezTo>
                <a:cubicBezTo>
                  <a:pt x="186" y="847"/>
                  <a:pt x="186" y="847"/>
                  <a:pt x="186" y="847"/>
                </a:cubicBezTo>
                <a:cubicBezTo>
                  <a:pt x="186" y="847"/>
                  <a:pt x="186" y="847"/>
                  <a:pt x="186" y="846"/>
                </a:cubicBezTo>
                <a:cubicBezTo>
                  <a:pt x="186" y="846"/>
                  <a:pt x="186" y="846"/>
                  <a:pt x="186" y="845"/>
                </a:cubicBezTo>
                <a:cubicBezTo>
                  <a:pt x="186" y="845"/>
                  <a:pt x="186" y="845"/>
                  <a:pt x="186" y="845"/>
                </a:cubicBezTo>
                <a:cubicBezTo>
                  <a:pt x="186" y="845"/>
                  <a:pt x="186" y="845"/>
                  <a:pt x="186" y="845"/>
                </a:cubicBezTo>
                <a:cubicBezTo>
                  <a:pt x="186" y="845"/>
                  <a:pt x="186" y="845"/>
                  <a:pt x="186" y="844"/>
                </a:cubicBezTo>
                <a:cubicBezTo>
                  <a:pt x="186" y="844"/>
                  <a:pt x="186" y="844"/>
                  <a:pt x="186" y="844"/>
                </a:cubicBezTo>
                <a:cubicBezTo>
                  <a:pt x="186" y="844"/>
                  <a:pt x="186" y="844"/>
                  <a:pt x="186" y="844"/>
                </a:cubicBezTo>
                <a:cubicBezTo>
                  <a:pt x="186" y="844"/>
                  <a:pt x="186" y="844"/>
                  <a:pt x="186" y="844"/>
                </a:cubicBezTo>
                <a:cubicBezTo>
                  <a:pt x="186" y="844"/>
                  <a:pt x="186" y="844"/>
                  <a:pt x="186" y="844"/>
                </a:cubicBezTo>
                <a:cubicBezTo>
                  <a:pt x="186" y="844"/>
                  <a:pt x="186" y="844"/>
                  <a:pt x="186" y="844"/>
                </a:cubicBezTo>
                <a:cubicBezTo>
                  <a:pt x="186" y="844"/>
                  <a:pt x="186" y="844"/>
                  <a:pt x="186" y="844"/>
                </a:cubicBezTo>
                <a:cubicBezTo>
                  <a:pt x="186" y="843"/>
                  <a:pt x="186" y="843"/>
                  <a:pt x="186" y="843"/>
                </a:cubicBezTo>
                <a:cubicBezTo>
                  <a:pt x="186" y="843"/>
                  <a:pt x="186" y="843"/>
                  <a:pt x="186" y="843"/>
                </a:cubicBezTo>
                <a:cubicBezTo>
                  <a:pt x="186" y="842"/>
                  <a:pt x="186" y="842"/>
                  <a:pt x="186" y="842"/>
                </a:cubicBezTo>
                <a:cubicBezTo>
                  <a:pt x="186" y="842"/>
                  <a:pt x="186" y="842"/>
                  <a:pt x="186" y="842"/>
                </a:cubicBezTo>
                <a:close/>
                <a:moveTo>
                  <a:pt x="9" y="151"/>
                </a:moveTo>
                <a:cubicBezTo>
                  <a:pt x="9" y="142"/>
                  <a:pt x="11" y="134"/>
                  <a:pt x="11" y="125"/>
                </a:cubicBezTo>
                <a:cubicBezTo>
                  <a:pt x="11" y="125"/>
                  <a:pt x="12" y="124"/>
                  <a:pt x="12" y="124"/>
                </a:cubicBezTo>
                <a:cubicBezTo>
                  <a:pt x="13" y="117"/>
                  <a:pt x="13" y="110"/>
                  <a:pt x="13" y="103"/>
                </a:cubicBezTo>
                <a:cubicBezTo>
                  <a:pt x="14" y="103"/>
                  <a:pt x="15" y="103"/>
                  <a:pt x="15" y="102"/>
                </a:cubicBezTo>
                <a:cubicBezTo>
                  <a:pt x="16" y="102"/>
                  <a:pt x="16" y="101"/>
                  <a:pt x="16" y="101"/>
                </a:cubicBezTo>
                <a:cubicBezTo>
                  <a:pt x="16" y="92"/>
                  <a:pt x="17" y="84"/>
                  <a:pt x="16" y="75"/>
                </a:cubicBezTo>
                <a:cubicBezTo>
                  <a:pt x="16" y="75"/>
                  <a:pt x="17" y="74"/>
                  <a:pt x="17" y="74"/>
                </a:cubicBezTo>
                <a:cubicBezTo>
                  <a:pt x="17" y="71"/>
                  <a:pt x="18" y="68"/>
                  <a:pt x="18" y="64"/>
                </a:cubicBezTo>
                <a:cubicBezTo>
                  <a:pt x="18" y="64"/>
                  <a:pt x="18" y="63"/>
                  <a:pt x="18" y="63"/>
                </a:cubicBezTo>
                <a:cubicBezTo>
                  <a:pt x="18" y="60"/>
                  <a:pt x="18" y="58"/>
                  <a:pt x="18" y="55"/>
                </a:cubicBezTo>
                <a:cubicBezTo>
                  <a:pt x="18" y="48"/>
                  <a:pt x="18" y="41"/>
                  <a:pt x="18" y="34"/>
                </a:cubicBezTo>
                <a:cubicBezTo>
                  <a:pt x="18" y="34"/>
                  <a:pt x="18" y="34"/>
                  <a:pt x="18" y="34"/>
                </a:cubicBezTo>
                <a:cubicBezTo>
                  <a:pt x="19" y="34"/>
                  <a:pt x="19" y="34"/>
                  <a:pt x="19" y="34"/>
                </a:cubicBezTo>
                <a:cubicBezTo>
                  <a:pt x="20" y="34"/>
                  <a:pt x="19" y="33"/>
                  <a:pt x="20" y="32"/>
                </a:cubicBezTo>
                <a:cubicBezTo>
                  <a:pt x="20" y="31"/>
                  <a:pt x="21" y="32"/>
                  <a:pt x="21" y="32"/>
                </a:cubicBezTo>
                <a:cubicBezTo>
                  <a:pt x="22" y="26"/>
                  <a:pt x="21" y="20"/>
                  <a:pt x="21" y="14"/>
                </a:cubicBezTo>
                <a:cubicBezTo>
                  <a:pt x="21" y="14"/>
                  <a:pt x="21" y="14"/>
                  <a:pt x="21" y="14"/>
                </a:cubicBezTo>
                <a:cubicBezTo>
                  <a:pt x="21" y="14"/>
                  <a:pt x="21" y="14"/>
                  <a:pt x="21" y="14"/>
                </a:cubicBezTo>
                <a:cubicBezTo>
                  <a:pt x="24" y="14"/>
                  <a:pt x="26" y="14"/>
                  <a:pt x="28" y="14"/>
                </a:cubicBezTo>
                <a:cubicBezTo>
                  <a:pt x="32" y="12"/>
                  <a:pt x="36" y="14"/>
                  <a:pt x="39" y="15"/>
                </a:cubicBezTo>
                <a:cubicBezTo>
                  <a:pt x="40" y="15"/>
                  <a:pt x="41" y="14"/>
                  <a:pt x="41" y="14"/>
                </a:cubicBezTo>
                <a:cubicBezTo>
                  <a:pt x="42" y="20"/>
                  <a:pt x="42" y="26"/>
                  <a:pt x="43" y="33"/>
                </a:cubicBezTo>
                <a:cubicBezTo>
                  <a:pt x="44" y="33"/>
                  <a:pt x="44" y="35"/>
                  <a:pt x="45" y="36"/>
                </a:cubicBezTo>
                <a:cubicBezTo>
                  <a:pt x="45" y="37"/>
                  <a:pt x="45" y="37"/>
                  <a:pt x="45" y="37"/>
                </a:cubicBezTo>
                <a:cubicBezTo>
                  <a:pt x="45" y="37"/>
                  <a:pt x="45" y="37"/>
                  <a:pt x="45" y="37"/>
                </a:cubicBezTo>
                <a:cubicBezTo>
                  <a:pt x="45" y="37"/>
                  <a:pt x="45" y="37"/>
                  <a:pt x="45" y="37"/>
                </a:cubicBezTo>
                <a:cubicBezTo>
                  <a:pt x="45" y="37"/>
                  <a:pt x="46" y="37"/>
                  <a:pt x="46" y="37"/>
                </a:cubicBezTo>
                <a:cubicBezTo>
                  <a:pt x="46" y="37"/>
                  <a:pt x="46" y="37"/>
                  <a:pt x="46" y="36"/>
                </a:cubicBezTo>
                <a:cubicBezTo>
                  <a:pt x="46" y="36"/>
                  <a:pt x="46" y="36"/>
                  <a:pt x="46" y="36"/>
                </a:cubicBezTo>
                <a:cubicBezTo>
                  <a:pt x="46" y="36"/>
                  <a:pt x="45" y="36"/>
                  <a:pt x="45" y="36"/>
                </a:cubicBezTo>
                <a:cubicBezTo>
                  <a:pt x="46" y="36"/>
                  <a:pt x="46" y="36"/>
                  <a:pt x="46" y="36"/>
                </a:cubicBezTo>
                <a:cubicBezTo>
                  <a:pt x="46" y="36"/>
                  <a:pt x="46" y="36"/>
                  <a:pt x="46" y="36"/>
                </a:cubicBezTo>
                <a:cubicBezTo>
                  <a:pt x="46" y="36"/>
                  <a:pt x="46" y="36"/>
                  <a:pt x="46" y="36"/>
                </a:cubicBezTo>
                <a:cubicBezTo>
                  <a:pt x="45" y="36"/>
                  <a:pt x="45" y="36"/>
                  <a:pt x="45" y="36"/>
                </a:cubicBezTo>
                <a:cubicBezTo>
                  <a:pt x="45" y="35"/>
                  <a:pt x="46" y="36"/>
                  <a:pt x="46" y="35"/>
                </a:cubicBezTo>
                <a:cubicBezTo>
                  <a:pt x="46" y="35"/>
                  <a:pt x="47" y="36"/>
                  <a:pt x="46" y="36"/>
                </a:cubicBezTo>
                <a:cubicBezTo>
                  <a:pt x="46" y="36"/>
                  <a:pt x="46" y="36"/>
                  <a:pt x="46" y="36"/>
                </a:cubicBezTo>
                <a:cubicBezTo>
                  <a:pt x="46" y="37"/>
                  <a:pt x="46" y="37"/>
                  <a:pt x="46" y="38"/>
                </a:cubicBezTo>
                <a:cubicBezTo>
                  <a:pt x="47" y="37"/>
                  <a:pt x="47" y="37"/>
                  <a:pt x="47" y="37"/>
                </a:cubicBezTo>
                <a:cubicBezTo>
                  <a:pt x="47" y="38"/>
                  <a:pt x="47" y="39"/>
                  <a:pt x="47" y="39"/>
                </a:cubicBezTo>
                <a:cubicBezTo>
                  <a:pt x="48" y="40"/>
                  <a:pt x="47" y="39"/>
                  <a:pt x="48" y="39"/>
                </a:cubicBezTo>
                <a:cubicBezTo>
                  <a:pt x="48" y="40"/>
                  <a:pt x="49" y="41"/>
                  <a:pt x="49" y="41"/>
                </a:cubicBezTo>
                <a:cubicBezTo>
                  <a:pt x="49" y="42"/>
                  <a:pt x="49" y="42"/>
                  <a:pt x="49" y="43"/>
                </a:cubicBezTo>
                <a:cubicBezTo>
                  <a:pt x="50" y="43"/>
                  <a:pt x="50" y="42"/>
                  <a:pt x="50" y="42"/>
                </a:cubicBezTo>
                <a:cubicBezTo>
                  <a:pt x="51" y="42"/>
                  <a:pt x="51" y="42"/>
                  <a:pt x="52" y="41"/>
                </a:cubicBezTo>
                <a:cubicBezTo>
                  <a:pt x="53" y="40"/>
                  <a:pt x="52" y="40"/>
                  <a:pt x="52" y="39"/>
                </a:cubicBezTo>
                <a:cubicBezTo>
                  <a:pt x="53" y="38"/>
                  <a:pt x="53" y="38"/>
                  <a:pt x="54" y="39"/>
                </a:cubicBezTo>
                <a:cubicBezTo>
                  <a:pt x="54" y="38"/>
                  <a:pt x="55" y="35"/>
                  <a:pt x="55" y="36"/>
                </a:cubicBezTo>
                <a:cubicBezTo>
                  <a:pt x="55" y="36"/>
                  <a:pt x="56" y="34"/>
                  <a:pt x="56" y="36"/>
                </a:cubicBezTo>
                <a:cubicBezTo>
                  <a:pt x="57" y="36"/>
                  <a:pt x="56" y="35"/>
                  <a:pt x="56" y="34"/>
                </a:cubicBezTo>
                <a:cubicBezTo>
                  <a:pt x="56" y="34"/>
                  <a:pt x="56" y="34"/>
                  <a:pt x="56" y="34"/>
                </a:cubicBezTo>
                <a:cubicBezTo>
                  <a:pt x="56" y="34"/>
                  <a:pt x="56" y="34"/>
                  <a:pt x="56" y="34"/>
                </a:cubicBezTo>
                <a:cubicBezTo>
                  <a:pt x="56" y="34"/>
                  <a:pt x="56" y="34"/>
                  <a:pt x="56" y="34"/>
                </a:cubicBezTo>
                <a:cubicBezTo>
                  <a:pt x="56" y="33"/>
                  <a:pt x="57" y="34"/>
                  <a:pt x="57" y="34"/>
                </a:cubicBezTo>
                <a:cubicBezTo>
                  <a:pt x="57" y="34"/>
                  <a:pt x="57" y="34"/>
                  <a:pt x="57" y="35"/>
                </a:cubicBezTo>
                <a:cubicBezTo>
                  <a:pt x="57" y="35"/>
                  <a:pt x="57" y="35"/>
                  <a:pt x="57" y="35"/>
                </a:cubicBezTo>
                <a:cubicBezTo>
                  <a:pt x="58" y="35"/>
                  <a:pt x="57" y="36"/>
                  <a:pt x="58" y="36"/>
                </a:cubicBezTo>
                <a:cubicBezTo>
                  <a:pt x="59" y="37"/>
                  <a:pt x="58" y="36"/>
                  <a:pt x="59" y="37"/>
                </a:cubicBezTo>
                <a:cubicBezTo>
                  <a:pt x="62" y="33"/>
                  <a:pt x="59" y="28"/>
                  <a:pt x="61" y="24"/>
                </a:cubicBezTo>
                <a:cubicBezTo>
                  <a:pt x="61" y="22"/>
                  <a:pt x="60" y="20"/>
                  <a:pt x="61" y="17"/>
                </a:cubicBezTo>
                <a:cubicBezTo>
                  <a:pt x="61" y="18"/>
                  <a:pt x="61" y="18"/>
                  <a:pt x="61" y="18"/>
                </a:cubicBezTo>
                <a:cubicBezTo>
                  <a:pt x="61" y="17"/>
                  <a:pt x="61" y="17"/>
                  <a:pt x="61" y="17"/>
                </a:cubicBezTo>
                <a:cubicBezTo>
                  <a:pt x="61" y="17"/>
                  <a:pt x="61" y="17"/>
                  <a:pt x="62" y="18"/>
                </a:cubicBezTo>
                <a:cubicBezTo>
                  <a:pt x="63" y="15"/>
                  <a:pt x="61" y="12"/>
                  <a:pt x="62" y="9"/>
                </a:cubicBezTo>
                <a:cubicBezTo>
                  <a:pt x="62" y="9"/>
                  <a:pt x="62" y="9"/>
                  <a:pt x="62" y="9"/>
                </a:cubicBezTo>
                <a:cubicBezTo>
                  <a:pt x="62" y="9"/>
                  <a:pt x="62" y="9"/>
                  <a:pt x="62" y="9"/>
                </a:cubicBezTo>
                <a:cubicBezTo>
                  <a:pt x="62" y="7"/>
                  <a:pt x="62" y="5"/>
                  <a:pt x="62" y="4"/>
                </a:cubicBezTo>
                <a:cubicBezTo>
                  <a:pt x="62" y="3"/>
                  <a:pt x="62" y="1"/>
                  <a:pt x="61" y="0"/>
                </a:cubicBezTo>
                <a:cubicBezTo>
                  <a:pt x="61" y="0"/>
                  <a:pt x="61" y="0"/>
                  <a:pt x="61" y="0"/>
                </a:cubicBezTo>
                <a:cubicBezTo>
                  <a:pt x="62" y="0"/>
                  <a:pt x="62" y="0"/>
                  <a:pt x="62" y="0"/>
                </a:cubicBezTo>
                <a:cubicBezTo>
                  <a:pt x="62" y="0"/>
                  <a:pt x="62" y="0"/>
                  <a:pt x="62" y="0"/>
                </a:cubicBezTo>
                <a:cubicBezTo>
                  <a:pt x="62" y="1"/>
                  <a:pt x="62" y="3"/>
                  <a:pt x="62" y="4"/>
                </a:cubicBezTo>
                <a:cubicBezTo>
                  <a:pt x="63" y="5"/>
                  <a:pt x="63" y="7"/>
                  <a:pt x="63" y="8"/>
                </a:cubicBezTo>
                <a:cubicBezTo>
                  <a:pt x="63" y="8"/>
                  <a:pt x="63" y="8"/>
                  <a:pt x="63" y="8"/>
                </a:cubicBezTo>
                <a:cubicBezTo>
                  <a:pt x="64" y="13"/>
                  <a:pt x="63" y="16"/>
                  <a:pt x="64" y="20"/>
                </a:cubicBezTo>
                <a:cubicBezTo>
                  <a:pt x="65" y="21"/>
                  <a:pt x="65" y="19"/>
                  <a:pt x="65" y="19"/>
                </a:cubicBezTo>
                <a:cubicBezTo>
                  <a:pt x="65" y="19"/>
                  <a:pt x="65" y="19"/>
                  <a:pt x="65" y="19"/>
                </a:cubicBezTo>
                <a:cubicBezTo>
                  <a:pt x="65" y="18"/>
                  <a:pt x="65" y="17"/>
                  <a:pt x="65" y="16"/>
                </a:cubicBezTo>
                <a:cubicBezTo>
                  <a:pt x="65" y="15"/>
                  <a:pt x="65" y="13"/>
                  <a:pt x="65" y="11"/>
                </a:cubicBezTo>
                <a:cubicBezTo>
                  <a:pt x="65" y="11"/>
                  <a:pt x="65" y="11"/>
                  <a:pt x="65" y="11"/>
                </a:cubicBezTo>
                <a:cubicBezTo>
                  <a:pt x="65" y="11"/>
                  <a:pt x="65" y="11"/>
                  <a:pt x="65" y="11"/>
                </a:cubicBezTo>
                <a:cubicBezTo>
                  <a:pt x="65" y="11"/>
                  <a:pt x="65" y="11"/>
                  <a:pt x="65" y="11"/>
                </a:cubicBezTo>
                <a:cubicBezTo>
                  <a:pt x="65" y="13"/>
                  <a:pt x="65" y="15"/>
                  <a:pt x="65" y="16"/>
                </a:cubicBezTo>
                <a:cubicBezTo>
                  <a:pt x="66" y="17"/>
                  <a:pt x="66" y="18"/>
                  <a:pt x="66" y="19"/>
                </a:cubicBezTo>
                <a:cubicBezTo>
                  <a:pt x="66" y="19"/>
                  <a:pt x="66" y="19"/>
                  <a:pt x="66" y="19"/>
                </a:cubicBezTo>
                <a:cubicBezTo>
                  <a:pt x="66" y="20"/>
                  <a:pt x="67" y="22"/>
                  <a:pt x="66" y="24"/>
                </a:cubicBezTo>
                <a:cubicBezTo>
                  <a:pt x="67" y="24"/>
                  <a:pt x="67" y="25"/>
                  <a:pt x="68" y="26"/>
                </a:cubicBezTo>
                <a:cubicBezTo>
                  <a:pt x="69" y="25"/>
                  <a:pt x="68" y="24"/>
                  <a:pt x="69" y="24"/>
                </a:cubicBezTo>
                <a:cubicBezTo>
                  <a:pt x="70" y="29"/>
                  <a:pt x="70" y="34"/>
                  <a:pt x="71" y="40"/>
                </a:cubicBezTo>
                <a:cubicBezTo>
                  <a:pt x="71" y="40"/>
                  <a:pt x="71" y="40"/>
                  <a:pt x="72" y="40"/>
                </a:cubicBezTo>
                <a:cubicBezTo>
                  <a:pt x="71" y="41"/>
                  <a:pt x="71" y="42"/>
                  <a:pt x="71" y="42"/>
                </a:cubicBezTo>
                <a:cubicBezTo>
                  <a:pt x="73" y="48"/>
                  <a:pt x="73" y="54"/>
                  <a:pt x="73" y="60"/>
                </a:cubicBezTo>
                <a:cubicBezTo>
                  <a:pt x="74" y="62"/>
                  <a:pt x="74" y="64"/>
                  <a:pt x="74" y="66"/>
                </a:cubicBezTo>
                <a:cubicBezTo>
                  <a:pt x="75" y="66"/>
                  <a:pt x="74" y="67"/>
                  <a:pt x="75" y="68"/>
                </a:cubicBezTo>
                <a:cubicBezTo>
                  <a:pt x="74" y="71"/>
                  <a:pt x="75" y="75"/>
                  <a:pt x="75" y="78"/>
                </a:cubicBezTo>
                <a:cubicBezTo>
                  <a:pt x="75" y="79"/>
                  <a:pt x="75" y="80"/>
                  <a:pt x="76" y="80"/>
                </a:cubicBezTo>
                <a:cubicBezTo>
                  <a:pt x="75" y="84"/>
                  <a:pt x="76" y="88"/>
                  <a:pt x="76" y="92"/>
                </a:cubicBezTo>
                <a:cubicBezTo>
                  <a:pt x="77" y="92"/>
                  <a:pt x="77" y="91"/>
                  <a:pt x="78" y="92"/>
                </a:cubicBezTo>
                <a:cubicBezTo>
                  <a:pt x="80" y="90"/>
                  <a:pt x="78" y="88"/>
                  <a:pt x="79" y="87"/>
                </a:cubicBezTo>
                <a:cubicBezTo>
                  <a:pt x="79" y="87"/>
                  <a:pt x="79" y="87"/>
                  <a:pt x="79" y="87"/>
                </a:cubicBezTo>
                <a:cubicBezTo>
                  <a:pt x="79" y="85"/>
                  <a:pt x="79" y="84"/>
                  <a:pt x="79" y="83"/>
                </a:cubicBezTo>
                <a:cubicBezTo>
                  <a:pt x="79" y="83"/>
                  <a:pt x="79" y="82"/>
                  <a:pt x="79" y="81"/>
                </a:cubicBezTo>
                <a:cubicBezTo>
                  <a:pt x="79" y="81"/>
                  <a:pt x="79" y="81"/>
                  <a:pt x="79" y="81"/>
                </a:cubicBezTo>
                <a:cubicBezTo>
                  <a:pt x="79" y="81"/>
                  <a:pt x="80" y="81"/>
                  <a:pt x="80" y="81"/>
                </a:cubicBezTo>
                <a:cubicBezTo>
                  <a:pt x="80" y="81"/>
                  <a:pt x="80" y="81"/>
                  <a:pt x="80" y="81"/>
                </a:cubicBezTo>
                <a:cubicBezTo>
                  <a:pt x="80" y="82"/>
                  <a:pt x="80" y="83"/>
                  <a:pt x="80" y="83"/>
                </a:cubicBezTo>
                <a:cubicBezTo>
                  <a:pt x="80" y="84"/>
                  <a:pt x="80" y="86"/>
                  <a:pt x="80" y="87"/>
                </a:cubicBezTo>
                <a:cubicBezTo>
                  <a:pt x="80" y="87"/>
                  <a:pt x="80" y="87"/>
                  <a:pt x="80" y="87"/>
                </a:cubicBezTo>
                <a:cubicBezTo>
                  <a:pt x="82" y="94"/>
                  <a:pt x="82" y="101"/>
                  <a:pt x="82" y="108"/>
                </a:cubicBezTo>
                <a:cubicBezTo>
                  <a:pt x="83" y="109"/>
                  <a:pt x="83" y="109"/>
                  <a:pt x="83" y="110"/>
                </a:cubicBezTo>
                <a:cubicBezTo>
                  <a:pt x="83" y="110"/>
                  <a:pt x="83" y="111"/>
                  <a:pt x="82" y="112"/>
                </a:cubicBezTo>
                <a:cubicBezTo>
                  <a:pt x="83" y="113"/>
                  <a:pt x="83" y="114"/>
                  <a:pt x="84" y="115"/>
                </a:cubicBezTo>
                <a:cubicBezTo>
                  <a:pt x="84" y="118"/>
                  <a:pt x="84" y="120"/>
                  <a:pt x="84" y="123"/>
                </a:cubicBezTo>
                <a:cubicBezTo>
                  <a:pt x="84" y="130"/>
                  <a:pt x="84" y="138"/>
                  <a:pt x="83" y="145"/>
                </a:cubicBezTo>
                <a:cubicBezTo>
                  <a:pt x="84" y="148"/>
                  <a:pt x="84" y="151"/>
                  <a:pt x="85" y="153"/>
                </a:cubicBezTo>
                <a:cubicBezTo>
                  <a:pt x="84" y="153"/>
                  <a:pt x="84" y="153"/>
                  <a:pt x="84" y="153"/>
                </a:cubicBezTo>
                <a:cubicBezTo>
                  <a:pt x="85" y="154"/>
                  <a:pt x="85" y="154"/>
                  <a:pt x="85" y="154"/>
                </a:cubicBezTo>
                <a:cubicBezTo>
                  <a:pt x="84" y="154"/>
                  <a:pt x="86" y="155"/>
                  <a:pt x="85" y="154"/>
                </a:cubicBezTo>
                <a:cubicBezTo>
                  <a:pt x="85" y="154"/>
                  <a:pt x="85" y="154"/>
                  <a:pt x="85" y="154"/>
                </a:cubicBezTo>
                <a:cubicBezTo>
                  <a:pt x="85" y="154"/>
                  <a:pt x="85" y="154"/>
                  <a:pt x="85" y="154"/>
                </a:cubicBezTo>
                <a:cubicBezTo>
                  <a:pt x="86" y="150"/>
                  <a:pt x="85" y="147"/>
                  <a:pt x="85" y="143"/>
                </a:cubicBezTo>
                <a:cubicBezTo>
                  <a:pt x="85" y="142"/>
                  <a:pt x="86" y="141"/>
                  <a:pt x="86" y="140"/>
                </a:cubicBezTo>
                <a:cubicBezTo>
                  <a:pt x="86" y="135"/>
                  <a:pt x="85" y="129"/>
                  <a:pt x="87" y="123"/>
                </a:cubicBezTo>
                <a:cubicBezTo>
                  <a:pt x="87" y="123"/>
                  <a:pt x="87" y="123"/>
                  <a:pt x="87" y="123"/>
                </a:cubicBezTo>
                <a:cubicBezTo>
                  <a:pt x="87" y="122"/>
                  <a:pt x="87" y="120"/>
                  <a:pt x="87" y="119"/>
                </a:cubicBezTo>
                <a:cubicBezTo>
                  <a:pt x="87" y="119"/>
                  <a:pt x="87" y="119"/>
                  <a:pt x="87" y="119"/>
                </a:cubicBezTo>
                <a:cubicBezTo>
                  <a:pt x="87" y="119"/>
                  <a:pt x="88" y="119"/>
                  <a:pt x="88" y="119"/>
                </a:cubicBezTo>
                <a:cubicBezTo>
                  <a:pt x="88" y="119"/>
                  <a:pt x="88" y="119"/>
                  <a:pt x="88" y="119"/>
                </a:cubicBezTo>
                <a:cubicBezTo>
                  <a:pt x="88" y="119"/>
                  <a:pt x="88" y="119"/>
                  <a:pt x="88" y="119"/>
                </a:cubicBezTo>
                <a:cubicBezTo>
                  <a:pt x="88" y="121"/>
                  <a:pt x="88" y="122"/>
                  <a:pt x="88" y="123"/>
                </a:cubicBezTo>
                <a:cubicBezTo>
                  <a:pt x="88" y="125"/>
                  <a:pt x="88" y="126"/>
                  <a:pt x="88" y="128"/>
                </a:cubicBezTo>
                <a:cubicBezTo>
                  <a:pt x="90" y="134"/>
                  <a:pt x="89" y="139"/>
                  <a:pt x="88" y="145"/>
                </a:cubicBezTo>
                <a:cubicBezTo>
                  <a:pt x="89" y="145"/>
                  <a:pt x="88" y="145"/>
                  <a:pt x="89" y="146"/>
                </a:cubicBezTo>
                <a:cubicBezTo>
                  <a:pt x="89" y="150"/>
                  <a:pt x="88" y="153"/>
                  <a:pt x="89" y="157"/>
                </a:cubicBezTo>
                <a:cubicBezTo>
                  <a:pt x="88" y="157"/>
                  <a:pt x="89" y="158"/>
                  <a:pt x="88" y="158"/>
                </a:cubicBezTo>
                <a:cubicBezTo>
                  <a:pt x="89" y="159"/>
                  <a:pt x="88" y="160"/>
                  <a:pt x="88" y="161"/>
                </a:cubicBezTo>
                <a:cubicBezTo>
                  <a:pt x="88" y="166"/>
                  <a:pt x="89" y="171"/>
                  <a:pt x="88" y="176"/>
                </a:cubicBezTo>
                <a:cubicBezTo>
                  <a:pt x="89" y="180"/>
                  <a:pt x="88" y="184"/>
                  <a:pt x="88" y="188"/>
                </a:cubicBezTo>
                <a:cubicBezTo>
                  <a:pt x="88" y="188"/>
                  <a:pt x="88" y="189"/>
                  <a:pt x="88" y="189"/>
                </a:cubicBezTo>
                <a:cubicBezTo>
                  <a:pt x="89" y="191"/>
                  <a:pt x="88" y="192"/>
                  <a:pt x="89" y="193"/>
                </a:cubicBezTo>
                <a:cubicBezTo>
                  <a:pt x="88" y="194"/>
                  <a:pt x="89" y="195"/>
                  <a:pt x="89" y="197"/>
                </a:cubicBezTo>
                <a:cubicBezTo>
                  <a:pt x="89" y="197"/>
                  <a:pt x="89" y="198"/>
                  <a:pt x="89" y="198"/>
                </a:cubicBezTo>
                <a:cubicBezTo>
                  <a:pt x="89" y="199"/>
                  <a:pt x="89" y="199"/>
                  <a:pt x="89" y="199"/>
                </a:cubicBezTo>
                <a:cubicBezTo>
                  <a:pt x="89" y="200"/>
                  <a:pt x="89" y="201"/>
                  <a:pt x="90" y="200"/>
                </a:cubicBezTo>
                <a:cubicBezTo>
                  <a:pt x="90" y="200"/>
                  <a:pt x="90" y="200"/>
                  <a:pt x="90" y="200"/>
                </a:cubicBezTo>
                <a:cubicBezTo>
                  <a:pt x="90" y="200"/>
                  <a:pt x="90" y="200"/>
                  <a:pt x="90" y="200"/>
                </a:cubicBezTo>
                <a:cubicBezTo>
                  <a:pt x="90" y="200"/>
                  <a:pt x="90" y="200"/>
                  <a:pt x="91" y="200"/>
                </a:cubicBezTo>
                <a:cubicBezTo>
                  <a:pt x="91" y="200"/>
                  <a:pt x="91" y="200"/>
                  <a:pt x="91" y="200"/>
                </a:cubicBezTo>
                <a:cubicBezTo>
                  <a:pt x="91" y="200"/>
                  <a:pt x="91" y="200"/>
                  <a:pt x="91" y="201"/>
                </a:cubicBezTo>
                <a:cubicBezTo>
                  <a:pt x="91" y="201"/>
                  <a:pt x="91" y="201"/>
                  <a:pt x="91" y="201"/>
                </a:cubicBezTo>
                <a:cubicBezTo>
                  <a:pt x="91" y="203"/>
                  <a:pt x="92" y="205"/>
                  <a:pt x="92" y="207"/>
                </a:cubicBezTo>
                <a:cubicBezTo>
                  <a:pt x="92" y="207"/>
                  <a:pt x="91" y="208"/>
                  <a:pt x="91" y="209"/>
                </a:cubicBezTo>
                <a:cubicBezTo>
                  <a:pt x="91" y="212"/>
                  <a:pt x="91" y="214"/>
                  <a:pt x="92" y="217"/>
                </a:cubicBezTo>
                <a:cubicBezTo>
                  <a:pt x="92" y="222"/>
                  <a:pt x="92" y="228"/>
                  <a:pt x="92" y="233"/>
                </a:cubicBezTo>
                <a:cubicBezTo>
                  <a:pt x="92" y="236"/>
                  <a:pt x="92" y="239"/>
                  <a:pt x="93" y="241"/>
                </a:cubicBezTo>
                <a:cubicBezTo>
                  <a:pt x="94" y="233"/>
                  <a:pt x="92" y="224"/>
                  <a:pt x="93" y="216"/>
                </a:cubicBezTo>
                <a:cubicBezTo>
                  <a:pt x="93" y="214"/>
                  <a:pt x="93" y="212"/>
                  <a:pt x="93" y="209"/>
                </a:cubicBezTo>
                <a:cubicBezTo>
                  <a:pt x="92" y="207"/>
                  <a:pt x="93" y="205"/>
                  <a:pt x="93" y="203"/>
                </a:cubicBezTo>
                <a:cubicBezTo>
                  <a:pt x="93" y="201"/>
                  <a:pt x="92" y="200"/>
                  <a:pt x="93" y="198"/>
                </a:cubicBezTo>
                <a:cubicBezTo>
                  <a:pt x="93" y="198"/>
                  <a:pt x="93" y="197"/>
                  <a:pt x="93" y="197"/>
                </a:cubicBezTo>
                <a:cubicBezTo>
                  <a:pt x="92" y="195"/>
                  <a:pt x="93" y="192"/>
                  <a:pt x="93" y="190"/>
                </a:cubicBezTo>
                <a:cubicBezTo>
                  <a:pt x="93" y="190"/>
                  <a:pt x="93" y="189"/>
                  <a:pt x="93" y="189"/>
                </a:cubicBezTo>
                <a:cubicBezTo>
                  <a:pt x="93" y="187"/>
                  <a:pt x="93" y="185"/>
                  <a:pt x="93" y="184"/>
                </a:cubicBezTo>
                <a:cubicBezTo>
                  <a:pt x="93" y="183"/>
                  <a:pt x="93" y="183"/>
                  <a:pt x="93" y="182"/>
                </a:cubicBezTo>
                <a:cubicBezTo>
                  <a:pt x="93" y="182"/>
                  <a:pt x="94" y="181"/>
                  <a:pt x="94" y="181"/>
                </a:cubicBezTo>
                <a:cubicBezTo>
                  <a:pt x="94" y="180"/>
                  <a:pt x="93" y="179"/>
                  <a:pt x="93" y="178"/>
                </a:cubicBezTo>
                <a:cubicBezTo>
                  <a:pt x="93" y="177"/>
                  <a:pt x="94" y="175"/>
                  <a:pt x="94" y="174"/>
                </a:cubicBezTo>
                <a:cubicBezTo>
                  <a:pt x="94" y="172"/>
                  <a:pt x="94" y="171"/>
                  <a:pt x="95" y="170"/>
                </a:cubicBezTo>
                <a:cubicBezTo>
                  <a:pt x="95" y="170"/>
                  <a:pt x="95" y="170"/>
                  <a:pt x="95" y="170"/>
                </a:cubicBezTo>
                <a:cubicBezTo>
                  <a:pt x="95" y="168"/>
                  <a:pt x="95" y="167"/>
                  <a:pt x="95" y="166"/>
                </a:cubicBezTo>
                <a:cubicBezTo>
                  <a:pt x="95" y="166"/>
                  <a:pt x="95" y="166"/>
                  <a:pt x="95" y="166"/>
                </a:cubicBezTo>
                <a:cubicBezTo>
                  <a:pt x="95" y="166"/>
                  <a:pt x="95" y="166"/>
                  <a:pt x="95" y="166"/>
                </a:cubicBezTo>
                <a:cubicBezTo>
                  <a:pt x="95" y="166"/>
                  <a:pt x="96" y="166"/>
                  <a:pt x="95" y="166"/>
                </a:cubicBezTo>
                <a:cubicBezTo>
                  <a:pt x="95" y="167"/>
                  <a:pt x="95" y="168"/>
                  <a:pt x="95" y="170"/>
                </a:cubicBezTo>
                <a:cubicBezTo>
                  <a:pt x="95" y="170"/>
                  <a:pt x="95" y="170"/>
                  <a:pt x="95" y="170"/>
                </a:cubicBezTo>
                <a:cubicBezTo>
                  <a:pt x="95" y="171"/>
                  <a:pt x="96" y="172"/>
                  <a:pt x="95" y="173"/>
                </a:cubicBezTo>
                <a:cubicBezTo>
                  <a:pt x="96" y="174"/>
                  <a:pt x="96" y="174"/>
                  <a:pt x="96" y="175"/>
                </a:cubicBezTo>
                <a:cubicBezTo>
                  <a:pt x="96" y="183"/>
                  <a:pt x="96" y="192"/>
                  <a:pt x="96" y="200"/>
                </a:cubicBezTo>
                <a:cubicBezTo>
                  <a:pt x="97" y="198"/>
                  <a:pt x="96" y="194"/>
                  <a:pt x="97" y="192"/>
                </a:cubicBezTo>
                <a:cubicBezTo>
                  <a:pt x="99" y="191"/>
                  <a:pt x="97" y="195"/>
                  <a:pt x="99" y="194"/>
                </a:cubicBezTo>
                <a:cubicBezTo>
                  <a:pt x="99" y="194"/>
                  <a:pt x="99" y="194"/>
                  <a:pt x="99" y="194"/>
                </a:cubicBezTo>
                <a:cubicBezTo>
                  <a:pt x="99" y="194"/>
                  <a:pt x="99" y="194"/>
                  <a:pt x="99" y="194"/>
                </a:cubicBezTo>
                <a:cubicBezTo>
                  <a:pt x="99" y="194"/>
                  <a:pt x="100" y="193"/>
                  <a:pt x="100" y="194"/>
                </a:cubicBezTo>
                <a:cubicBezTo>
                  <a:pt x="100" y="194"/>
                  <a:pt x="100" y="194"/>
                  <a:pt x="100" y="194"/>
                </a:cubicBezTo>
                <a:cubicBezTo>
                  <a:pt x="100" y="195"/>
                  <a:pt x="100" y="195"/>
                  <a:pt x="100" y="195"/>
                </a:cubicBezTo>
                <a:cubicBezTo>
                  <a:pt x="100" y="195"/>
                  <a:pt x="100" y="195"/>
                  <a:pt x="100" y="195"/>
                </a:cubicBezTo>
                <a:cubicBezTo>
                  <a:pt x="100" y="195"/>
                  <a:pt x="100" y="195"/>
                  <a:pt x="100" y="195"/>
                </a:cubicBezTo>
                <a:cubicBezTo>
                  <a:pt x="100" y="201"/>
                  <a:pt x="99" y="208"/>
                  <a:pt x="100" y="214"/>
                </a:cubicBezTo>
                <a:cubicBezTo>
                  <a:pt x="99" y="220"/>
                  <a:pt x="101" y="226"/>
                  <a:pt x="100" y="232"/>
                </a:cubicBezTo>
                <a:cubicBezTo>
                  <a:pt x="101" y="243"/>
                  <a:pt x="100" y="255"/>
                  <a:pt x="100" y="267"/>
                </a:cubicBezTo>
                <a:cubicBezTo>
                  <a:pt x="100" y="267"/>
                  <a:pt x="101" y="267"/>
                  <a:pt x="101" y="267"/>
                </a:cubicBezTo>
                <a:cubicBezTo>
                  <a:pt x="102" y="269"/>
                  <a:pt x="101" y="274"/>
                  <a:pt x="101" y="277"/>
                </a:cubicBezTo>
                <a:cubicBezTo>
                  <a:pt x="101" y="278"/>
                  <a:pt x="100" y="277"/>
                  <a:pt x="100" y="278"/>
                </a:cubicBezTo>
                <a:cubicBezTo>
                  <a:pt x="100" y="279"/>
                  <a:pt x="101" y="280"/>
                  <a:pt x="101" y="281"/>
                </a:cubicBezTo>
                <a:cubicBezTo>
                  <a:pt x="100" y="282"/>
                  <a:pt x="102" y="284"/>
                  <a:pt x="101" y="285"/>
                </a:cubicBezTo>
                <a:cubicBezTo>
                  <a:pt x="101" y="286"/>
                  <a:pt x="101" y="286"/>
                  <a:pt x="102" y="287"/>
                </a:cubicBezTo>
                <a:cubicBezTo>
                  <a:pt x="101" y="290"/>
                  <a:pt x="102" y="293"/>
                  <a:pt x="101" y="296"/>
                </a:cubicBezTo>
                <a:cubicBezTo>
                  <a:pt x="102" y="299"/>
                  <a:pt x="100" y="303"/>
                  <a:pt x="102" y="307"/>
                </a:cubicBezTo>
                <a:cubicBezTo>
                  <a:pt x="101" y="309"/>
                  <a:pt x="102" y="311"/>
                  <a:pt x="101" y="312"/>
                </a:cubicBezTo>
                <a:cubicBezTo>
                  <a:pt x="101" y="313"/>
                  <a:pt x="101" y="313"/>
                  <a:pt x="102" y="313"/>
                </a:cubicBezTo>
                <a:cubicBezTo>
                  <a:pt x="101" y="314"/>
                  <a:pt x="101" y="314"/>
                  <a:pt x="101" y="315"/>
                </a:cubicBezTo>
                <a:cubicBezTo>
                  <a:pt x="101" y="316"/>
                  <a:pt x="102" y="317"/>
                  <a:pt x="101" y="317"/>
                </a:cubicBezTo>
                <a:cubicBezTo>
                  <a:pt x="103" y="318"/>
                  <a:pt x="103" y="321"/>
                  <a:pt x="104" y="323"/>
                </a:cubicBezTo>
                <a:cubicBezTo>
                  <a:pt x="105" y="322"/>
                  <a:pt x="105" y="321"/>
                  <a:pt x="105" y="319"/>
                </a:cubicBezTo>
                <a:cubicBezTo>
                  <a:pt x="105" y="319"/>
                  <a:pt x="105" y="319"/>
                  <a:pt x="105" y="319"/>
                </a:cubicBezTo>
                <a:cubicBezTo>
                  <a:pt x="105" y="319"/>
                  <a:pt x="105" y="318"/>
                  <a:pt x="105" y="317"/>
                </a:cubicBezTo>
                <a:cubicBezTo>
                  <a:pt x="105" y="315"/>
                  <a:pt x="105" y="313"/>
                  <a:pt x="105" y="312"/>
                </a:cubicBezTo>
                <a:cubicBezTo>
                  <a:pt x="105" y="312"/>
                  <a:pt x="105" y="311"/>
                  <a:pt x="105" y="311"/>
                </a:cubicBezTo>
                <a:cubicBezTo>
                  <a:pt x="106" y="311"/>
                  <a:pt x="106" y="311"/>
                  <a:pt x="106" y="311"/>
                </a:cubicBezTo>
                <a:cubicBezTo>
                  <a:pt x="106" y="311"/>
                  <a:pt x="106" y="312"/>
                  <a:pt x="106" y="312"/>
                </a:cubicBezTo>
                <a:cubicBezTo>
                  <a:pt x="106" y="313"/>
                  <a:pt x="106" y="315"/>
                  <a:pt x="106" y="317"/>
                </a:cubicBezTo>
                <a:cubicBezTo>
                  <a:pt x="106" y="318"/>
                  <a:pt x="106" y="319"/>
                  <a:pt x="106" y="319"/>
                </a:cubicBezTo>
                <a:cubicBezTo>
                  <a:pt x="106" y="320"/>
                  <a:pt x="106" y="320"/>
                  <a:pt x="106" y="320"/>
                </a:cubicBezTo>
                <a:cubicBezTo>
                  <a:pt x="107" y="327"/>
                  <a:pt x="107" y="335"/>
                  <a:pt x="107" y="343"/>
                </a:cubicBezTo>
                <a:cubicBezTo>
                  <a:pt x="107" y="343"/>
                  <a:pt x="107" y="343"/>
                  <a:pt x="107" y="344"/>
                </a:cubicBezTo>
                <a:cubicBezTo>
                  <a:pt x="107" y="344"/>
                  <a:pt x="107" y="344"/>
                  <a:pt x="108" y="345"/>
                </a:cubicBezTo>
                <a:cubicBezTo>
                  <a:pt x="108" y="372"/>
                  <a:pt x="111" y="400"/>
                  <a:pt x="112" y="427"/>
                </a:cubicBezTo>
                <a:cubicBezTo>
                  <a:pt x="112" y="432"/>
                  <a:pt x="113" y="438"/>
                  <a:pt x="113" y="443"/>
                </a:cubicBezTo>
                <a:cubicBezTo>
                  <a:pt x="113" y="447"/>
                  <a:pt x="114" y="451"/>
                  <a:pt x="114" y="455"/>
                </a:cubicBezTo>
                <a:cubicBezTo>
                  <a:pt x="114" y="456"/>
                  <a:pt x="113" y="457"/>
                  <a:pt x="113" y="458"/>
                </a:cubicBezTo>
                <a:cubicBezTo>
                  <a:pt x="113" y="460"/>
                  <a:pt x="114" y="462"/>
                  <a:pt x="114" y="464"/>
                </a:cubicBezTo>
                <a:cubicBezTo>
                  <a:pt x="114" y="465"/>
                  <a:pt x="114" y="466"/>
                  <a:pt x="114" y="467"/>
                </a:cubicBezTo>
                <a:cubicBezTo>
                  <a:pt x="114" y="468"/>
                  <a:pt x="115" y="469"/>
                  <a:pt x="114" y="471"/>
                </a:cubicBezTo>
                <a:cubicBezTo>
                  <a:pt x="115" y="477"/>
                  <a:pt x="115" y="483"/>
                  <a:pt x="115" y="489"/>
                </a:cubicBezTo>
                <a:cubicBezTo>
                  <a:pt x="115" y="494"/>
                  <a:pt x="115" y="500"/>
                  <a:pt x="115" y="505"/>
                </a:cubicBezTo>
                <a:cubicBezTo>
                  <a:pt x="115" y="507"/>
                  <a:pt x="116" y="510"/>
                  <a:pt x="116" y="512"/>
                </a:cubicBezTo>
                <a:cubicBezTo>
                  <a:pt x="116" y="514"/>
                  <a:pt x="115" y="516"/>
                  <a:pt x="115" y="518"/>
                </a:cubicBezTo>
                <a:cubicBezTo>
                  <a:pt x="115" y="518"/>
                  <a:pt x="116" y="519"/>
                  <a:pt x="116" y="519"/>
                </a:cubicBezTo>
                <a:cubicBezTo>
                  <a:pt x="116" y="526"/>
                  <a:pt x="116" y="534"/>
                  <a:pt x="117" y="542"/>
                </a:cubicBezTo>
                <a:cubicBezTo>
                  <a:pt x="117" y="546"/>
                  <a:pt x="117" y="550"/>
                  <a:pt x="117" y="554"/>
                </a:cubicBezTo>
                <a:cubicBezTo>
                  <a:pt x="117" y="558"/>
                  <a:pt x="118" y="562"/>
                  <a:pt x="118" y="566"/>
                </a:cubicBezTo>
                <a:cubicBezTo>
                  <a:pt x="119" y="582"/>
                  <a:pt x="120" y="598"/>
                  <a:pt x="121" y="614"/>
                </a:cubicBezTo>
                <a:cubicBezTo>
                  <a:pt x="121" y="620"/>
                  <a:pt x="122" y="627"/>
                  <a:pt x="122" y="634"/>
                </a:cubicBezTo>
                <a:cubicBezTo>
                  <a:pt x="122" y="641"/>
                  <a:pt x="122" y="647"/>
                  <a:pt x="122" y="654"/>
                </a:cubicBezTo>
                <a:cubicBezTo>
                  <a:pt x="123" y="662"/>
                  <a:pt x="122" y="669"/>
                  <a:pt x="122" y="676"/>
                </a:cubicBezTo>
                <a:cubicBezTo>
                  <a:pt x="122" y="684"/>
                  <a:pt x="123" y="691"/>
                  <a:pt x="123" y="699"/>
                </a:cubicBezTo>
                <a:cubicBezTo>
                  <a:pt x="123" y="701"/>
                  <a:pt x="123" y="703"/>
                  <a:pt x="123" y="706"/>
                </a:cubicBezTo>
                <a:cubicBezTo>
                  <a:pt x="123" y="713"/>
                  <a:pt x="124" y="720"/>
                  <a:pt x="124" y="728"/>
                </a:cubicBezTo>
                <a:cubicBezTo>
                  <a:pt x="125" y="731"/>
                  <a:pt x="125" y="734"/>
                  <a:pt x="125" y="736"/>
                </a:cubicBezTo>
                <a:cubicBezTo>
                  <a:pt x="125" y="739"/>
                  <a:pt x="125" y="743"/>
                  <a:pt x="126" y="746"/>
                </a:cubicBezTo>
                <a:cubicBezTo>
                  <a:pt x="126" y="752"/>
                  <a:pt x="126" y="758"/>
                  <a:pt x="127" y="763"/>
                </a:cubicBezTo>
                <a:cubicBezTo>
                  <a:pt x="126" y="770"/>
                  <a:pt x="128" y="776"/>
                  <a:pt x="127" y="782"/>
                </a:cubicBezTo>
                <a:cubicBezTo>
                  <a:pt x="128" y="783"/>
                  <a:pt x="127" y="784"/>
                  <a:pt x="128" y="784"/>
                </a:cubicBezTo>
                <a:cubicBezTo>
                  <a:pt x="128" y="791"/>
                  <a:pt x="128" y="799"/>
                  <a:pt x="129" y="806"/>
                </a:cubicBezTo>
                <a:cubicBezTo>
                  <a:pt x="129" y="813"/>
                  <a:pt x="129" y="820"/>
                  <a:pt x="130" y="827"/>
                </a:cubicBezTo>
                <a:cubicBezTo>
                  <a:pt x="129" y="830"/>
                  <a:pt x="130" y="833"/>
                  <a:pt x="130" y="835"/>
                </a:cubicBezTo>
                <a:cubicBezTo>
                  <a:pt x="130" y="837"/>
                  <a:pt x="129" y="838"/>
                  <a:pt x="130" y="839"/>
                </a:cubicBezTo>
                <a:cubicBezTo>
                  <a:pt x="129" y="841"/>
                  <a:pt x="130" y="842"/>
                  <a:pt x="129" y="844"/>
                </a:cubicBezTo>
                <a:cubicBezTo>
                  <a:pt x="129" y="844"/>
                  <a:pt x="129" y="844"/>
                  <a:pt x="129" y="844"/>
                </a:cubicBezTo>
                <a:cubicBezTo>
                  <a:pt x="129" y="844"/>
                  <a:pt x="130" y="845"/>
                  <a:pt x="130" y="845"/>
                </a:cubicBezTo>
                <a:cubicBezTo>
                  <a:pt x="130" y="846"/>
                  <a:pt x="129" y="846"/>
                  <a:pt x="129" y="846"/>
                </a:cubicBezTo>
                <a:cubicBezTo>
                  <a:pt x="129" y="847"/>
                  <a:pt x="129" y="847"/>
                  <a:pt x="129" y="847"/>
                </a:cubicBezTo>
                <a:cubicBezTo>
                  <a:pt x="129" y="847"/>
                  <a:pt x="129" y="847"/>
                  <a:pt x="130" y="848"/>
                </a:cubicBezTo>
                <a:cubicBezTo>
                  <a:pt x="130" y="848"/>
                  <a:pt x="130" y="848"/>
                  <a:pt x="130" y="848"/>
                </a:cubicBezTo>
                <a:cubicBezTo>
                  <a:pt x="130" y="848"/>
                  <a:pt x="130" y="849"/>
                  <a:pt x="130" y="849"/>
                </a:cubicBezTo>
                <a:cubicBezTo>
                  <a:pt x="130" y="850"/>
                  <a:pt x="130" y="851"/>
                  <a:pt x="129" y="853"/>
                </a:cubicBezTo>
                <a:cubicBezTo>
                  <a:pt x="129" y="853"/>
                  <a:pt x="129" y="853"/>
                  <a:pt x="129" y="853"/>
                </a:cubicBezTo>
                <a:cubicBezTo>
                  <a:pt x="130" y="854"/>
                  <a:pt x="130" y="856"/>
                  <a:pt x="130" y="858"/>
                </a:cubicBezTo>
                <a:cubicBezTo>
                  <a:pt x="130" y="858"/>
                  <a:pt x="130" y="858"/>
                  <a:pt x="130" y="858"/>
                </a:cubicBezTo>
                <a:cubicBezTo>
                  <a:pt x="130" y="858"/>
                  <a:pt x="130" y="858"/>
                  <a:pt x="130" y="858"/>
                </a:cubicBezTo>
                <a:cubicBezTo>
                  <a:pt x="130" y="859"/>
                  <a:pt x="130" y="860"/>
                  <a:pt x="129" y="860"/>
                </a:cubicBezTo>
                <a:cubicBezTo>
                  <a:pt x="129" y="860"/>
                  <a:pt x="129" y="860"/>
                  <a:pt x="129" y="860"/>
                </a:cubicBezTo>
                <a:cubicBezTo>
                  <a:pt x="130" y="861"/>
                  <a:pt x="130" y="862"/>
                  <a:pt x="130" y="863"/>
                </a:cubicBezTo>
                <a:cubicBezTo>
                  <a:pt x="130" y="863"/>
                  <a:pt x="130" y="863"/>
                  <a:pt x="130" y="863"/>
                </a:cubicBezTo>
                <a:cubicBezTo>
                  <a:pt x="130" y="865"/>
                  <a:pt x="130" y="868"/>
                  <a:pt x="130" y="870"/>
                </a:cubicBezTo>
                <a:cubicBezTo>
                  <a:pt x="130" y="870"/>
                  <a:pt x="130" y="870"/>
                  <a:pt x="130" y="871"/>
                </a:cubicBezTo>
                <a:cubicBezTo>
                  <a:pt x="130" y="871"/>
                  <a:pt x="130" y="871"/>
                  <a:pt x="130" y="871"/>
                </a:cubicBezTo>
                <a:cubicBezTo>
                  <a:pt x="130" y="871"/>
                  <a:pt x="129" y="871"/>
                  <a:pt x="129" y="871"/>
                </a:cubicBezTo>
                <a:cubicBezTo>
                  <a:pt x="129" y="871"/>
                  <a:pt x="129" y="870"/>
                  <a:pt x="129" y="870"/>
                </a:cubicBezTo>
                <a:cubicBezTo>
                  <a:pt x="129" y="870"/>
                  <a:pt x="129" y="870"/>
                  <a:pt x="129" y="870"/>
                </a:cubicBezTo>
                <a:cubicBezTo>
                  <a:pt x="128" y="871"/>
                  <a:pt x="129" y="872"/>
                  <a:pt x="129" y="873"/>
                </a:cubicBezTo>
                <a:cubicBezTo>
                  <a:pt x="129" y="873"/>
                  <a:pt x="129" y="873"/>
                  <a:pt x="130" y="872"/>
                </a:cubicBezTo>
                <a:cubicBezTo>
                  <a:pt x="130" y="873"/>
                  <a:pt x="130" y="873"/>
                  <a:pt x="130" y="874"/>
                </a:cubicBezTo>
                <a:cubicBezTo>
                  <a:pt x="130" y="874"/>
                  <a:pt x="130" y="874"/>
                  <a:pt x="130" y="874"/>
                </a:cubicBezTo>
                <a:cubicBezTo>
                  <a:pt x="130" y="874"/>
                  <a:pt x="130" y="875"/>
                  <a:pt x="130" y="875"/>
                </a:cubicBezTo>
                <a:cubicBezTo>
                  <a:pt x="130" y="876"/>
                  <a:pt x="130" y="877"/>
                  <a:pt x="130" y="878"/>
                </a:cubicBezTo>
                <a:cubicBezTo>
                  <a:pt x="129" y="879"/>
                  <a:pt x="129" y="879"/>
                  <a:pt x="129" y="879"/>
                </a:cubicBezTo>
                <a:cubicBezTo>
                  <a:pt x="129" y="879"/>
                  <a:pt x="129" y="879"/>
                  <a:pt x="129" y="879"/>
                </a:cubicBezTo>
                <a:cubicBezTo>
                  <a:pt x="129" y="879"/>
                  <a:pt x="129" y="880"/>
                  <a:pt x="129" y="880"/>
                </a:cubicBezTo>
                <a:cubicBezTo>
                  <a:pt x="130" y="880"/>
                  <a:pt x="130" y="880"/>
                  <a:pt x="130" y="880"/>
                </a:cubicBezTo>
                <a:cubicBezTo>
                  <a:pt x="130" y="881"/>
                  <a:pt x="130" y="881"/>
                  <a:pt x="130" y="881"/>
                </a:cubicBezTo>
                <a:cubicBezTo>
                  <a:pt x="130" y="881"/>
                  <a:pt x="130" y="882"/>
                  <a:pt x="130" y="883"/>
                </a:cubicBezTo>
                <a:cubicBezTo>
                  <a:pt x="130" y="883"/>
                  <a:pt x="130" y="883"/>
                  <a:pt x="130" y="883"/>
                </a:cubicBezTo>
                <a:cubicBezTo>
                  <a:pt x="130" y="883"/>
                  <a:pt x="130" y="884"/>
                  <a:pt x="130" y="884"/>
                </a:cubicBezTo>
                <a:cubicBezTo>
                  <a:pt x="130" y="884"/>
                  <a:pt x="130" y="884"/>
                  <a:pt x="130" y="884"/>
                </a:cubicBezTo>
                <a:cubicBezTo>
                  <a:pt x="130" y="885"/>
                  <a:pt x="130" y="887"/>
                  <a:pt x="130" y="888"/>
                </a:cubicBezTo>
                <a:cubicBezTo>
                  <a:pt x="129" y="886"/>
                  <a:pt x="129" y="890"/>
                  <a:pt x="129" y="891"/>
                </a:cubicBezTo>
                <a:cubicBezTo>
                  <a:pt x="129" y="891"/>
                  <a:pt x="129" y="891"/>
                  <a:pt x="129" y="891"/>
                </a:cubicBezTo>
                <a:cubicBezTo>
                  <a:pt x="129" y="891"/>
                  <a:pt x="129" y="891"/>
                  <a:pt x="129" y="891"/>
                </a:cubicBezTo>
                <a:cubicBezTo>
                  <a:pt x="129" y="892"/>
                  <a:pt x="129" y="892"/>
                  <a:pt x="129" y="892"/>
                </a:cubicBezTo>
                <a:cubicBezTo>
                  <a:pt x="129" y="892"/>
                  <a:pt x="129" y="892"/>
                  <a:pt x="129" y="891"/>
                </a:cubicBezTo>
                <a:cubicBezTo>
                  <a:pt x="129" y="891"/>
                  <a:pt x="129" y="891"/>
                  <a:pt x="129" y="891"/>
                </a:cubicBezTo>
                <a:cubicBezTo>
                  <a:pt x="129" y="891"/>
                  <a:pt x="129" y="891"/>
                  <a:pt x="129" y="891"/>
                </a:cubicBezTo>
                <a:cubicBezTo>
                  <a:pt x="129" y="891"/>
                  <a:pt x="129" y="891"/>
                  <a:pt x="129" y="890"/>
                </a:cubicBezTo>
                <a:cubicBezTo>
                  <a:pt x="129" y="890"/>
                  <a:pt x="129" y="890"/>
                  <a:pt x="130" y="889"/>
                </a:cubicBezTo>
                <a:cubicBezTo>
                  <a:pt x="130" y="889"/>
                  <a:pt x="130" y="889"/>
                  <a:pt x="130" y="889"/>
                </a:cubicBezTo>
                <a:cubicBezTo>
                  <a:pt x="130" y="889"/>
                  <a:pt x="130" y="889"/>
                  <a:pt x="130" y="889"/>
                </a:cubicBezTo>
                <a:cubicBezTo>
                  <a:pt x="130" y="889"/>
                  <a:pt x="130" y="889"/>
                  <a:pt x="130" y="889"/>
                </a:cubicBezTo>
                <a:cubicBezTo>
                  <a:pt x="130" y="890"/>
                  <a:pt x="130" y="890"/>
                  <a:pt x="130" y="891"/>
                </a:cubicBezTo>
                <a:cubicBezTo>
                  <a:pt x="130" y="891"/>
                  <a:pt x="130" y="891"/>
                  <a:pt x="130" y="891"/>
                </a:cubicBezTo>
                <a:cubicBezTo>
                  <a:pt x="130" y="891"/>
                  <a:pt x="130" y="891"/>
                  <a:pt x="130" y="891"/>
                </a:cubicBezTo>
                <a:cubicBezTo>
                  <a:pt x="130" y="891"/>
                  <a:pt x="130" y="891"/>
                  <a:pt x="130" y="892"/>
                </a:cubicBezTo>
                <a:cubicBezTo>
                  <a:pt x="130" y="892"/>
                  <a:pt x="131" y="893"/>
                  <a:pt x="130" y="893"/>
                </a:cubicBezTo>
                <a:cubicBezTo>
                  <a:pt x="130" y="894"/>
                  <a:pt x="130" y="894"/>
                  <a:pt x="130" y="895"/>
                </a:cubicBezTo>
                <a:cubicBezTo>
                  <a:pt x="130" y="900"/>
                  <a:pt x="131" y="905"/>
                  <a:pt x="130" y="910"/>
                </a:cubicBezTo>
                <a:cubicBezTo>
                  <a:pt x="131" y="913"/>
                  <a:pt x="130" y="915"/>
                  <a:pt x="130" y="918"/>
                </a:cubicBezTo>
                <a:cubicBezTo>
                  <a:pt x="131" y="918"/>
                  <a:pt x="130" y="919"/>
                  <a:pt x="131" y="919"/>
                </a:cubicBezTo>
                <a:cubicBezTo>
                  <a:pt x="130" y="921"/>
                  <a:pt x="130" y="922"/>
                  <a:pt x="131" y="924"/>
                </a:cubicBezTo>
                <a:cubicBezTo>
                  <a:pt x="130" y="924"/>
                  <a:pt x="130" y="925"/>
                  <a:pt x="130" y="925"/>
                </a:cubicBezTo>
                <a:cubicBezTo>
                  <a:pt x="130" y="925"/>
                  <a:pt x="131" y="925"/>
                  <a:pt x="131" y="926"/>
                </a:cubicBezTo>
                <a:cubicBezTo>
                  <a:pt x="130" y="926"/>
                  <a:pt x="130" y="926"/>
                  <a:pt x="130" y="926"/>
                </a:cubicBezTo>
                <a:cubicBezTo>
                  <a:pt x="131" y="926"/>
                  <a:pt x="131" y="926"/>
                  <a:pt x="131" y="926"/>
                </a:cubicBezTo>
                <a:cubicBezTo>
                  <a:pt x="130" y="927"/>
                  <a:pt x="132" y="928"/>
                  <a:pt x="130" y="929"/>
                </a:cubicBezTo>
                <a:cubicBezTo>
                  <a:pt x="131" y="929"/>
                  <a:pt x="131" y="928"/>
                  <a:pt x="131" y="929"/>
                </a:cubicBezTo>
                <a:cubicBezTo>
                  <a:pt x="131" y="930"/>
                  <a:pt x="131" y="930"/>
                  <a:pt x="130" y="932"/>
                </a:cubicBezTo>
                <a:cubicBezTo>
                  <a:pt x="131" y="933"/>
                  <a:pt x="130" y="933"/>
                  <a:pt x="131" y="935"/>
                </a:cubicBezTo>
                <a:cubicBezTo>
                  <a:pt x="130" y="935"/>
                  <a:pt x="132" y="936"/>
                  <a:pt x="131" y="936"/>
                </a:cubicBezTo>
                <a:cubicBezTo>
                  <a:pt x="131" y="937"/>
                  <a:pt x="131" y="937"/>
                  <a:pt x="131" y="937"/>
                </a:cubicBezTo>
                <a:cubicBezTo>
                  <a:pt x="131" y="952"/>
                  <a:pt x="131" y="967"/>
                  <a:pt x="131" y="982"/>
                </a:cubicBezTo>
                <a:cubicBezTo>
                  <a:pt x="131" y="983"/>
                  <a:pt x="131" y="984"/>
                  <a:pt x="131" y="985"/>
                </a:cubicBezTo>
                <a:cubicBezTo>
                  <a:pt x="130" y="996"/>
                  <a:pt x="131" y="1007"/>
                  <a:pt x="130" y="1018"/>
                </a:cubicBezTo>
                <a:cubicBezTo>
                  <a:pt x="131" y="1024"/>
                  <a:pt x="131" y="1030"/>
                  <a:pt x="130" y="1036"/>
                </a:cubicBezTo>
                <a:cubicBezTo>
                  <a:pt x="131" y="1053"/>
                  <a:pt x="131" y="1070"/>
                  <a:pt x="130" y="1087"/>
                </a:cubicBezTo>
                <a:cubicBezTo>
                  <a:pt x="129" y="1092"/>
                  <a:pt x="129" y="1096"/>
                  <a:pt x="129" y="1101"/>
                </a:cubicBezTo>
                <a:cubicBezTo>
                  <a:pt x="129" y="1103"/>
                  <a:pt x="129" y="1105"/>
                  <a:pt x="128" y="1108"/>
                </a:cubicBezTo>
                <a:cubicBezTo>
                  <a:pt x="128" y="1113"/>
                  <a:pt x="127" y="1120"/>
                  <a:pt x="127" y="1126"/>
                </a:cubicBezTo>
                <a:cubicBezTo>
                  <a:pt x="127" y="1126"/>
                  <a:pt x="128" y="1127"/>
                  <a:pt x="128" y="1127"/>
                </a:cubicBezTo>
                <a:cubicBezTo>
                  <a:pt x="127" y="1128"/>
                  <a:pt x="128" y="1130"/>
                  <a:pt x="127" y="1131"/>
                </a:cubicBezTo>
                <a:cubicBezTo>
                  <a:pt x="126" y="1134"/>
                  <a:pt x="128" y="1137"/>
                  <a:pt x="126" y="1140"/>
                </a:cubicBezTo>
                <a:cubicBezTo>
                  <a:pt x="127" y="1141"/>
                  <a:pt x="126" y="1141"/>
                  <a:pt x="127" y="1142"/>
                </a:cubicBezTo>
                <a:cubicBezTo>
                  <a:pt x="126" y="1144"/>
                  <a:pt x="127" y="1149"/>
                  <a:pt x="127" y="1153"/>
                </a:cubicBezTo>
                <a:cubicBezTo>
                  <a:pt x="127" y="1154"/>
                  <a:pt x="127" y="1155"/>
                  <a:pt x="125" y="1155"/>
                </a:cubicBezTo>
                <a:cubicBezTo>
                  <a:pt x="125" y="1159"/>
                  <a:pt x="125" y="1162"/>
                  <a:pt x="126" y="1166"/>
                </a:cubicBezTo>
                <a:cubicBezTo>
                  <a:pt x="125" y="1167"/>
                  <a:pt x="125" y="1166"/>
                  <a:pt x="125" y="1166"/>
                </a:cubicBezTo>
                <a:cubicBezTo>
                  <a:pt x="125" y="1167"/>
                  <a:pt x="125" y="1168"/>
                  <a:pt x="125" y="1169"/>
                </a:cubicBezTo>
                <a:cubicBezTo>
                  <a:pt x="125" y="1170"/>
                  <a:pt x="125" y="1170"/>
                  <a:pt x="125" y="1171"/>
                </a:cubicBezTo>
                <a:cubicBezTo>
                  <a:pt x="125" y="1171"/>
                  <a:pt x="125" y="1171"/>
                  <a:pt x="125" y="1171"/>
                </a:cubicBezTo>
                <a:cubicBezTo>
                  <a:pt x="124" y="1171"/>
                  <a:pt x="124" y="1171"/>
                  <a:pt x="124" y="1171"/>
                </a:cubicBezTo>
                <a:cubicBezTo>
                  <a:pt x="124" y="1170"/>
                  <a:pt x="124" y="1170"/>
                  <a:pt x="124" y="1169"/>
                </a:cubicBezTo>
                <a:cubicBezTo>
                  <a:pt x="124" y="1168"/>
                  <a:pt x="124" y="1167"/>
                  <a:pt x="124" y="1166"/>
                </a:cubicBezTo>
                <a:cubicBezTo>
                  <a:pt x="124" y="1166"/>
                  <a:pt x="124" y="1166"/>
                  <a:pt x="124" y="1166"/>
                </a:cubicBezTo>
                <a:cubicBezTo>
                  <a:pt x="124" y="1165"/>
                  <a:pt x="123" y="1164"/>
                  <a:pt x="122" y="1163"/>
                </a:cubicBezTo>
                <a:cubicBezTo>
                  <a:pt x="121" y="1164"/>
                  <a:pt x="122" y="1165"/>
                  <a:pt x="122" y="1166"/>
                </a:cubicBezTo>
                <a:cubicBezTo>
                  <a:pt x="120" y="1167"/>
                  <a:pt x="121" y="1169"/>
                  <a:pt x="120" y="1170"/>
                </a:cubicBezTo>
                <a:cubicBezTo>
                  <a:pt x="119" y="1170"/>
                  <a:pt x="118" y="1170"/>
                  <a:pt x="118" y="1171"/>
                </a:cubicBezTo>
                <a:cubicBezTo>
                  <a:pt x="115" y="1170"/>
                  <a:pt x="114" y="1169"/>
                  <a:pt x="114" y="1166"/>
                </a:cubicBezTo>
                <a:cubicBezTo>
                  <a:pt x="114" y="1162"/>
                  <a:pt x="115" y="1157"/>
                  <a:pt x="114" y="1154"/>
                </a:cubicBezTo>
                <a:cubicBezTo>
                  <a:pt x="114" y="1153"/>
                  <a:pt x="114" y="1153"/>
                  <a:pt x="114" y="1153"/>
                </a:cubicBezTo>
                <a:cubicBezTo>
                  <a:pt x="114" y="1152"/>
                  <a:pt x="114" y="1152"/>
                  <a:pt x="114" y="1151"/>
                </a:cubicBezTo>
                <a:cubicBezTo>
                  <a:pt x="114" y="1151"/>
                  <a:pt x="114" y="1151"/>
                  <a:pt x="114" y="1150"/>
                </a:cubicBezTo>
                <a:cubicBezTo>
                  <a:pt x="114" y="1150"/>
                  <a:pt x="114" y="1149"/>
                  <a:pt x="114" y="1148"/>
                </a:cubicBezTo>
                <a:cubicBezTo>
                  <a:pt x="114" y="1147"/>
                  <a:pt x="114" y="1146"/>
                  <a:pt x="114" y="1145"/>
                </a:cubicBezTo>
                <a:cubicBezTo>
                  <a:pt x="114" y="1145"/>
                  <a:pt x="114" y="1145"/>
                  <a:pt x="114" y="1144"/>
                </a:cubicBezTo>
                <a:cubicBezTo>
                  <a:pt x="114" y="1143"/>
                  <a:pt x="114" y="1143"/>
                  <a:pt x="114" y="1143"/>
                </a:cubicBezTo>
                <a:cubicBezTo>
                  <a:pt x="114" y="1141"/>
                  <a:pt x="114" y="1139"/>
                  <a:pt x="114" y="1138"/>
                </a:cubicBezTo>
                <a:cubicBezTo>
                  <a:pt x="114" y="1138"/>
                  <a:pt x="114" y="1138"/>
                  <a:pt x="113" y="1138"/>
                </a:cubicBezTo>
                <a:cubicBezTo>
                  <a:pt x="113" y="1145"/>
                  <a:pt x="112" y="1152"/>
                  <a:pt x="112" y="1160"/>
                </a:cubicBezTo>
                <a:cubicBezTo>
                  <a:pt x="112" y="1160"/>
                  <a:pt x="112" y="1160"/>
                  <a:pt x="112" y="1160"/>
                </a:cubicBezTo>
                <a:cubicBezTo>
                  <a:pt x="112" y="1160"/>
                  <a:pt x="112" y="1160"/>
                  <a:pt x="112" y="1160"/>
                </a:cubicBezTo>
                <a:cubicBezTo>
                  <a:pt x="112" y="1152"/>
                  <a:pt x="112" y="1145"/>
                  <a:pt x="113" y="1138"/>
                </a:cubicBezTo>
                <a:cubicBezTo>
                  <a:pt x="113" y="1138"/>
                  <a:pt x="113" y="1138"/>
                  <a:pt x="113" y="1138"/>
                </a:cubicBezTo>
                <a:cubicBezTo>
                  <a:pt x="113" y="1137"/>
                  <a:pt x="112" y="1137"/>
                  <a:pt x="113" y="1136"/>
                </a:cubicBezTo>
                <a:cubicBezTo>
                  <a:pt x="113" y="1136"/>
                  <a:pt x="113" y="1136"/>
                  <a:pt x="113" y="1136"/>
                </a:cubicBezTo>
                <a:cubicBezTo>
                  <a:pt x="113" y="1135"/>
                  <a:pt x="113" y="1134"/>
                  <a:pt x="113" y="1133"/>
                </a:cubicBezTo>
                <a:cubicBezTo>
                  <a:pt x="113" y="1132"/>
                  <a:pt x="113" y="1131"/>
                  <a:pt x="113" y="1130"/>
                </a:cubicBezTo>
                <a:cubicBezTo>
                  <a:pt x="113" y="1130"/>
                  <a:pt x="113" y="1130"/>
                  <a:pt x="113" y="1130"/>
                </a:cubicBezTo>
                <a:cubicBezTo>
                  <a:pt x="113" y="1130"/>
                  <a:pt x="113" y="1129"/>
                  <a:pt x="113" y="1128"/>
                </a:cubicBezTo>
                <a:cubicBezTo>
                  <a:pt x="113" y="1128"/>
                  <a:pt x="113" y="1128"/>
                  <a:pt x="113" y="1128"/>
                </a:cubicBezTo>
                <a:cubicBezTo>
                  <a:pt x="114" y="1125"/>
                  <a:pt x="114" y="1125"/>
                  <a:pt x="114" y="1125"/>
                </a:cubicBezTo>
                <a:cubicBezTo>
                  <a:pt x="114" y="1118"/>
                  <a:pt x="115" y="1111"/>
                  <a:pt x="115" y="1104"/>
                </a:cubicBezTo>
                <a:cubicBezTo>
                  <a:pt x="115" y="1104"/>
                  <a:pt x="115" y="1104"/>
                  <a:pt x="115" y="1104"/>
                </a:cubicBezTo>
                <a:cubicBezTo>
                  <a:pt x="116" y="1104"/>
                  <a:pt x="116" y="1104"/>
                  <a:pt x="116" y="1104"/>
                </a:cubicBezTo>
                <a:cubicBezTo>
                  <a:pt x="116" y="1104"/>
                  <a:pt x="116" y="1104"/>
                  <a:pt x="116" y="1104"/>
                </a:cubicBezTo>
                <a:cubicBezTo>
                  <a:pt x="116" y="1111"/>
                  <a:pt x="115" y="1118"/>
                  <a:pt x="114" y="1125"/>
                </a:cubicBezTo>
                <a:cubicBezTo>
                  <a:pt x="114" y="1128"/>
                  <a:pt x="114" y="1128"/>
                  <a:pt x="114" y="1128"/>
                </a:cubicBezTo>
                <a:cubicBezTo>
                  <a:pt x="114" y="1128"/>
                  <a:pt x="114" y="1128"/>
                  <a:pt x="114" y="1128"/>
                </a:cubicBezTo>
                <a:cubicBezTo>
                  <a:pt x="114" y="1128"/>
                  <a:pt x="114" y="1128"/>
                  <a:pt x="114" y="1128"/>
                </a:cubicBezTo>
                <a:cubicBezTo>
                  <a:pt x="115" y="1129"/>
                  <a:pt x="114" y="1127"/>
                  <a:pt x="115" y="1127"/>
                </a:cubicBezTo>
                <a:cubicBezTo>
                  <a:pt x="116" y="1119"/>
                  <a:pt x="116" y="1112"/>
                  <a:pt x="117" y="1103"/>
                </a:cubicBezTo>
                <a:cubicBezTo>
                  <a:pt x="118" y="1100"/>
                  <a:pt x="117" y="1098"/>
                  <a:pt x="118" y="1095"/>
                </a:cubicBezTo>
                <a:cubicBezTo>
                  <a:pt x="118" y="1093"/>
                  <a:pt x="118" y="1091"/>
                  <a:pt x="118" y="1089"/>
                </a:cubicBezTo>
                <a:cubicBezTo>
                  <a:pt x="118" y="1089"/>
                  <a:pt x="119" y="1089"/>
                  <a:pt x="119" y="1088"/>
                </a:cubicBezTo>
                <a:cubicBezTo>
                  <a:pt x="119" y="1088"/>
                  <a:pt x="118" y="1087"/>
                  <a:pt x="118" y="1086"/>
                </a:cubicBezTo>
                <a:cubicBezTo>
                  <a:pt x="118" y="1086"/>
                  <a:pt x="119" y="1084"/>
                  <a:pt x="118" y="1083"/>
                </a:cubicBezTo>
                <a:cubicBezTo>
                  <a:pt x="119" y="1081"/>
                  <a:pt x="119" y="1079"/>
                  <a:pt x="119" y="1077"/>
                </a:cubicBezTo>
                <a:cubicBezTo>
                  <a:pt x="119" y="1077"/>
                  <a:pt x="119" y="1077"/>
                  <a:pt x="120" y="1076"/>
                </a:cubicBezTo>
                <a:cubicBezTo>
                  <a:pt x="118" y="1073"/>
                  <a:pt x="121" y="1069"/>
                  <a:pt x="119" y="1065"/>
                </a:cubicBezTo>
                <a:cubicBezTo>
                  <a:pt x="120" y="1062"/>
                  <a:pt x="120" y="1059"/>
                  <a:pt x="119" y="1055"/>
                </a:cubicBezTo>
                <a:cubicBezTo>
                  <a:pt x="121" y="1044"/>
                  <a:pt x="119" y="1033"/>
                  <a:pt x="120" y="1021"/>
                </a:cubicBezTo>
                <a:cubicBezTo>
                  <a:pt x="120" y="1021"/>
                  <a:pt x="120" y="1021"/>
                  <a:pt x="120" y="1020"/>
                </a:cubicBezTo>
                <a:cubicBezTo>
                  <a:pt x="120" y="1020"/>
                  <a:pt x="120" y="1020"/>
                  <a:pt x="120" y="1020"/>
                </a:cubicBezTo>
                <a:cubicBezTo>
                  <a:pt x="120" y="1020"/>
                  <a:pt x="120" y="1020"/>
                  <a:pt x="120" y="1020"/>
                </a:cubicBezTo>
                <a:cubicBezTo>
                  <a:pt x="120" y="1020"/>
                  <a:pt x="120" y="1020"/>
                  <a:pt x="120" y="1020"/>
                </a:cubicBezTo>
                <a:cubicBezTo>
                  <a:pt x="120" y="1021"/>
                  <a:pt x="120" y="1021"/>
                  <a:pt x="120" y="1021"/>
                </a:cubicBezTo>
                <a:cubicBezTo>
                  <a:pt x="120" y="1021"/>
                  <a:pt x="120" y="1021"/>
                  <a:pt x="120" y="1021"/>
                </a:cubicBezTo>
                <a:cubicBezTo>
                  <a:pt x="120" y="1021"/>
                  <a:pt x="120" y="1021"/>
                  <a:pt x="120" y="1021"/>
                </a:cubicBezTo>
                <a:cubicBezTo>
                  <a:pt x="120" y="1021"/>
                  <a:pt x="120" y="1022"/>
                  <a:pt x="121" y="1022"/>
                </a:cubicBezTo>
                <a:cubicBezTo>
                  <a:pt x="121" y="1021"/>
                  <a:pt x="121" y="1021"/>
                  <a:pt x="120" y="1020"/>
                </a:cubicBezTo>
                <a:cubicBezTo>
                  <a:pt x="121" y="1020"/>
                  <a:pt x="121" y="1017"/>
                  <a:pt x="121" y="1016"/>
                </a:cubicBezTo>
                <a:cubicBezTo>
                  <a:pt x="121" y="1016"/>
                  <a:pt x="121" y="1016"/>
                  <a:pt x="121" y="1016"/>
                </a:cubicBezTo>
                <a:cubicBezTo>
                  <a:pt x="121" y="1016"/>
                  <a:pt x="121" y="1017"/>
                  <a:pt x="121" y="1017"/>
                </a:cubicBezTo>
                <a:cubicBezTo>
                  <a:pt x="121" y="1018"/>
                  <a:pt x="121" y="1018"/>
                  <a:pt x="120" y="1018"/>
                </a:cubicBezTo>
                <a:cubicBezTo>
                  <a:pt x="121" y="1019"/>
                  <a:pt x="120" y="1019"/>
                  <a:pt x="120" y="1019"/>
                </a:cubicBezTo>
                <a:cubicBezTo>
                  <a:pt x="120" y="1019"/>
                  <a:pt x="120" y="1018"/>
                  <a:pt x="120" y="1018"/>
                </a:cubicBezTo>
                <a:cubicBezTo>
                  <a:pt x="120" y="1018"/>
                  <a:pt x="120" y="1018"/>
                  <a:pt x="120" y="1017"/>
                </a:cubicBezTo>
                <a:cubicBezTo>
                  <a:pt x="120" y="1017"/>
                  <a:pt x="120" y="1016"/>
                  <a:pt x="120" y="1016"/>
                </a:cubicBezTo>
                <a:cubicBezTo>
                  <a:pt x="120" y="1016"/>
                  <a:pt x="120" y="1015"/>
                  <a:pt x="121" y="1015"/>
                </a:cubicBezTo>
                <a:cubicBezTo>
                  <a:pt x="121" y="1015"/>
                  <a:pt x="121" y="1015"/>
                  <a:pt x="121" y="1015"/>
                </a:cubicBezTo>
                <a:cubicBezTo>
                  <a:pt x="121" y="1015"/>
                  <a:pt x="121" y="1015"/>
                  <a:pt x="121" y="1015"/>
                </a:cubicBezTo>
                <a:cubicBezTo>
                  <a:pt x="122" y="1013"/>
                  <a:pt x="121" y="1013"/>
                  <a:pt x="120" y="1012"/>
                </a:cubicBezTo>
                <a:cubicBezTo>
                  <a:pt x="120" y="1012"/>
                  <a:pt x="121" y="1011"/>
                  <a:pt x="120" y="1011"/>
                </a:cubicBezTo>
                <a:cubicBezTo>
                  <a:pt x="121" y="1011"/>
                  <a:pt x="121" y="1011"/>
                  <a:pt x="121" y="1012"/>
                </a:cubicBezTo>
                <a:cubicBezTo>
                  <a:pt x="122" y="1008"/>
                  <a:pt x="121" y="1005"/>
                  <a:pt x="121" y="1002"/>
                </a:cubicBezTo>
                <a:cubicBezTo>
                  <a:pt x="121" y="1002"/>
                  <a:pt x="121" y="1002"/>
                  <a:pt x="121" y="1002"/>
                </a:cubicBezTo>
                <a:cubicBezTo>
                  <a:pt x="120" y="1002"/>
                  <a:pt x="120" y="1002"/>
                  <a:pt x="120" y="1001"/>
                </a:cubicBezTo>
                <a:cubicBezTo>
                  <a:pt x="120" y="1001"/>
                  <a:pt x="120" y="1001"/>
                  <a:pt x="121" y="1001"/>
                </a:cubicBezTo>
                <a:cubicBezTo>
                  <a:pt x="121" y="1000"/>
                  <a:pt x="121" y="1000"/>
                  <a:pt x="121" y="1000"/>
                </a:cubicBezTo>
                <a:cubicBezTo>
                  <a:pt x="121" y="1000"/>
                  <a:pt x="121" y="1000"/>
                  <a:pt x="121" y="1000"/>
                </a:cubicBezTo>
                <a:cubicBezTo>
                  <a:pt x="121" y="1000"/>
                  <a:pt x="121" y="999"/>
                  <a:pt x="121" y="999"/>
                </a:cubicBezTo>
                <a:cubicBezTo>
                  <a:pt x="121" y="992"/>
                  <a:pt x="122" y="985"/>
                  <a:pt x="121" y="978"/>
                </a:cubicBezTo>
                <a:cubicBezTo>
                  <a:pt x="121" y="978"/>
                  <a:pt x="121" y="978"/>
                  <a:pt x="121" y="978"/>
                </a:cubicBezTo>
                <a:cubicBezTo>
                  <a:pt x="121" y="978"/>
                  <a:pt x="121" y="978"/>
                  <a:pt x="121" y="978"/>
                </a:cubicBezTo>
                <a:cubicBezTo>
                  <a:pt x="120" y="980"/>
                  <a:pt x="120" y="981"/>
                  <a:pt x="120" y="983"/>
                </a:cubicBezTo>
                <a:cubicBezTo>
                  <a:pt x="120" y="984"/>
                  <a:pt x="120" y="984"/>
                  <a:pt x="120" y="985"/>
                </a:cubicBezTo>
                <a:cubicBezTo>
                  <a:pt x="120" y="986"/>
                  <a:pt x="119" y="987"/>
                  <a:pt x="119" y="988"/>
                </a:cubicBezTo>
                <a:cubicBezTo>
                  <a:pt x="119" y="993"/>
                  <a:pt x="119" y="999"/>
                  <a:pt x="119" y="1005"/>
                </a:cubicBezTo>
                <a:cubicBezTo>
                  <a:pt x="119" y="1006"/>
                  <a:pt x="118" y="1006"/>
                  <a:pt x="118" y="1007"/>
                </a:cubicBezTo>
                <a:cubicBezTo>
                  <a:pt x="119" y="1007"/>
                  <a:pt x="119" y="1007"/>
                  <a:pt x="119" y="1008"/>
                </a:cubicBezTo>
                <a:cubicBezTo>
                  <a:pt x="118" y="1009"/>
                  <a:pt x="119" y="1010"/>
                  <a:pt x="118" y="1011"/>
                </a:cubicBezTo>
                <a:cubicBezTo>
                  <a:pt x="119" y="1012"/>
                  <a:pt x="119" y="1012"/>
                  <a:pt x="119" y="1013"/>
                </a:cubicBezTo>
                <a:cubicBezTo>
                  <a:pt x="118" y="1016"/>
                  <a:pt x="119" y="1018"/>
                  <a:pt x="118" y="1021"/>
                </a:cubicBezTo>
                <a:cubicBezTo>
                  <a:pt x="119" y="1024"/>
                  <a:pt x="118" y="1027"/>
                  <a:pt x="118" y="1030"/>
                </a:cubicBezTo>
                <a:cubicBezTo>
                  <a:pt x="117" y="1031"/>
                  <a:pt x="118" y="1031"/>
                  <a:pt x="118" y="1032"/>
                </a:cubicBezTo>
                <a:cubicBezTo>
                  <a:pt x="118" y="1032"/>
                  <a:pt x="117" y="1032"/>
                  <a:pt x="117" y="1033"/>
                </a:cubicBezTo>
                <a:cubicBezTo>
                  <a:pt x="117" y="1035"/>
                  <a:pt x="116" y="1039"/>
                  <a:pt x="117" y="1041"/>
                </a:cubicBezTo>
                <a:cubicBezTo>
                  <a:pt x="118" y="1040"/>
                  <a:pt x="118" y="1038"/>
                  <a:pt x="117" y="1037"/>
                </a:cubicBezTo>
                <a:cubicBezTo>
                  <a:pt x="117" y="1036"/>
                  <a:pt x="117" y="1035"/>
                  <a:pt x="117" y="1034"/>
                </a:cubicBezTo>
                <a:cubicBezTo>
                  <a:pt x="117" y="1034"/>
                  <a:pt x="117" y="1034"/>
                  <a:pt x="117" y="1034"/>
                </a:cubicBezTo>
                <a:cubicBezTo>
                  <a:pt x="118" y="1034"/>
                  <a:pt x="118" y="1034"/>
                  <a:pt x="118" y="1034"/>
                </a:cubicBezTo>
                <a:cubicBezTo>
                  <a:pt x="118" y="1034"/>
                  <a:pt x="118" y="1034"/>
                  <a:pt x="118" y="1034"/>
                </a:cubicBezTo>
                <a:cubicBezTo>
                  <a:pt x="118" y="1035"/>
                  <a:pt x="118" y="1036"/>
                  <a:pt x="118" y="1037"/>
                </a:cubicBezTo>
                <a:cubicBezTo>
                  <a:pt x="118" y="1038"/>
                  <a:pt x="118" y="1040"/>
                  <a:pt x="118" y="1041"/>
                </a:cubicBezTo>
                <a:cubicBezTo>
                  <a:pt x="118" y="1042"/>
                  <a:pt x="119" y="1042"/>
                  <a:pt x="118" y="1043"/>
                </a:cubicBezTo>
                <a:cubicBezTo>
                  <a:pt x="118" y="1043"/>
                  <a:pt x="118" y="1044"/>
                  <a:pt x="118" y="1045"/>
                </a:cubicBezTo>
                <a:cubicBezTo>
                  <a:pt x="118" y="1045"/>
                  <a:pt x="118" y="1046"/>
                  <a:pt x="118" y="1047"/>
                </a:cubicBezTo>
                <a:cubicBezTo>
                  <a:pt x="118" y="1047"/>
                  <a:pt x="118" y="1047"/>
                  <a:pt x="118" y="1047"/>
                </a:cubicBezTo>
                <a:cubicBezTo>
                  <a:pt x="118" y="1047"/>
                  <a:pt x="117" y="1047"/>
                  <a:pt x="117" y="1047"/>
                </a:cubicBezTo>
                <a:cubicBezTo>
                  <a:pt x="118" y="1046"/>
                  <a:pt x="117" y="1046"/>
                  <a:pt x="117" y="1045"/>
                </a:cubicBezTo>
                <a:cubicBezTo>
                  <a:pt x="117" y="1044"/>
                  <a:pt x="117" y="1043"/>
                  <a:pt x="117" y="1042"/>
                </a:cubicBezTo>
                <a:cubicBezTo>
                  <a:pt x="117" y="1042"/>
                  <a:pt x="117" y="1042"/>
                  <a:pt x="117" y="1042"/>
                </a:cubicBezTo>
                <a:cubicBezTo>
                  <a:pt x="117" y="1042"/>
                  <a:pt x="117" y="1042"/>
                  <a:pt x="117" y="1042"/>
                </a:cubicBezTo>
                <a:cubicBezTo>
                  <a:pt x="116" y="1043"/>
                  <a:pt x="117" y="1044"/>
                  <a:pt x="117" y="1045"/>
                </a:cubicBezTo>
                <a:cubicBezTo>
                  <a:pt x="116" y="1045"/>
                  <a:pt x="116" y="1046"/>
                  <a:pt x="116" y="1046"/>
                </a:cubicBezTo>
                <a:cubicBezTo>
                  <a:pt x="115" y="1049"/>
                  <a:pt x="115" y="1051"/>
                  <a:pt x="114" y="1053"/>
                </a:cubicBezTo>
                <a:cubicBezTo>
                  <a:pt x="115" y="1055"/>
                  <a:pt x="115" y="1058"/>
                  <a:pt x="114" y="1060"/>
                </a:cubicBezTo>
                <a:cubicBezTo>
                  <a:pt x="114" y="1061"/>
                  <a:pt x="115" y="1061"/>
                  <a:pt x="115" y="1062"/>
                </a:cubicBezTo>
                <a:cubicBezTo>
                  <a:pt x="114" y="1064"/>
                  <a:pt x="115" y="1066"/>
                  <a:pt x="114" y="1068"/>
                </a:cubicBezTo>
                <a:cubicBezTo>
                  <a:pt x="115" y="1071"/>
                  <a:pt x="114" y="1073"/>
                  <a:pt x="114" y="1075"/>
                </a:cubicBezTo>
                <a:cubicBezTo>
                  <a:pt x="114" y="1081"/>
                  <a:pt x="114" y="1087"/>
                  <a:pt x="114" y="1092"/>
                </a:cubicBezTo>
                <a:cubicBezTo>
                  <a:pt x="113" y="1095"/>
                  <a:pt x="114" y="1097"/>
                  <a:pt x="113" y="1099"/>
                </a:cubicBezTo>
                <a:cubicBezTo>
                  <a:pt x="113" y="1099"/>
                  <a:pt x="113" y="1100"/>
                  <a:pt x="113" y="1101"/>
                </a:cubicBezTo>
                <a:cubicBezTo>
                  <a:pt x="113" y="1103"/>
                  <a:pt x="113" y="1106"/>
                  <a:pt x="113" y="1108"/>
                </a:cubicBezTo>
                <a:cubicBezTo>
                  <a:pt x="113" y="1109"/>
                  <a:pt x="112" y="1110"/>
                  <a:pt x="112" y="1111"/>
                </a:cubicBezTo>
                <a:cubicBezTo>
                  <a:pt x="112" y="1113"/>
                  <a:pt x="112" y="1115"/>
                  <a:pt x="112" y="1117"/>
                </a:cubicBezTo>
                <a:cubicBezTo>
                  <a:pt x="112" y="1118"/>
                  <a:pt x="111" y="1120"/>
                  <a:pt x="111" y="1121"/>
                </a:cubicBezTo>
                <a:cubicBezTo>
                  <a:pt x="111" y="1122"/>
                  <a:pt x="111" y="1123"/>
                  <a:pt x="111" y="1124"/>
                </a:cubicBezTo>
                <a:cubicBezTo>
                  <a:pt x="111" y="1124"/>
                  <a:pt x="111" y="1125"/>
                  <a:pt x="111" y="1126"/>
                </a:cubicBezTo>
                <a:cubicBezTo>
                  <a:pt x="110" y="1132"/>
                  <a:pt x="110" y="1138"/>
                  <a:pt x="109" y="1143"/>
                </a:cubicBezTo>
                <a:cubicBezTo>
                  <a:pt x="109" y="1144"/>
                  <a:pt x="109" y="1145"/>
                  <a:pt x="109" y="1145"/>
                </a:cubicBezTo>
                <a:cubicBezTo>
                  <a:pt x="109" y="1145"/>
                  <a:pt x="110" y="1146"/>
                  <a:pt x="110" y="1145"/>
                </a:cubicBezTo>
                <a:cubicBezTo>
                  <a:pt x="110" y="1149"/>
                  <a:pt x="109" y="1153"/>
                  <a:pt x="109" y="1156"/>
                </a:cubicBezTo>
                <a:cubicBezTo>
                  <a:pt x="107" y="1157"/>
                  <a:pt x="107" y="1159"/>
                  <a:pt x="107" y="1159"/>
                </a:cubicBezTo>
                <a:cubicBezTo>
                  <a:pt x="106" y="1157"/>
                  <a:pt x="105" y="1157"/>
                  <a:pt x="105" y="1155"/>
                </a:cubicBezTo>
                <a:cubicBezTo>
                  <a:pt x="104" y="1157"/>
                  <a:pt x="103" y="1160"/>
                  <a:pt x="101" y="1163"/>
                </a:cubicBezTo>
                <a:cubicBezTo>
                  <a:pt x="99" y="1162"/>
                  <a:pt x="100" y="1161"/>
                  <a:pt x="99" y="1160"/>
                </a:cubicBezTo>
                <a:cubicBezTo>
                  <a:pt x="98" y="1159"/>
                  <a:pt x="98" y="1159"/>
                  <a:pt x="97" y="1158"/>
                </a:cubicBezTo>
                <a:cubicBezTo>
                  <a:pt x="97" y="1157"/>
                  <a:pt x="97" y="1157"/>
                  <a:pt x="97" y="1156"/>
                </a:cubicBezTo>
                <a:cubicBezTo>
                  <a:pt x="97" y="1154"/>
                  <a:pt x="97" y="1152"/>
                  <a:pt x="97" y="1149"/>
                </a:cubicBezTo>
                <a:cubicBezTo>
                  <a:pt x="97" y="1148"/>
                  <a:pt x="96" y="1146"/>
                  <a:pt x="96" y="1145"/>
                </a:cubicBezTo>
                <a:cubicBezTo>
                  <a:pt x="96" y="1139"/>
                  <a:pt x="97" y="1132"/>
                  <a:pt x="97" y="1126"/>
                </a:cubicBezTo>
                <a:cubicBezTo>
                  <a:pt x="98" y="1123"/>
                  <a:pt x="98" y="1119"/>
                  <a:pt x="98" y="1116"/>
                </a:cubicBezTo>
                <a:cubicBezTo>
                  <a:pt x="97" y="1115"/>
                  <a:pt x="97" y="1115"/>
                  <a:pt x="96" y="1114"/>
                </a:cubicBezTo>
                <a:cubicBezTo>
                  <a:pt x="97" y="1113"/>
                  <a:pt x="97" y="1113"/>
                  <a:pt x="97" y="1113"/>
                </a:cubicBezTo>
                <a:cubicBezTo>
                  <a:pt x="95" y="1109"/>
                  <a:pt x="98" y="1104"/>
                  <a:pt x="97" y="1099"/>
                </a:cubicBezTo>
                <a:cubicBezTo>
                  <a:pt x="94" y="1102"/>
                  <a:pt x="94" y="1106"/>
                  <a:pt x="93" y="1110"/>
                </a:cubicBezTo>
                <a:cubicBezTo>
                  <a:pt x="93" y="1114"/>
                  <a:pt x="92" y="1117"/>
                  <a:pt x="92" y="1121"/>
                </a:cubicBezTo>
                <a:cubicBezTo>
                  <a:pt x="91" y="1124"/>
                  <a:pt x="90" y="1126"/>
                  <a:pt x="90" y="1129"/>
                </a:cubicBezTo>
                <a:cubicBezTo>
                  <a:pt x="88" y="1130"/>
                  <a:pt x="88" y="1132"/>
                  <a:pt x="87" y="1133"/>
                </a:cubicBezTo>
                <a:cubicBezTo>
                  <a:pt x="86" y="1134"/>
                  <a:pt x="85" y="1137"/>
                  <a:pt x="83" y="1136"/>
                </a:cubicBezTo>
                <a:cubicBezTo>
                  <a:pt x="82" y="1138"/>
                  <a:pt x="80" y="1139"/>
                  <a:pt x="81" y="1141"/>
                </a:cubicBezTo>
                <a:cubicBezTo>
                  <a:pt x="80" y="1141"/>
                  <a:pt x="81" y="1140"/>
                  <a:pt x="80" y="1140"/>
                </a:cubicBezTo>
                <a:cubicBezTo>
                  <a:pt x="79" y="1141"/>
                  <a:pt x="77" y="1143"/>
                  <a:pt x="76" y="1143"/>
                </a:cubicBezTo>
                <a:cubicBezTo>
                  <a:pt x="75" y="1143"/>
                  <a:pt x="76" y="1147"/>
                  <a:pt x="75" y="1146"/>
                </a:cubicBezTo>
                <a:cubicBezTo>
                  <a:pt x="75" y="1147"/>
                  <a:pt x="76" y="1149"/>
                  <a:pt x="74" y="1150"/>
                </a:cubicBezTo>
                <a:cubicBezTo>
                  <a:pt x="75" y="1150"/>
                  <a:pt x="75" y="1150"/>
                  <a:pt x="75" y="1149"/>
                </a:cubicBezTo>
                <a:cubicBezTo>
                  <a:pt x="76" y="1150"/>
                  <a:pt x="75" y="1154"/>
                  <a:pt x="77" y="1153"/>
                </a:cubicBezTo>
                <a:cubicBezTo>
                  <a:pt x="75" y="1154"/>
                  <a:pt x="76" y="1154"/>
                  <a:pt x="77" y="1156"/>
                </a:cubicBezTo>
                <a:cubicBezTo>
                  <a:pt x="77" y="1156"/>
                  <a:pt x="76" y="1156"/>
                  <a:pt x="76" y="1156"/>
                </a:cubicBezTo>
                <a:cubicBezTo>
                  <a:pt x="76" y="1157"/>
                  <a:pt x="77" y="1158"/>
                  <a:pt x="77" y="1159"/>
                </a:cubicBezTo>
                <a:cubicBezTo>
                  <a:pt x="77" y="1161"/>
                  <a:pt x="76" y="1162"/>
                  <a:pt x="76" y="1164"/>
                </a:cubicBezTo>
                <a:cubicBezTo>
                  <a:pt x="75" y="1164"/>
                  <a:pt x="76" y="1165"/>
                  <a:pt x="75" y="1166"/>
                </a:cubicBezTo>
                <a:cubicBezTo>
                  <a:pt x="73" y="1164"/>
                  <a:pt x="73" y="1163"/>
                  <a:pt x="73" y="1162"/>
                </a:cubicBezTo>
                <a:cubicBezTo>
                  <a:pt x="72" y="1163"/>
                  <a:pt x="72" y="1163"/>
                  <a:pt x="72" y="1164"/>
                </a:cubicBezTo>
                <a:cubicBezTo>
                  <a:pt x="71" y="1165"/>
                  <a:pt x="71" y="1166"/>
                  <a:pt x="70" y="1166"/>
                </a:cubicBezTo>
                <a:cubicBezTo>
                  <a:pt x="69" y="1164"/>
                  <a:pt x="68" y="1162"/>
                  <a:pt x="69" y="1160"/>
                </a:cubicBezTo>
                <a:cubicBezTo>
                  <a:pt x="68" y="1155"/>
                  <a:pt x="69" y="1150"/>
                  <a:pt x="69" y="1146"/>
                </a:cubicBezTo>
                <a:cubicBezTo>
                  <a:pt x="64" y="1146"/>
                  <a:pt x="66" y="1152"/>
                  <a:pt x="65" y="1155"/>
                </a:cubicBezTo>
                <a:cubicBezTo>
                  <a:pt x="67" y="1158"/>
                  <a:pt x="66" y="1162"/>
                  <a:pt x="66" y="1166"/>
                </a:cubicBezTo>
                <a:cubicBezTo>
                  <a:pt x="66" y="1167"/>
                  <a:pt x="67" y="1168"/>
                  <a:pt x="66" y="1169"/>
                </a:cubicBezTo>
                <a:cubicBezTo>
                  <a:pt x="65" y="1168"/>
                  <a:pt x="66" y="1168"/>
                  <a:pt x="65" y="1168"/>
                </a:cubicBezTo>
                <a:cubicBezTo>
                  <a:pt x="64" y="1170"/>
                  <a:pt x="67" y="1173"/>
                  <a:pt x="63" y="1176"/>
                </a:cubicBezTo>
                <a:cubicBezTo>
                  <a:pt x="61" y="1174"/>
                  <a:pt x="61" y="1171"/>
                  <a:pt x="61" y="1168"/>
                </a:cubicBezTo>
                <a:cubicBezTo>
                  <a:pt x="60" y="1169"/>
                  <a:pt x="61" y="1169"/>
                  <a:pt x="60" y="1170"/>
                </a:cubicBezTo>
                <a:cubicBezTo>
                  <a:pt x="58" y="1162"/>
                  <a:pt x="60" y="1155"/>
                  <a:pt x="59" y="1148"/>
                </a:cubicBezTo>
                <a:cubicBezTo>
                  <a:pt x="57" y="1147"/>
                  <a:pt x="56" y="1148"/>
                  <a:pt x="54" y="1148"/>
                </a:cubicBezTo>
                <a:cubicBezTo>
                  <a:pt x="52" y="1147"/>
                  <a:pt x="50" y="1147"/>
                  <a:pt x="48" y="1147"/>
                </a:cubicBezTo>
                <a:cubicBezTo>
                  <a:pt x="48" y="1146"/>
                  <a:pt x="48" y="1147"/>
                  <a:pt x="47" y="1147"/>
                </a:cubicBezTo>
                <a:cubicBezTo>
                  <a:pt x="47" y="1146"/>
                  <a:pt x="46" y="1146"/>
                  <a:pt x="46" y="1146"/>
                </a:cubicBezTo>
                <a:cubicBezTo>
                  <a:pt x="45" y="1147"/>
                  <a:pt x="45" y="1148"/>
                  <a:pt x="46" y="1149"/>
                </a:cubicBezTo>
                <a:cubicBezTo>
                  <a:pt x="45" y="1156"/>
                  <a:pt x="45" y="1162"/>
                  <a:pt x="45" y="1168"/>
                </a:cubicBezTo>
                <a:cubicBezTo>
                  <a:pt x="46" y="1169"/>
                  <a:pt x="46" y="1170"/>
                  <a:pt x="45" y="1170"/>
                </a:cubicBezTo>
                <a:cubicBezTo>
                  <a:pt x="46" y="1171"/>
                  <a:pt x="46" y="1172"/>
                  <a:pt x="45" y="1172"/>
                </a:cubicBezTo>
                <a:cubicBezTo>
                  <a:pt x="45" y="1172"/>
                  <a:pt x="45" y="1172"/>
                  <a:pt x="45" y="1172"/>
                </a:cubicBezTo>
                <a:cubicBezTo>
                  <a:pt x="45" y="1173"/>
                  <a:pt x="46" y="1173"/>
                  <a:pt x="46" y="1173"/>
                </a:cubicBezTo>
                <a:cubicBezTo>
                  <a:pt x="46" y="1174"/>
                  <a:pt x="46" y="1174"/>
                  <a:pt x="46" y="1175"/>
                </a:cubicBezTo>
                <a:cubicBezTo>
                  <a:pt x="46" y="1175"/>
                  <a:pt x="46" y="1175"/>
                  <a:pt x="46" y="1175"/>
                </a:cubicBezTo>
                <a:cubicBezTo>
                  <a:pt x="45" y="1175"/>
                  <a:pt x="45" y="1175"/>
                  <a:pt x="45" y="1175"/>
                </a:cubicBezTo>
                <a:cubicBezTo>
                  <a:pt x="45" y="1174"/>
                  <a:pt x="45" y="1174"/>
                  <a:pt x="45" y="1173"/>
                </a:cubicBezTo>
                <a:cubicBezTo>
                  <a:pt x="45" y="1173"/>
                  <a:pt x="45" y="1173"/>
                  <a:pt x="45" y="1172"/>
                </a:cubicBezTo>
                <a:cubicBezTo>
                  <a:pt x="45" y="1172"/>
                  <a:pt x="45" y="1172"/>
                  <a:pt x="45" y="1172"/>
                </a:cubicBezTo>
                <a:cubicBezTo>
                  <a:pt x="44" y="1172"/>
                  <a:pt x="44" y="1172"/>
                  <a:pt x="44" y="1172"/>
                </a:cubicBezTo>
                <a:cubicBezTo>
                  <a:pt x="42" y="1175"/>
                  <a:pt x="45" y="1178"/>
                  <a:pt x="42" y="1181"/>
                </a:cubicBezTo>
                <a:cubicBezTo>
                  <a:pt x="42" y="1180"/>
                  <a:pt x="42" y="1179"/>
                  <a:pt x="40" y="1179"/>
                </a:cubicBezTo>
                <a:cubicBezTo>
                  <a:pt x="39" y="1179"/>
                  <a:pt x="40" y="1179"/>
                  <a:pt x="39" y="1180"/>
                </a:cubicBezTo>
                <a:cubicBezTo>
                  <a:pt x="38" y="1178"/>
                  <a:pt x="37" y="1178"/>
                  <a:pt x="36" y="1176"/>
                </a:cubicBezTo>
                <a:cubicBezTo>
                  <a:pt x="36" y="1177"/>
                  <a:pt x="36" y="1179"/>
                  <a:pt x="36" y="1180"/>
                </a:cubicBezTo>
                <a:cubicBezTo>
                  <a:pt x="33" y="1181"/>
                  <a:pt x="34" y="1176"/>
                  <a:pt x="32" y="1175"/>
                </a:cubicBezTo>
                <a:cubicBezTo>
                  <a:pt x="33" y="1174"/>
                  <a:pt x="31" y="1174"/>
                  <a:pt x="33" y="1173"/>
                </a:cubicBezTo>
                <a:cubicBezTo>
                  <a:pt x="32" y="1172"/>
                  <a:pt x="32" y="1172"/>
                  <a:pt x="31" y="1171"/>
                </a:cubicBezTo>
                <a:cubicBezTo>
                  <a:pt x="30" y="1168"/>
                  <a:pt x="30" y="1165"/>
                  <a:pt x="30" y="1162"/>
                </a:cubicBezTo>
                <a:cubicBezTo>
                  <a:pt x="30" y="1159"/>
                  <a:pt x="30" y="1157"/>
                  <a:pt x="30" y="1155"/>
                </a:cubicBezTo>
                <a:cubicBezTo>
                  <a:pt x="30" y="1154"/>
                  <a:pt x="30" y="1152"/>
                  <a:pt x="30" y="1151"/>
                </a:cubicBezTo>
                <a:cubicBezTo>
                  <a:pt x="30" y="1151"/>
                  <a:pt x="31" y="1150"/>
                  <a:pt x="31" y="1149"/>
                </a:cubicBezTo>
                <a:cubicBezTo>
                  <a:pt x="30" y="1145"/>
                  <a:pt x="30" y="1141"/>
                  <a:pt x="31" y="1137"/>
                </a:cubicBezTo>
                <a:cubicBezTo>
                  <a:pt x="28" y="1133"/>
                  <a:pt x="25" y="1128"/>
                  <a:pt x="24" y="1124"/>
                </a:cubicBezTo>
                <a:cubicBezTo>
                  <a:pt x="23" y="1123"/>
                  <a:pt x="22" y="1124"/>
                  <a:pt x="21" y="1123"/>
                </a:cubicBezTo>
                <a:cubicBezTo>
                  <a:pt x="22" y="1122"/>
                  <a:pt x="22" y="1122"/>
                  <a:pt x="23" y="1121"/>
                </a:cubicBezTo>
                <a:cubicBezTo>
                  <a:pt x="23" y="1119"/>
                  <a:pt x="23" y="1117"/>
                  <a:pt x="22" y="1115"/>
                </a:cubicBezTo>
                <a:cubicBezTo>
                  <a:pt x="22" y="1113"/>
                  <a:pt x="20" y="1114"/>
                  <a:pt x="20" y="1113"/>
                </a:cubicBezTo>
                <a:cubicBezTo>
                  <a:pt x="20" y="1112"/>
                  <a:pt x="21" y="1112"/>
                  <a:pt x="22" y="1111"/>
                </a:cubicBezTo>
                <a:cubicBezTo>
                  <a:pt x="22" y="1109"/>
                  <a:pt x="23" y="1106"/>
                  <a:pt x="23" y="1103"/>
                </a:cubicBezTo>
                <a:cubicBezTo>
                  <a:pt x="23" y="1100"/>
                  <a:pt x="23" y="1096"/>
                  <a:pt x="23" y="1092"/>
                </a:cubicBezTo>
                <a:cubicBezTo>
                  <a:pt x="23" y="1090"/>
                  <a:pt x="22" y="1089"/>
                  <a:pt x="21" y="1087"/>
                </a:cubicBezTo>
                <a:cubicBezTo>
                  <a:pt x="20" y="1083"/>
                  <a:pt x="18" y="1081"/>
                  <a:pt x="18" y="1077"/>
                </a:cubicBezTo>
                <a:cubicBezTo>
                  <a:pt x="18" y="1077"/>
                  <a:pt x="18" y="1076"/>
                  <a:pt x="18" y="1076"/>
                </a:cubicBezTo>
                <a:cubicBezTo>
                  <a:pt x="18" y="1074"/>
                  <a:pt x="17" y="1073"/>
                  <a:pt x="19" y="1072"/>
                </a:cubicBezTo>
                <a:cubicBezTo>
                  <a:pt x="17" y="1068"/>
                  <a:pt x="18" y="1065"/>
                  <a:pt x="17" y="1061"/>
                </a:cubicBezTo>
                <a:cubicBezTo>
                  <a:pt x="17" y="1061"/>
                  <a:pt x="17" y="1060"/>
                  <a:pt x="18" y="1060"/>
                </a:cubicBezTo>
                <a:cubicBezTo>
                  <a:pt x="17" y="1058"/>
                  <a:pt x="18" y="1056"/>
                  <a:pt x="17" y="1054"/>
                </a:cubicBezTo>
                <a:cubicBezTo>
                  <a:pt x="17" y="1053"/>
                  <a:pt x="17" y="1053"/>
                  <a:pt x="17" y="1052"/>
                </a:cubicBezTo>
                <a:cubicBezTo>
                  <a:pt x="17" y="1051"/>
                  <a:pt x="17" y="1050"/>
                  <a:pt x="17" y="1049"/>
                </a:cubicBezTo>
                <a:cubicBezTo>
                  <a:pt x="17" y="1049"/>
                  <a:pt x="17" y="1049"/>
                  <a:pt x="17" y="1049"/>
                </a:cubicBezTo>
                <a:cubicBezTo>
                  <a:pt x="17" y="1048"/>
                  <a:pt x="17" y="1048"/>
                  <a:pt x="17" y="1048"/>
                </a:cubicBezTo>
                <a:cubicBezTo>
                  <a:pt x="17" y="1046"/>
                  <a:pt x="17" y="1045"/>
                  <a:pt x="17" y="1043"/>
                </a:cubicBezTo>
                <a:cubicBezTo>
                  <a:pt x="17" y="1041"/>
                  <a:pt x="17" y="1040"/>
                  <a:pt x="18" y="1039"/>
                </a:cubicBezTo>
                <a:cubicBezTo>
                  <a:pt x="17" y="1037"/>
                  <a:pt x="17" y="1034"/>
                  <a:pt x="17" y="1032"/>
                </a:cubicBezTo>
                <a:cubicBezTo>
                  <a:pt x="18" y="1030"/>
                  <a:pt x="18" y="1027"/>
                  <a:pt x="17" y="1025"/>
                </a:cubicBezTo>
                <a:cubicBezTo>
                  <a:pt x="17" y="1023"/>
                  <a:pt x="17" y="1021"/>
                  <a:pt x="17" y="1019"/>
                </a:cubicBezTo>
                <a:cubicBezTo>
                  <a:pt x="17" y="1018"/>
                  <a:pt x="17" y="1018"/>
                  <a:pt x="18" y="1017"/>
                </a:cubicBezTo>
                <a:cubicBezTo>
                  <a:pt x="16" y="1014"/>
                  <a:pt x="18" y="1010"/>
                  <a:pt x="17" y="1007"/>
                </a:cubicBezTo>
                <a:cubicBezTo>
                  <a:pt x="17" y="1006"/>
                  <a:pt x="17" y="1006"/>
                  <a:pt x="18" y="1005"/>
                </a:cubicBezTo>
                <a:cubicBezTo>
                  <a:pt x="17" y="1005"/>
                  <a:pt x="17" y="1004"/>
                  <a:pt x="17" y="1004"/>
                </a:cubicBezTo>
                <a:cubicBezTo>
                  <a:pt x="18" y="1002"/>
                  <a:pt x="17" y="1000"/>
                  <a:pt x="18" y="998"/>
                </a:cubicBezTo>
                <a:cubicBezTo>
                  <a:pt x="17" y="996"/>
                  <a:pt x="17" y="994"/>
                  <a:pt x="17" y="992"/>
                </a:cubicBezTo>
                <a:cubicBezTo>
                  <a:pt x="17" y="991"/>
                  <a:pt x="17" y="990"/>
                  <a:pt x="17" y="989"/>
                </a:cubicBezTo>
                <a:cubicBezTo>
                  <a:pt x="17" y="989"/>
                  <a:pt x="18" y="988"/>
                  <a:pt x="18" y="988"/>
                </a:cubicBezTo>
                <a:cubicBezTo>
                  <a:pt x="18" y="988"/>
                  <a:pt x="17" y="987"/>
                  <a:pt x="17" y="987"/>
                </a:cubicBezTo>
                <a:cubicBezTo>
                  <a:pt x="17" y="987"/>
                  <a:pt x="18" y="986"/>
                  <a:pt x="17" y="986"/>
                </a:cubicBezTo>
                <a:cubicBezTo>
                  <a:pt x="17" y="986"/>
                  <a:pt x="17" y="985"/>
                  <a:pt x="17" y="985"/>
                </a:cubicBezTo>
                <a:cubicBezTo>
                  <a:pt x="17" y="982"/>
                  <a:pt x="18" y="980"/>
                  <a:pt x="18" y="977"/>
                </a:cubicBezTo>
                <a:cubicBezTo>
                  <a:pt x="17" y="974"/>
                  <a:pt x="17" y="972"/>
                  <a:pt x="18" y="969"/>
                </a:cubicBezTo>
                <a:cubicBezTo>
                  <a:pt x="17" y="968"/>
                  <a:pt x="18" y="968"/>
                  <a:pt x="17" y="967"/>
                </a:cubicBezTo>
                <a:cubicBezTo>
                  <a:pt x="19" y="963"/>
                  <a:pt x="17" y="959"/>
                  <a:pt x="18" y="956"/>
                </a:cubicBezTo>
                <a:cubicBezTo>
                  <a:pt x="17" y="954"/>
                  <a:pt x="17" y="952"/>
                  <a:pt x="18" y="950"/>
                </a:cubicBezTo>
                <a:cubicBezTo>
                  <a:pt x="18" y="949"/>
                  <a:pt x="18" y="947"/>
                  <a:pt x="17" y="946"/>
                </a:cubicBezTo>
                <a:cubicBezTo>
                  <a:pt x="19" y="943"/>
                  <a:pt x="17" y="939"/>
                  <a:pt x="18" y="936"/>
                </a:cubicBezTo>
                <a:cubicBezTo>
                  <a:pt x="18" y="933"/>
                  <a:pt x="17" y="931"/>
                  <a:pt x="18" y="929"/>
                </a:cubicBezTo>
                <a:cubicBezTo>
                  <a:pt x="18" y="924"/>
                  <a:pt x="18" y="919"/>
                  <a:pt x="18" y="914"/>
                </a:cubicBezTo>
                <a:cubicBezTo>
                  <a:pt x="18" y="914"/>
                  <a:pt x="18" y="913"/>
                  <a:pt x="18" y="913"/>
                </a:cubicBezTo>
                <a:cubicBezTo>
                  <a:pt x="18" y="909"/>
                  <a:pt x="17" y="906"/>
                  <a:pt x="19" y="902"/>
                </a:cubicBezTo>
                <a:cubicBezTo>
                  <a:pt x="17" y="900"/>
                  <a:pt x="19" y="899"/>
                  <a:pt x="18" y="897"/>
                </a:cubicBezTo>
                <a:cubicBezTo>
                  <a:pt x="18" y="897"/>
                  <a:pt x="18" y="896"/>
                  <a:pt x="18" y="896"/>
                </a:cubicBezTo>
                <a:cubicBezTo>
                  <a:pt x="17" y="895"/>
                  <a:pt x="18" y="893"/>
                  <a:pt x="18" y="892"/>
                </a:cubicBezTo>
                <a:cubicBezTo>
                  <a:pt x="18" y="890"/>
                  <a:pt x="18" y="889"/>
                  <a:pt x="18" y="888"/>
                </a:cubicBezTo>
                <a:cubicBezTo>
                  <a:pt x="19" y="884"/>
                  <a:pt x="18" y="881"/>
                  <a:pt x="18" y="878"/>
                </a:cubicBezTo>
                <a:cubicBezTo>
                  <a:pt x="18" y="876"/>
                  <a:pt x="18" y="875"/>
                  <a:pt x="18" y="873"/>
                </a:cubicBezTo>
                <a:cubicBezTo>
                  <a:pt x="18" y="871"/>
                  <a:pt x="17" y="868"/>
                  <a:pt x="18" y="865"/>
                </a:cubicBezTo>
                <a:cubicBezTo>
                  <a:pt x="18" y="863"/>
                  <a:pt x="18" y="862"/>
                  <a:pt x="18" y="860"/>
                </a:cubicBezTo>
                <a:cubicBezTo>
                  <a:pt x="18" y="859"/>
                  <a:pt x="17" y="858"/>
                  <a:pt x="17" y="857"/>
                </a:cubicBezTo>
                <a:cubicBezTo>
                  <a:pt x="17" y="856"/>
                  <a:pt x="18" y="855"/>
                  <a:pt x="18" y="854"/>
                </a:cubicBezTo>
                <a:cubicBezTo>
                  <a:pt x="18" y="853"/>
                  <a:pt x="18" y="853"/>
                  <a:pt x="17" y="852"/>
                </a:cubicBezTo>
                <a:cubicBezTo>
                  <a:pt x="17" y="851"/>
                  <a:pt x="18" y="850"/>
                  <a:pt x="18" y="849"/>
                </a:cubicBezTo>
                <a:cubicBezTo>
                  <a:pt x="18" y="841"/>
                  <a:pt x="17" y="832"/>
                  <a:pt x="17" y="824"/>
                </a:cubicBezTo>
                <a:cubicBezTo>
                  <a:pt x="17" y="821"/>
                  <a:pt x="17" y="817"/>
                  <a:pt x="17" y="814"/>
                </a:cubicBezTo>
                <a:cubicBezTo>
                  <a:pt x="17" y="811"/>
                  <a:pt x="16" y="808"/>
                  <a:pt x="17" y="805"/>
                </a:cubicBezTo>
                <a:cubicBezTo>
                  <a:pt x="16" y="800"/>
                  <a:pt x="16" y="796"/>
                  <a:pt x="16" y="791"/>
                </a:cubicBezTo>
                <a:cubicBezTo>
                  <a:pt x="16" y="790"/>
                  <a:pt x="16" y="788"/>
                  <a:pt x="16" y="787"/>
                </a:cubicBezTo>
                <a:cubicBezTo>
                  <a:pt x="15" y="786"/>
                  <a:pt x="15" y="784"/>
                  <a:pt x="15" y="782"/>
                </a:cubicBezTo>
                <a:cubicBezTo>
                  <a:pt x="15" y="781"/>
                  <a:pt x="15" y="780"/>
                  <a:pt x="15" y="779"/>
                </a:cubicBezTo>
                <a:cubicBezTo>
                  <a:pt x="15" y="776"/>
                  <a:pt x="14" y="772"/>
                  <a:pt x="15" y="768"/>
                </a:cubicBezTo>
                <a:cubicBezTo>
                  <a:pt x="14" y="768"/>
                  <a:pt x="14" y="767"/>
                  <a:pt x="14" y="767"/>
                </a:cubicBezTo>
                <a:cubicBezTo>
                  <a:pt x="14" y="752"/>
                  <a:pt x="12" y="737"/>
                  <a:pt x="11" y="721"/>
                </a:cubicBezTo>
                <a:cubicBezTo>
                  <a:pt x="11" y="719"/>
                  <a:pt x="11" y="716"/>
                  <a:pt x="10" y="714"/>
                </a:cubicBezTo>
                <a:cubicBezTo>
                  <a:pt x="10" y="705"/>
                  <a:pt x="10" y="696"/>
                  <a:pt x="10" y="688"/>
                </a:cubicBezTo>
                <a:cubicBezTo>
                  <a:pt x="10" y="685"/>
                  <a:pt x="9" y="681"/>
                  <a:pt x="9" y="678"/>
                </a:cubicBezTo>
                <a:cubicBezTo>
                  <a:pt x="10" y="664"/>
                  <a:pt x="9" y="649"/>
                  <a:pt x="8" y="634"/>
                </a:cubicBezTo>
                <a:cubicBezTo>
                  <a:pt x="8" y="632"/>
                  <a:pt x="8" y="631"/>
                  <a:pt x="8" y="629"/>
                </a:cubicBezTo>
                <a:cubicBezTo>
                  <a:pt x="7" y="618"/>
                  <a:pt x="7" y="605"/>
                  <a:pt x="6" y="594"/>
                </a:cubicBezTo>
                <a:cubicBezTo>
                  <a:pt x="6" y="593"/>
                  <a:pt x="6" y="593"/>
                  <a:pt x="7" y="593"/>
                </a:cubicBezTo>
                <a:cubicBezTo>
                  <a:pt x="7" y="589"/>
                  <a:pt x="6" y="584"/>
                  <a:pt x="8" y="580"/>
                </a:cubicBezTo>
                <a:cubicBezTo>
                  <a:pt x="7" y="566"/>
                  <a:pt x="7" y="552"/>
                  <a:pt x="6" y="539"/>
                </a:cubicBezTo>
                <a:cubicBezTo>
                  <a:pt x="9" y="535"/>
                  <a:pt x="6" y="532"/>
                  <a:pt x="8" y="529"/>
                </a:cubicBezTo>
                <a:cubicBezTo>
                  <a:pt x="7" y="525"/>
                  <a:pt x="9" y="522"/>
                  <a:pt x="7" y="518"/>
                </a:cubicBezTo>
                <a:cubicBezTo>
                  <a:pt x="7" y="517"/>
                  <a:pt x="7" y="516"/>
                  <a:pt x="7" y="515"/>
                </a:cubicBezTo>
                <a:cubicBezTo>
                  <a:pt x="7" y="514"/>
                  <a:pt x="7" y="514"/>
                  <a:pt x="7" y="513"/>
                </a:cubicBezTo>
                <a:cubicBezTo>
                  <a:pt x="7" y="511"/>
                  <a:pt x="7" y="508"/>
                  <a:pt x="7" y="506"/>
                </a:cubicBezTo>
                <a:cubicBezTo>
                  <a:pt x="7" y="504"/>
                  <a:pt x="6" y="501"/>
                  <a:pt x="7" y="499"/>
                </a:cubicBezTo>
                <a:cubicBezTo>
                  <a:pt x="6" y="496"/>
                  <a:pt x="7" y="493"/>
                  <a:pt x="7" y="490"/>
                </a:cubicBezTo>
                <a:cubicBezTo>
                  <a:pt x="7" y="489"/>
                  <a:pt x="6" y="489"/>
                  <a:pt x="6" y="488"/>
                </a:cubicBezTo>
                <a:cubicBezTo>
                  <a:pt x="6" y="486"/>
                  <a:pt x="6" y="482"/>
                  <a:pt x="6" y="479"/>
                </a:cubicBezTo>
                <a:cubicBezTo>
                  <a:pt x="6" y="477"/>
                  <a:pt x="6" y="476"/>
                  <a:pt x="7" y="474"/>
                </a:cubicBezTo>
                <a:cubicBezTo>
                  <a:pt x="5" y="473"/>
                  <a:pt x="6" y="472"/>
                  <a:pt x="5" y="472"/>
                </a:cubicBezTo>
                <a:cubicBezTo>
                  <a:pt x="6" y="471"/>
                  <a:pt x="5" y="470"/>
                  <a:pt x="5" y="469"/>
                </a:cubicBezTo>
                <a:cubicBezTo>
                  <a:pt x="5" y="468"/>
                  <a:pt x="6" y="467"/>
                  <a:pt x="6" y="466"/>
                </a:cubicBezTo>
                <a:cubicBezTo>
                  <a:pt x="6" y="465"/>
                  <a:pt x="5" y="465"/>
                  <a:pt x="5" y="464"/>
                </a:cubicBezTo>
                <a:cubicBezTo>
                  <a:pt x="5" y="463"/>
                  <a:pt x="6" y="462"/>
                  <a:pt x="6" y="461"/>
                </a:cubicBezTo>
                <a:cubicBezTo>
                  <a:pt x="6" y="459"/>
                  <a:pt x="5" y="457"/>
                  <a:pt x="5" y="454"/>
                </a:cubicBezTo>
                <a:cubicBezTo>
                  <a:pt x="5" y="454"/>
                  <a:pt x="5" y="453"/>
                  <a:pt x="5" y="453"/>
                </a:cubicBezTo>
                <a:cubicBezTo>
                  <a:pt x="5" y="450"/>
                  <a:pt x="4" y="446"/>
                  <a:pt x="5" y="444"/>
                </a:cubicBezTo>
                <a:cubicBezTo>
                  <a:pt x="5" y="438"/>
                  <a:pt x="4" y="433"/>
                  <a:pt x="4" y="427"/>
                </a:cubicBezTo>
                <a:cubicBezTo>
                  <a:pt x="4" y="425"/>
                  <a:pt x="5" y="423"/>
                  <a:pt x="4" y="421"/>
                </a:cubicBezTo>
                <a:cubicBezTo>
                  <a:pt x="4" y="418"/>
                  <a:pt x="4" y="416"/>
                  <a:pt x="4" y="413"/>
                </a:cubicBezTo>
                <a:cubicBezTo>
                  <a:pt x="4" y="412"/>
                  <a:pt x="3" y="411"/>
                  <a:pt x="3" y="410"/>
                </a:cubicBezTo>
                <a:cubicBezTo>
                  <a:pt x="3" y="408"/>
                  <a:pt x="4" y="405"/>
                  <a:pt x="3" y="402"/>
                </a:cubicBezTo>
                <a:cubicBezTo>
                  <a:pt x="3" y="401"/>
                  <a:pt x="3" y="401"/>
                  <a:pt x="3" y="400"/>
                </a:cubicBezTo>
                <a:cubicBezTo>
                  <a:pt x="3" y="398"/>
                  <a:pt x="3" y="396"/>
                  <a:pt x="3" y="394"/>
                </a:cubicBezTo>
                <a:cubicBezTo>
                  <a:pt x="2" y="390"/>
                  <a:pt x="3" y="387"/>
                  <a:pt x="2" y="384"/>
                </a:cubicBezTo>
                <a:cubicBezTo>
                  <a:pt x="2" y="384"/>
                  <a:pt x="2" y="383"/>
                  <a:pt x="3" y="383"/>
                </a:cubicBezTo>
                <a:cubicBezTo>
                  <a:pt x="2" y="380"/>
                  <a:pt x="3" y="378"/>
                  <a:pt x="2" y="375"/>
                </a:cubicBezTo>
                <a:cubicBezTo>
                  <a:pt x="3" y="372"/>
                  <a:pt x="1" y="368"/>
                  <a:pt x="2" y="364"/>
                </a:cubicBezTo>
                <a:cubicBezTo>
                  <a:pt x="2" y="364"/>
                  <a:pt x="2" y="363"/>
                  <a:pt x="1" y="362"/>
                </a:cubicBezTo>
                <a:cubicBezTo>
                  <a:pt x="2" y="355"/>
                  <a:pt x="1" y="348"/>
                  <a:pt x="2" y="341"/>
                </a:cubicBezTo>
                <a:cubicBezTo>
                  <a:pt x="1" y="340"/>
                  <a:pt x="2" y="340"/>
                  <a:pt x="1" y="339"/>
                </a:cubicBezTo>
                <a:cubicBezTo>
                  <a:pt x="1" y="334"/>
                  <a:pt x="2" y="329"/>
                  <a:pt x="1" y="323"/>
                </a:cubicBezTo>
                <a:cubicBezTo>
                  <a:pt x="2" y="319"/>
                  <a:pt x="0" y="315"/>
                  <a:pt x="1" y="311"/>
                </a:cubicBezTo>
                <a:cubicBezTo>
                  <a:pt x="0" y="303"/>
                  <a:pt x="2" y="295"/>
                  <a:pt x="0" y="287"/>
                </a:cubicBezTo>
                <a:cubicBezTo>
                  <a:pt x="1" y="286"/>
                  <a:pt x="1" y="284"/>
                  <a:pt x="1" y="282"/>
                </a:cubicBezTo>
                <a:cubicBezTo>
                  <a:pt x="1" y="278"/>
                  <a:pt x="1" y="272"/>
                  <a:pt x="1" y="267"/>
                </a:cubicBezTo>
                <a:cubicBezTo>
                  <a:pt x="1" y="265"/>
                  <a:pt x="1" y="263"/>
                  <a:pt x="1" y="261"/>
                </a:cubicBezTo>
                <a:cubicBezTo>
                  <a:pt x="1" y="260"/>
                  <a:pt x="1" y="259"/>
                  <a:pt x="1" y="258"/>
                </a:cubicBezTo>
                <a:cubicBezTo>
                  <a:pt x="3" y="256"/>
                  <a:pt x="4" y="255"/>
                  <a:pt x="5" y="253"/>
                </a:cubicBezTo>
                <a:cubicBezTo>
                  <a:pt x="5" y="251"/>
                  <a:pt x="4" y="249"/>
                  <a:pt x="4" y="246"/>
                </a:cubicBezTo>
                <a:cubicBezTo>
                  <a:pt x="4" y="243"/>
                  <a:pt x="6" y="240"/>
                  <a:pt x="5" y="237"/>
                </a:cubicBezTo>
                <a:cubicBezTo>
                  <a:pt x="6" y="235"/>
                  <a:pt x="4" y="232"/>
                  <a:pt x="6" y="230"/>
                </a:cubicBezTo>
                <a:cubicBezTo>
                  <a:pt x="5" y="221"/>
                  <a:pt x="6" y="213"/>
                  <a:pt x="6" y="204"/>
                </a:cubicBezTo>
                <a:cubicBezTo>
                  <a:pt x="6" y="201"/>
                  <a:pt x="6" y="198"/>
                  <a:pt x="6" y="195"/>
                </a:cubicBezTo>
                <a:cubicBezTo>
                  <a:pt x="6" y="194"/>
                  <a:pt x="6" y="193"/>
                  <a:pt x="6" y="192"/>
                </a:cubicBezTo>
                <a:cubicBezTo>
                  <a:pt x="6" y="191"/>
                  <a:pt x="7" y="189"/>
                  <a:pt x="7" y="188"/>
                </a:cubicBezTo>
                <a:cubicBezTo>
                  <a:pt x="7" y="185"/>
                  <a:pt x="7" y="182"/>
                  <a:pt x="6" y="180"/>
                </a:cubicBezTo>
                <a:cubicBezTo>
                  <a:pt x="7" y="179"/>
                  <a:pt x="6" y="179"/>
                  <a:pt x="7" y="178"/>
                </a:cubicBezTo>
                <a:cubicBezTo>
                  <a:pt x="6" y="173"/>
                  <a:pt x="8" y="167"/>
                  <a:pt x="8" y="162"/>
                </a:cubicBezTo>
                <a:cubicBezTo>
                  <a:pt x="10" y="158"/>
                  <a:pt x="8" y="154"/>
                  <a:pt x="9" y="151"/>
                </a:cubicBezTo>
                <a:close/>
                <a:moveTo>
                  <a:pt x="45" y="1171"/>
                </a:moveTo>
                <a:cubicBezTo>
                  <a:pt x="45" y="1171"/>
                  <a:pt x="45" y="1171"/>
                  <a:pt x="45" y="1171"/>
                </a:cubicBezTo>
                <a:cubicBezTo>
                  <a:pt x="45" y="1171"/>
                  <a:pt x="44" y="1171"/>
                  <a:pt x="44" y="1171"/>
                </a:cubicBezTo>
                <a:cubicBezTo>
                  <a:pt x="44" y="1171"/>
                  <a:pt x="45" y="1171"/>
                  <a:pt x="44" y="1172"/>
                </a:cubicBezTo>
                <a:cubicBezTo>
                  <a:pt x="44" y="1172"/>
                  <a:pt x="44" y="1172"/>
                  <a:pt x="44" y="1172"/>
                </a:cubicBezTo>
                <a:cubicBezTo>
                  <a:pt x="45" y="1172"/>
                  <a:pt x="45" y="1172"/>
                  <a:pt x="45" y="1172"/>
                </a:cubicBezTo>
                <a:cubicBezTo>
                  <a:pt x="45" y="1171"/>
                  <a:pt x="45" y="1171"/>
                  <a:pt x="45" y="1171"/>
                </a:cubicBezTo>
                <a:close/>
                <a:moveTo>
                  <a:pt x="62" y="1152"/>
                </a:moveTo>
                <a:cubicBezTo>
                  <a:pt x="62" y="1152"/>
                  <a:pt x="62" y="1153"/>
                  <a:pt x="62" y="1153"/>
                </a:cubicBezTo>
                <a:cubicBezTo>
                  <a:pt x="62" y="1152"/>
                  <a:pt x="62" y="1152"/>
                  <a:pt x="62" y="1152"/>
                </a:cubicBezTo>
                <a:close/>
                <a:moveTo>
                  <a:pt x="72" y="1157"/>
                </a:moveTo>
                <a:cubicBezTo>
                  <a:pt x="73" y="1157"/>
                  <a:pt x="72" y="1158"/>
                  <a:pt x="73" y="1158"/>
                </a:cubicBezTo>
                <a:cubicBezTo>
                  <a:pt x="74" y="1157"/>
                  <a:pt x="73" y="1157"/>
                  <a:pt x="72" y="1157"/>
                </a:cubicBezTo>
                <a:close/>
                <a:moveTo>
                  <a:pt x="73" y="1144"/>
                </a:moveTo>
                <a:cubicBezTo>
                  <a:pt x="71" y="1147"/>
                  <a:pt x="73" y="1150"/>
                  <a:pt x="73" y="1153"/>
                </a:cubicBezTo>
                <a:cubicBezTo>
                  <a:pt x="74" y="1152"/>
                  <a:pt x="73" y="1150"/>
                  <a:pt x="73" y="1149"/>
                </a:cubicBezTo>
                <a:cubicBezTo>
                  <a:pt x="73" y="1149"/>
                  <a:pt x="73" y="1149"/>
                  <a:pt x="74" y="1148"/>
                </a:cubicBezTo>
                <a:cubicBezTo>
                  <a:pt x="73" y="1147"/>
                  <a:pt x="74" y="1144"/>
                  <a:pt x="73" y="1144"/>
                </a:cubicBezTo>
                <a:close/>
                <a:moveTo>
                  <a:pt x="114" y="1130"/>
                </a:moveTo>
                <a:cubicBezTo>
                  <a:pt x="114" y="1130"/>
                  <a:pt x="114" y="1131"/>
                  <a:pt x="114" y="1131"/>
                </a:cubicBezTo>
                <a:cubicBezTo>
                  <a:pt x="114" y="1132"/>
                  <a:pt x="114" y="1133"/>
                  <a:pt x="114" y="1133"/>
                </a:cubicBezTo>
                <a:cubicBezTo>
                  <a:pt x="114" y="1134"/>
                  <a:pt x="114" y="1135"/>
                  <a:pt x="113" y="1136"/>
                </a:cubicBezTo>
                <a:cubicBezTo>
                  <a:pt x="114" y="1136"/>
                  <a:pt x="113" y="1137"/>
                  <a:pt x="114" y="1137"/>
                </a:cubicBezTo>
                <a:cubicBezTo>
                  <a:pt x="114" y="1135"/>
                  <a:pt x="115" y="1133"/>
                  <a:pt x="114" y="1130"/>
                </a:cubicBezTo>
                <a:close/>
                <a:moveTo>
                  <a:pt x="121" y="1002"/>
                </a:moveTo>
                <a:cubicBezTo>
                  <a:pt x="121" y="1001"/>
                  <a:pt x="121" y="1001"/>
                  <a:pt x="121" y="1001"/>
                </a:cubicBezTo>
                <a:cubicBezTo>
                  <a:pt x="121" y="1001"/>
                  <a:pt x="121" y="1001"/>
                  <a:pt x="121" y="1001"/>
                </a:cubicBezTo>
                <a:cubicBezTo>
                  <a:pt x="121" y="1001"/>
                  <a:pt x="120" y="1002"/>
                  <a:pt x="121" y="1002"/>
                </a:cubicBezTo>
                <a:cubicBezTo>
                  <a:pt x="121" y="1002"/>
                  <a:pt x="121" y="1002"/>
                  <a:pt x="121" y="1002"/>
                </a:cubicBezTo>
                <a:close/>
                <a:moveTo>
                  <a:pt x="121" y="975"/>
                </a:moveTo>
                <a:cubicBezTo>
                  <a:pt x="121" y="976"/>
                  <a:pt x="121" y="977"/>
                  <a:pt x="121" y="978"/>
                </a:cubicBezTo>
                <a:cubicBezTo>
                  <a:pt x="121" y="978"/>
                  <a:pt x="121" y="978"/>
                  <a:pt x="121" y="978"/>
                </a:cubicBezTo>
                <a:cubicBezTo>
                  <a:pt x="121" y="978"/>
                  <a:pt x="121" y="978"/>
                  <a:pt x="121" y="978"/>
                </a:cubicBezTo>
                <a:cubicBezTo>
                  <a:pt x="121" y="978"/>
                  <a:pt x="121" y="978"/>
                  <a:pt x="121" y="978"/>
                </a:cubicBezTo>
                <a:cubicBezTo>
                  <a:pt x="121" y="978"/>
                  <a:pt x="121" y="977"/>
                  <a:pt x="121" y="977"/>
                </a:cubicBezTo>
                <a:cubicBezTo>
                  <a:pt x="121" y="977"/>
                  <a:pt x="121" y="977"/>
                  <a:pt x="122" y="976"/>
                </a:cubicBezTo>
                <a:cubicBezTo>
                  <a:pt x="121" y="976"/>
                  <a:pt x="122" y="974"/>
                  <a:pt x="121" y="975"/>
                </a:cubicBezTo>
                <a:close/>
                <a:moveTo>
                  <a:pt x="129" y="883"/>
                </a:moveTo>
                <a:cubicBezTo>
                  <a:pt x="129" y="883"/>
                  <a:pt x="129" y="883"/>
                  <a:pt x="129" y="883"/>
                </a:cubicBezTo>
                <a:cubicBezTo>
                  <a:pt x="129" y="883"/>
                  <a:pt x="129" y="884"/>
                  <a:pt x="129" y="884"/>
                </a:cubicBezTo>
                <a:cubicBezTo>
                  <a:pt x="129" y="884"/>
                  <a:pt x="129" y="883"/>
                  <a:pt x="129" y="883"/>
                </a:cubicBezTo>
                <a:close/>
                <a:moveTo>
                  <a:pt x="129" y="874"/>
                </a:moveTo>
                <a:cubicBezTo>
                  <a:pt x="129" y="875"/>
                  <a:pt x="129" y="877"/>
                  <a:pt x="129" y="878"/>
                </a:cubicBezTo>
                <a:cubicBezTo>
                  <a:pt x="129" y="878"/>
                  <a:pt x="129" y="878"/>
                  <a:pt x="129" y="878"/>
                </a:cubicBezTo>
                <a:cubicBezTo>
                  <a:pt x="129" y="877"/>
                  <a:pt x="129" y="876"/>
                  <a:pt x="129" y="875"/>
                </a:cubicBezTo>
                <a:cubicBezTo>
                  <a:pt x="129" y="875"/>
                  <a:pt x="129" y="875"/>
                  <a:pt x="129" y="874"/>
                </a:cubicBezTo>
                <a:close/>
                <a:moveTo>
                  <a:pt x="129" y="861"/>
                </a:moveTo>
                <a:cubicBezTo>
                  <a:pt x="129" y="861"/>
                  <a:pt x="129" y="861"/>
                  <a:pt x="129" y="861"/>
                </a:cubicBezTo>
                <a:cubicBezTo>
                  <a:pt x="129" y="861"/>
                  <a:pt x="129" y="861"/>
                  <a:pt x="129" y="861"/>
                </a:cubicBezTo>
                <a:cubicBezTo>
                  <a:pt x="129" y="861"/>
                  <a:pt x="128" y="864"/>
                  <a:pt x="129" y="863"/>
                </a:cubicBezTo>
                <a:cubicBezTo>
                  <a:pt x="129" y="862"/>
                  <a:pt x="129" y="862"/>
                  <a:pt x="129" y="861"/>
                </a:cubicBezTo>
                <a:close/>
                <a:moveTo>
                  <a:pt x="129" y="858"/>
                </a:moveTo>
                <a:cubicBezTo>
                  <a:pt x="128" y="858"/>
                  <a:pt x="128" y="860"/>
                  <a:pt x="129" y="860"/>
                </a:cubicBezTo>
                <a:cubicBezTo>
                  <a:pt x="129" y="860"/>
                  <a:pt x="129" y="860"/>
                  <a:pt x="129" y="860"/>
                </a:cubicBezTo>
                <a:cubicBezTo>
                  <a:pt x="129" y="860"/>
                  <a:pt x="129" y="859"/>
                  <a:pt x="129" y="858"/>
                </a:cubicBezTo>
                <a:close/>
                <a:moveTo>
                  <a:pt x="129" y="848"/>
                </a:moveTo>
                <a:cubicBezTo>
                  <a:pt x="129" y="848"/>
                  <a:pt x="129" y="848"/>
                  <a:pt x="128" y="848"/>
                </a:cubicBezTo>
                <a:cubicBezTo>
                  <a:pt x="128" y="848"/>
                  <a:pt x="128" y="848"/>
                  <a:pt x="128" y="848"/>
                </a:cubicBezTo>
                <a:cubicBezTo>
                  <a:pt x="129" y="850"/>
                  <a:pt x="128" y="852"/>
                  <a:pt x="129" y="852"/>
                </a:cubicBezTo>
                <a:cubicBezTo>
                  <a:pt x="129" y="852"/>
                  <a:pt x="129" y="852"/>
                  <a:pt x="129" y="852"/>
                </a:cubicBezTo>
                <a:cubicBezTo>
                  <a:pt x="129" y="851"/>
                  <a:pt x="129" y="850"/>
                  <a:pt x="129" y="849"/>
                </a:cubicBezTo>
                <a:cubicBezTo>
                  <a:pt x="129" y="849"/>
                  <a:pt x="129" y="848"/>
                  <a:pt x="129" y="848"/>
                </a:cubicBezTo>
                <a:close/>
                <a:moveTo>
                  <a:pt x="128" y="846"/>
                </a:moveTo>
                <a:cubicBezTo>
                  <a:pt x="128" y="847"/>
                  <a:pt x="128" y="847"/>
                  <a:pt x="128" y="847"/>
                </a:cubicBezTo>
                <a:cubicBezTo>
                  <a:pt x="128" y="847"/>
                  <a:pt x="128" y="847"/>
                  <a:pt x="128" y="848"/>
                </a:cubicBezTo>
                <a:cubicBezTo>
                  <a:pt x="129" y="848"/>
                  <a:pt x="129" y="848"/>
                  <a:pt x="129" y="848"/>
                </a:cubicBezTo>
                <a:cubicBezTo>
                  <a:pt x="129" y="847"/>
                  <a:pt x="129" y="847"/>
                  <a:pt x="129" y="847"/>
                </a:cubicBezTo>
                <a:lnTo>
                  <a:pt x="128" y="846"/>
                </a:lnTo>
                <a:close/>
                <a:moveTo>
                  <a:pt x="129" y="844"/>
                </a:moveTo>
                <a:cubicBezTo>
                  <a:pt x="129" y="844"/>
                  <a:pt x="129" y="844"/>
                  <a:pt x="129" y="844"/>
                </a:cubicBezTo>
                <a:cubicBezTo>
                  <a:pt x="128" y="844"/>
                  <a:pt x="128" y="845"/>
                  <a:pt x="129" y="846"/>
                </a:cubicBezTo>
                <a:cubicBezTo>
                  <a:pt x="129" y="846"/>
                  <a:pt x="129" y="846"/>
                  <a:pt x="129" y="846"/>
                </a:cubicBezTo>
                <a:cubicBezTo>
                  <a:pt x="129" y="846"/>
                  <a:pt x="129" y="845"/>
                  <a:pt x="129" y="845"/>
                </a:cubicBezTo>
                <a:cubicBezTo>
                  <a:pt x="129" y="845"/>
                  <a:pt x="129" y="845"/>
                  <a:pt x="129" y="844"/>
                </a:cubicBezTo>
                <a:close/>
                <a:moveTo>
                  <a:pt x="116" y="1095"/>
                </a:moveTo>
                <a:cubicBezTo>
                  <a:pt x="116" y="1095"/>
                  <a:pt x="116" y="1095"/>
                  <a:pt x="116" y="1095"/>
                </a:cubicBezTo>
                <a:cubicBezTo>
                  <a:pt x="116" y="1095"/>
                  <a:pt x="116" y="1095"/>
                  <a:pt x="116" y="1095"/>
                </a:cubicBezTo>
                <a:cubicBezTo>
                  <a:pt x="116" y="1097"/>
                  <a:pt x="116" y="1100"/>
                  <a:pt x="116" y="1102"/>
                </a:cubicBezTo>
                <a:cubicBezTo>
                  <a:pt x="116" y="1102"/>
                  <a:pt x="116" y="1102"/>
                  <a:pt x="116" y="1102"/>
                </a:cubicBezTo>
                <a:cubicBezTo>
                  <a:pt x="116" y="1102"/>
                  <a:pt x="116" y="1102"/>
                  <a:pt x="116" y="1102"/>
                </a:cubicBezTo>
                <a:cubicBezTo>
                  <a:pt x="116" y="1100"/>
                  <a:pt x="117" y="1097"/>
                  <a:pt x="116" y="1095"/>
                </a:cubicBezTo>
                <a:cubicBezTo>
                  <a:pt x="116" y="1095"/>
                  <a:pt x="116" y="1095"/>
                  <a:pt x="116" y="1095"/>
                </a:cubicBezTo>
                <a:close/>
                <a:moveTo>
                  <a:pt x="117" y="1076"/>
                </a:moveTo>
                <a:cubicBezTo>
                  <a:pt x="117" y="1076"/>
                  <a:pt x="117" y="1076"/>
                  <a:pt x="117" y="1076"/>
                </a:cubicBezTo>
                <a:cubicBezTo>
                  <a:pt x="117" y="1076"/>
                  <a:pt x="117" y="1076"/>
                  <a:pt x="117" y="1076"/>
                </a:cubicBezTo>
                <a:cubicBezTo>
                  <a:pt x="117" y="1076"/>
                  <a:pt x="117" y="1076"/>
                  <a:pt x="117" y="1077"/>
                </a:cubicBezTo>
                <a:cubicBezTo>
                  <a:pt x="117" y="1077"/>
                  <a:pt x="117" y="1077"/>
                  <a:pt x="117" y="1077"/>
                </a:cubicBezTo>
                <a:cubicBezTo>
                  <a:pt x="117" y="1077"/>
                  <a:pt x="117" y="1077"/>
                  <a:pt x="117" y="1077"/>
                </a:cubicBezTo>
                <a:cubicBezTo>
                  <a:pt x="117" y="1078"/>
                  <a:pt x="117" y="1077"/>
                  <a:pt x="117" y="1077"/>
                </a:cubicBezTo>
                <a:cubicBezTo>
                  <a:pt x="118" y="1077"/>
                  <a:pt x="117" y="1077"/>
                  <a:pt x="117" y="1077"/>
                </a:cubicBezTo>
                <a:cubicBezTo>
                  <a:pt x="117" y="1076"/>
                  <a:pt x="117" y="1076"/>
                  <a:pt x="117" y="1076"/>
                </a:cubicBezTo>
                <a:close/>
                <a:moveTo>
                  <a:pt x="118" y="1068"/>
                </a:moveTo>
                <a:cubicBezTo>
                  <a:pt x="118" y="1068"/>
                  <a:pt x="118" y="1068"/>
                  <a:pt x="118" y="1068"/>
                </a:cubicBezTo>
                <a:cubicBezTo>
                  <a:pt x="118" y="1068"/>
                  <a:pt x="117" y="1068"/>
                  <a:pt x="117" y="1068"/>
                </a:cubicBezTo>
                <a:cubicBezTo>
                  <a:pt x="117" y="1068"/>
                  <a:pt x="117" y="1068"/>
                  <a:pt x="117" y="1068"/>
                </a:cubicBezTo>
                <a:cubicBezTo>
                  <a:pt x="117" y="1070"/>
                  <a:pt x="117" y="1072"/>
                  <a:pt x="117" y="1074"/>
                </a:cubicBezTo>
                <a:cubicBezTo>
                  <a:pt x="117" y="1074"/>
                  <a:pt x="117" y="1074"/>
                  <a:pt x="117" y="1074"/>
                </a:cubicBezTo>
                <a:cubicBezTo>
                  <a:pt x="118" y="1074"/>
                  <a:pt x="118" y="1074"/>
                  <a:pt x="118" y="1074"/>
                </a:cubicBezTo>
                <a:cubicBezTo>
                  <a:pt x="117" y="1072"/>
                  <a:pt x="117" y="1070"/>
                  <a:pt x="118" y="1068"/>
                </a:cubicBezTo>
                <a:close/>
                <a:moveTo>
                  <a:pt x="118" y="1049"/>
                </a:moveTo>
                <a:cubicBezTo>
                  <a:pt x="118" y="1049"/>
                  <a:pt x="118" y="1049"/>
                  <a:pt x="118" y="1049"/>
                </a:cubicBezTo>
                <a:cubicBezTo>
                  <a:pt x="118" y="1049"/>
                  <a:pt x="118" y="1049"/>
                  <a:pt x="118" y="1049"/>
                </a:cubicBezTo>
                <a:cubicBezTo>
                  <a:pt x="118" y="1049"/>
                  <a:pt x="118" y="1049"/>
                  <a:pt x="117" y="1050"/>
                </a:cubicBezTo>
                <a:cubicBezTo>
                  <a:pt x="117" y="1050"/>
                  <a:pt x="117" y="1050"/>
                  <a:pt x="118" y="1050"/>
                </a:cubicBezTo>
                <a:cubicBezTo>
                  <a:pt x="118" y="1050"/>
                  <a:pt x="118" y="1050"/>
                  <a:pt x="118" y="1050"/>
                </a:cubicBezTo>
                <a:cubicBezTo>
                  <a:pt x="118" y="1050"/>
                  <a:pt x="118" y="1049"/>
                  <a:pt x="118" y="1049"/>
                </a:cubicBezTo>
                <a:cubicBezTo>
                  <a:pt x="118" y="1049"/>
                  <a:pt x="118" y="1049"/>
                  <a:pt x="118" y="1049"/>
                </a:cubicBezTo>
                <a:close/>
                <a:moveTo>
                  <a:pt x="162" y="958"/>
                </a:moveTo>
                <a:cubicBezTo>
                  <a:pt x="162" y="959"/>
                  <a:pt x="162" y="959"/>
                  <a:pt x="162" y="959"/>
                </a:cubicBezTo>
                <a:cubicBezTo>
                  <a:pt x="162" y="959"/>
                  <a:pt x="162" y="958"/>
                  <a:pt x="162" y="958"/>
                </a:cubicBezTo>
                <a:cubicBezTo>
                  <a:pt x="162" y="958"/>
                  <a:pt x="162" y="957"/>
                  <a:pt x="162" y="956"/>
                </a:cubicBezTo>
                <a:cubicBezTo>
                  <a:pt x="162" y="956"/>
                  <a:pt x="162" y="956"/>
                  <a:pt x="162" y="956"/>
                </a:cubicBezTo>
                <a:cubicBezTo>
                  <a:pt x="162" y="956"/>
                  <a:pt x="162" y="956"/>
                  <a:pt x="162" y="956"/>
                </a:cubicBezTo>
                <a:cubicBezTo>
                  <a:pt x="162" y="956"/>
                  <a:pt x="162" y="956"/>
                  <a:pt x="162" y="956"/>
                </a:cubicBezTo>
                <a:cubicBezTo>
                  <a:pt x="162" y="957"/>
                  <a:pt x="161" y="958"/>
                  <a:pt x="162" y="958"/>
                </a:cubicBezTo>
                <a:close/>
                <a:moveTo>
                  <a:pt x="162" y="927"/>
                </a:moveTo>
                <a:cubicBezTo>
                  <a:pt x="162" y="927"/>
                  <a:pt x="162" y="927"/>
                  <a:pt x="162" y="927"/>
                </a:cubicBezTo>
                <a:cubicBezTo>
                  <a:pt x="162" y="927"/>
                  <a:pt x="162" y="927"/>
                  <a:pt x="162" y="927"/>
                </a:cubicBezTo>
                <a:cubicBezTo>
                  <a:pt x="162" y="926"/>
                  <a:pt x="162" y="925"/>
                  <a:pt x="162" y="924"/>
                </a:cubicBezTo>
                <a:cubicBezTo>
                  <a:pt x="162" y="924"/>
                  <a:pt x="162" y="924"/>
                  <a:pt x="162" y="924"/>
                </a:cubicBezTo>
                <a:cubicBezTo>
                  <a:pt x="162" y="924"/>
                  <a:pt x="162" y="924"/>
                  <a:pt x="162" y="924"/>
                </a:cubicBezTo>
                <a:cubicBezTo>
                  <a:pt x="162" y="924"/>
                  <a:pt x="162" y="924"/>
                  <a:pt x="162" y="924"/>
                </a:cubicBezTo>
                <a:cubicBezTo>
                  <a:pt x="162" y="925"/>
                  <a:pt x="162" y="926"/>
                  <a:pt x="162" y="927"/>
                </a:cubicBezTo>
                <a:close/>
                <a:moveTo>
                  <a:pt x="187" y="893"/>
                </a:moveTo>
                <a:cubicBezTo>
                  <a:pt x="186" y="894"/>
                  <a:pt x="187" y="894"/>
                  <a:pt x="187" y="895"/>
                </a:cubicBezTo>
                <a:cubicBezTo>
                  <a:pt x="187" y="895"/>
                  <a:pt x="187" y="895"/>
                  <a:pt x="187" y="895"/>
                </a:cubicBezTo>
                <a:cubicBezTo>
                  <a:pt x="187" y="895"/>
                  <a:pt x="187" y="895"/>
                  <a:pt x="187" y="895"/>
                </a:cubicBezTo>
                <a:cubicBezTo>
                  <a:pt x="187" y="894"/>
                  <a:pt x="187" y="894"/>
                  <a:pt x="187" y="893"/>
                </a:cubicBezTo>
                <a:cubicBezTo>
                  <a:pt x="187" y="893"/>
                  <a:pt x="187" y="893"/>
                  <a:pt x="187" y="893"/>
                </a:cubicBezTo>
                <a:cubicBezTo>
                  <a:pt x="187" y="893"/>
                  <a:pt x="187" y="893"/>
                  <a:pt x="187" y="893"/>
                </a:cubicBezTo>
                <a:cubicBezTo>
                  <a:pt x="187" y="893"/>
                  <a:pt x="187" y="893"/>
                  <a:pt x="187" y="893"/>
                </a:cubicBezTo>
                <a:close/>
                <a:moveTo>
                  <a:pt x="186" y="866"/>
                </a:moveTo>
                <a:cubicBezTo>
                  <a:pt x="186" y="867"/>
                  <a:pt x="186" y="867"/>
                  <a:pt x="186" y="868"/>
                </a:cubicBezTo>
                <a:cubicBezTo>
                  <a:pt x="186" y="868"/>
                  <a:pt x="186" y="868"/>
                  <a:pt x="186" y="868"/>
                </a:cubicBezTo>
                <a:cubicBezTo>
                  <a:pt x="186" y="868"/>
                  <a:pt x="186" y="869"/>
                  <a:pt x="186" y="869"/>
                </a:cubicBezTo>
                <a:cubicBezTo>
                  <a:pt x="186" y="869"/>
                  <a:pt x="186" y="868"/>
                  <a:pt x="186" y="868"/>
                </a:cubicBezTo>
                <a:cubicBezTo>
                  <a:pt x="187" y="868"/>
                  <a:pt x="186" y="868"/>
                  <a:pt x="186" y="867"/>
                </a:cubicBezTo>
                <a:cubicBezTo>
                  <a:pt x="186" y="867"/>
                  <a:pt x="186" y="867"/>
                  <a:pt x="187" y="866"/>
                </a:cubicBezTo>
                <a:cubicBezTo>
                  <a:pt x="187" y="866"/>
                  <a:pt x="187" y="866"/>
                  <a:pt x="186" y="866"/>
                </a:cubicBezTo>
                <a:cubicBezTo>
                  <a:pt x="186" y="866"/>
                  <a:pt x="186" y="866"/>
                  <a:pt x="186" y="866"/>
                </a:cubicBezTo>
                <a:close/>
                <a:moveTo>
                  <a:pt x="160" y="816"/>
                </a:moveTo>
                <a:cubicBezTo>
                  <a:pt x="160" y="816"/>
                  <a:pt x="160" y="816"/>
                  <a:pt x="160" y="816"/>
                </a:cubicBezTo>
                <a:cubicBezTo>
                  <a:pt x="160" y="816"/>
                  <a:pt x="160" y="816"/>
                  <a:pt x="160" y="816"/>
                </a:cubicBezTo>
                <a:cubicBezTo>
                  <a:pt x="160" y="815"/>
                  <a:pt x="160" y="815"/>
                  <a:pt x="160" y="814"/>
                </a:cubicBezTo>
                <a:cubicBezTo>
                  <a:pt x="160" y="814"/>
                  <a:pt x="160" y="814"/>
                  <a:pt x="160" y="814"/>
                </a:cubicBezTo>
                <a:cubicBezTo>
                  <a:pt x="160" y="814"/>
                  <a:pt x="160" y="814"/>
                  <a:pt x="160" y="814"/>
                </a:cubicBezTo>
                <a:cubicBezTo>
                  <a:pt x="160" y="814"/>
                  <a:pt x="159" y="814"/>
                  <a:pt x="159" y="814"/>
                </a:cubicBezTo>
                <a:cubicBezTo>
                  <a:pt x="159" y="815"/>
                  <a:pt x="159" y="815"/>
                  <a:pt x="160" y="816"/>
                </a:cubicBezTo>
                <a:close/>
                <a:moveTo>
                  <a:pt x="192" y="770"/>
                </a:moveTo>
                <a:cubicBezTo>
                  <a:pt x="192" y="770"/>
                  <a:pt x="192" y="770"/>
                  <a:pt x="191" y="770"/>
                </a:cubicBezTo>
                <a:cubicBezTo>
                  <a:pt x="191" y="771"/>
                  <a:pt x="191" y="771"/>
                  <a:pt x="191" y="771"/>
                </a:cubicBezTo>
                <a:cubicBezTo>
                  <a:pt x="192" y="771"/>
                  <a:pt x="192" y="771"/>
                  <a:pt x="192" y="771"/>
                </a:cubicBezTo>
                <a:cubicBezTo>
                  <a:pt x="192" y="771"/>
                  <a:pt x="192" y="771"/>
                  <a:pt x="192" y="771"/>
                </a:cubicBezTo>
                <a:cubicBezTo>
                  <a:pt x="192" y="771"/>
                  <a:pt x="192" y="772"/>
                  <a:pt x="192" y="772"/>
                </a:cubicBezTo>
                <a:cubicBezTo>
                  <a:pt x="192" y="772"/>
                  <a:pt x="192" y="772"/>
                  <a:pt x="192" y="772"/>
                </a:cubicBezTo>
                <a:cubicBezTo>
                  <a:pt x="191" y="773"/>
                  <a:pt x="191" y="775"/>
                  <a:pt x="192" y="775"/>
                </a:cubicBezTo>
                <a:cubicBezTo>
                  <a:pt x="192" y="775"/>
                  <a:pt x="192" y="775"/>
                  <a:pt x="192" y="775"/>
                </a:cubicBezTo>
                <a:cubicBezTo>
                  <a:pt x="192" y="776"/>
                  <a:pt x="192" y="776"/>
                  <a:pt x="192" y="776"/>
                </a:cubicBezTo>
                <a:cubicBezTo>
                  <a:pt x="192" y="776"/>
                  <a:pt x="192" y="776"/>
                  <a:pt x="192" y="777"/>
                </a:cubicBezTo>
                <a:cubicBezTo>
                  <a:pt x="192" y="777"/>
                  <a:pt x="192" y="777"/>
                  <a:pt x="192" y="777"/>
                </a:cubicBezTo>
                <a:cubicBezTo>
                  <a:pt x="192" y="777"/>
                  <a:pt x="192" y="777"/>
                  <a:pt x="192" y="777"/>
                </a:cubicBezTo>
                <a:cubicBezTo>
                  <a:pt x="193" y="777"/>
                  <a:pt x="193" y="777"/>
                  <a:pt x="192" y="777"/>
                </a:cubicBezTo>
                <a:cubicBezTo>
                  <a:pt x="192" y="777"/>
                  <a:pt x="192" y="777"/>
                  <a:pt x="192" y="777"/>
                </a:cubicBezTo>
                <a:cubicBezTo>
                  <a:pt x="192" y="776"/>
                  <a:pt x="192" y="776"/>
                  <a:pt x="192" y="776"/>
                </a:cubicBezTo>
                <a:cubicBezTo>
                  <a:pt x="192" y="776"/>
                  <a:pt x="192" y="776"/>
                  <a:pt x="192" y="775"/>
                </a:cubicBezTo>
                <a:cubicBezTo>
                  <a:pt x="192" y="776"/>
                  <a:pt x="192" y="776"/>
                  <a:pt x="192" y="776"/>
                </a:cubicBezTo>
                <a:cubicBezTo>
                  <a:pt x="193" y="776"/>
                  <a:pt x="193" y="776"/>
                  <a:pt x="193" y="775"/>
                </a:cubicBezTo>
                <a:cubicBezTo>
                  <a:pt x="192" y="774"/>
                  <a:pt x="193" y="773"/>
                  <a:pt x="192" y="772"/>
                </a:cubicBezTo>
                <a:cubicBezTo>
                  <a:pt x="192" y="772"/>
                  <a:pt x="192" y="771"/>
                  <a:pt x="192" y="771"/>
                </a:cubicBezTo>
                <a:cubicBezTo>
                  <a:pt x="192" y="771"/>
                  <a:pt x="192" y="771"/>
                  <a:pt x="192" y="771"/>
                </a:cubicBezTo>
                <a:cubicBezTo>
                  <a:pt x="192" y="771"/>
                  <a:pt x="192" y="771"/>
                  <a:pt x="192" y="771"/>
                </a:cubicBezTo>
                <a:cubicBezTo>
                  <a:pt x="192" y="771"/>
                  <a:pt x="192" y="770"/>
                  <a:pt x="192" y="770"/>
                </a:cubicBezTo>
                <a:close/>
                <a:moveTo>
                  <a:pt x="188" y="688"/>
                </a:moveTo>
                <a:cubicBezTo>
                  <a:pt x="188" y="688"/>
                  <a:pt x="188" y="688"/>
                  <a:pt x="188" y="688"/>
                </a:cubicBezTo>
                <a:cubicBezTo>
                  <a:pt x="188" y="690"/>
                  <a:pt x="188" y="691"/>
                  <a:pt x="188" y="693"/>
                </a:cubicBezTo>
                <a:cubicBezTo>
                  <a:pt x="188" y="694"/>
                  <a:pt x="188" y="696"/>
                  <a:pt x="189" y="698"/>
                </a:cubicBezTo>
                <a:cubicBezTo>
                  <a:pt x="189" y="701"/>
                  <a:pt x="188" y="704"/>
                  <a:pt x="190" y="707"/>
                </a:cubicBezTo>
                <a:cubicBezTo>
                  <a:pt x="189" y="708"/>
                  <a:pt x="189" y="710"/>
                  <a:pt x="190" y="712"/>
                </a:cubicBezTo>
                <a:cubicBezTo>
                  <a:pt x="189" y="712"/>
                  <a:pt x="190" y="713"/>
                  <a:pt x="189" y="714"/>
                </a:cubicBezTo>
                <a:cubicBezTo>
                  <a:pt x="190" y="717"/>
                  <a:pt x="190" y="720"/>
                  <a:pt x="190" y="724"/>
                </a:cubicBezTo>
                <a:cubicBezTo>
                  <a:pt x="190" y="724"/>
                  <a:pt x="190" y="725"/>
                  <a:pt x="190" y="725"/>
                </a:cubicBezTo>
                <a:cubicBezTo>
                  <a:pt x="190" y="725"/>
                  <a:pt x="190" y="725"/>
                  <a:pt x="191" y="726"/>
                </a:cubicBezTo>
                <a:cubicBezTo>
                  <a:pt x="191" y="728"/>
                  <a:pt x="190" y="730"/>
                  <a:pt x="191" y="732"/>
                </a:cubicBezTo>
                <a:cubicBezTo>
                  <a:pt x="190" y="735"/>
                  <a:pt x="192" y="739"/>
                  <a:pt x="191" y="742"/>
                </a:cubicBezTo>
                <a:cubicBezTo>
                  <a:pt x="192" y="743"/>
                  <a:pt x="191" y="743"/>
                  <a:pt x="192" y="743"/>
                </a:cubicBezTo>
                <a:cubicBezTo>
                  <a:pt x="191" y="746"/>
                  <a:pt x="192" y="748"/>
                  <a:pt x="191" y="751"/>
                </a:cubicBezTo>
                <a:cubicBezTo>
                  <a:pt x="192" y="753"/>
                  <a:pt x="191" y="756"/>
                  <a:pt x="192" y="758"/>
                </a:cubicBezTo>
                <a:cubicBezTo>
                  <a:pt x="191" y="760"/>
                  <a:pt x="192" y="762"/>
                  <a:pt x="192" y="763"/>
                </a:cubicBezTo>
                <a:cubicBezTo>
                  <a:pt x="192" y="763"/>
                  <a:pt x="192" y="764"/>
                  <a:pt x="192" y="764"/>
                </a:cubicBezTo>
                <a:cubicBezTo>
                  <a:pt x="192" y="764"/>
                  <a:pt x="192" y="764"/>
                  <a:pt x="192" y="764"/>
                </a:cubicBezTo>
                <a:cubicBezTo>
                  <a:pt x="192" y="764"/>
                  <a:pt x="192" y="764"/>
                  <a:pt x="192" y="765"/>
                </a:cubicBezTo>
                <a:cubicBezTo>
                  <a:pt x="192" y="765"/>
                  <a:pt x="192" y="765"/>
                  <a:pt x="193" y="766"/>
                </a:cubicBezTo>
                <a:cubicBezTo>
                  <a:pt x="192" y="766"/>
                  <a:pt x="192" y="766"/>
                  <a:pt x="192" y="766"/>
                </a:cubicBezTo>
                <a:cubicBezTo>
                  <a:pt x="192" y="766"/>
                  <a:pt x="192" y="766"/>
                  <a:pt x="192" y="766"/>
                </a:cubicBezTo>
                <a:cubicBezTo>
                  <a:pt x="192" y="766"/>
                  <a:pt x="192" y="766"/>
                  <a:pt x="191" y="766"/>
                </a:cubicBezTo>
                <a:cubicBezTo>
                  <a:pt x="192" y="766"/>
                  <a:pt x="192" y="767"/>
                  <a:pt x="192" y="767"/>
                </a:cubicBezTo>
                <a:cubicBezTo>
                  <a:pt x="192" y="767"/>
                  <a:pt x="192" y="767"/>
                  <a:pt x="192" y="767"/>
                </a:cubicBezTo>
                <a:cubicBezTo>
                  <a:pt x="192" y="767"/>
                  <a:pt x="192" y="767"/>
                  <a:pt x="192" y="767"/>
                </a:cubicBezTo>
                <a:cubicBezTo>
                  <a:pt x="192" y="767"/>
                  <a:pt x="192" y="767"/>
                  <a:pt x="192" y="767"/>
                </a:cubicBezTo>
                <a:cubicBezTo>
                  <a:pt x="192" y="767"/>
                  <a:pt x="192" y="767"/>
                  <a:pt x="192" y="767"/>
                </a:cubicBezTo>
                <a:cubicBezTo>
                  <a:pt x="192" y="767"/>
                  <a:pt x="192" y="767"/>
                  <a:pt x="192" y="768"/>
                </a:cubicBezTo>
                <a:cubicBezTo>
                  <a:pt x="192" y="768"/>
                  <a:pt x="192" y="768"/>
                  <a:pt x="192" y="768"/>
                </a:cubicBezTo>
                <a:cubicBezTo>
                  <a:pt x="192" y="768"/>
                  <a:pt x="192" y="769"/>
                  <a:pt x="192" y="769"/>
                </a:cubicBezTo>
                <a:cubicBezTo>
                  <a:pt x="192" y="769"/>
                  <a:pt x="192" y="769"/>
                  <a:pt x="192" y="769"/>
                </a:cubicBezTo>
                <a:cubicBezTo>
                  <a:pt x="192" y="770"/>
                  <a:pt x="192" y="770"/>
                  <a:pt x="192" y="770"/>
                </a:cubicBezTo>
                <a:cubicBezTo>
                  <a:pt x="191" y="769"/>
                  <a:pt x="191" y="769"/>
                  <a:pt x="191" y="768"/>
                </a:cubicBezTo>
                <a:cubicBezTo>
                  <a:pt x="191" y="768"/>
                  <a:pt x="191" y="768"/>
                  <a:pt x="191" y="767"/>
                </a:cubicBezTo>
                <a:cubicBezTo>
                  <a:pt x="191" y="767"/>
                  <a:pt x="191" y="767"/>
                  <a:pt x="191" y="766"/>
                </a:cubicBezTo>
                <a:cubicBezTo>
                  <a:pt x="191" y="766"/>
                  <a:pt x="191" y="766"/>
                  <a:pt x="191" y="766"/>
                </a:cubicBezTo>
                <a:cubicBezTo>
                  <a:pt x="191" y="766"/>
                  <a:pt x="191" y="766"/>
                  <a:pt x="191" y="766"/>
                </a:cubicBezTo>
                <a:cubicBezTo>
                  <a:pt x="191" y="765"/>
                  <a:pt x="191" y="765"/>
                  <a:pt x="191" y="765"/>
                </a:cubicBezTo>
                <a:cubicBezTo>
                  <a:pt x="191" y="765"/>
                  <a:pt x="190" y="764"/>
                  <a:pt x="190" y="764"/>
                </a:cubicBezTo>
                <a:cubicBezTo>
                  <a:pt x="190" y="764"/>
                  <a:pt x="190" y="764"/>
                  <a:pt x="191" y="764"/>
                </a:cubicBezTo>
                <a:cubicBezTo>
                  <a:pt x="190" y="761"/>
                  <a:pt x="191" y="759"/>
                  <a:pt x="189" y="756"/>
                </a:cubicBezTo>
                <a:cubicBezTo>
                  <a:pt x="190" y="756"/>
                  <a:pt x="190" y="756"/>
                  <a:pt x="190" y="755"/>
                </a:cubicBezTo>
                <a:cubicBezTo>
                  <a:pt x="189" y="754"/>
                  <a:pt x="190" y="753"/>
                  <a:pt x="189" y="752"/>
                </a:cubicBezTo>
                <a:cubicBezTo>
                  <a:pt x="189" y="752"/>
                  <a:pt x="189" y="751"/>
                  <a:pt x="190" y="751"/>
                </a:cubicBezTo>
                <a:cubicBezTo>
                  <a:pt x="189" y="750"/>
                  <a:pt x="189" y="749"/>
                  <a:pt x="189" y="749"/>
                </a:cubicBezTo>
                <a:cubicBezTo>
                  <a:pt x="189" y="747"/>
                  <a:pt x="189" y="746"/>
                  <a:pt x="189" y="745"/>
                </a:cubicBezTo>
                <a:cubicBezTo>
                  <a:pt x="189" y="745"/>
                  <a:pt x="189" y="744"/>
                  <a:pt x="189" y="743"/>
                </a:cubicBezTo>
                <a:cubicBezTo>
                  <a:pt x="189" y="743"/>
                  <a:pt x="189" y="742"/>
                  <a:pt x="189" y="742"/>
                </a:cubicBezTo>
                <a:cubicBezTo>
                  <a:pt x="188" y="739"/>
                  <a:pt x="189" y="737"/>
                  <a:pt x="188" y="734"/>
                </a:cubicBezTo>
                <a:cubicBezTo>
                  <a:pt x="189" y="734"/>
                  <a:pt x="188" y="733"/>
                  <a:pt x="189" y="733"/>
                </a:cubicBezTo>
                <a:cubicBezTo>
                  <a:pt x="188" y="731"/>
                  <a:pt x="188" y="729"/>
                  <a:pt x="188" y="727"/>
                </a:cubicBezTo>
                <a:cubicBezTo>
                  <a:pt x="187" y="724"/>
                  <a:pt x="188" y="721"/>
                  <a:pt x="187" y="718"/>
                </a:cubicBezTo>
                <a:cubicBezTo>
                  <a:pt x="188" y="717"/>
                  <a:pt x="187" y="717"/>
                  <a:pt x="188" y="717"/>
                </a:cubicBezTo>
                <a:cubicBezTo>
                  <a:pt x="187" y="713"/>
                  <a:pt x="187" y="710"/>
                  <a:pt x="188" y="707"/>
                </a:cubicBezTo>
                <a:cubicBezTo>
                  <a:pt x="188" y="707"/>
                  <a:pt x="187" y="707"/>
                  <a:pt x="187" y="707"/>
                </a:cubicBezTo>
                <a:cubicBezTo>
                  <a:pt x="187" y="706"/>
                  <a:pt x="188" y="706"/>
                  <a:pt x="188" y="705"/>
                </a:cubicBezTo>
                <a:cubicBezTo>
                  <a:pt x="188" y="705"/>
                  <a:pt x="187" y="705"/>
                  <a:pt x="187" y="704"/>
                </a:cubicBezTo>
                <a:cubicBezTo>
                  <a:pt x="187" y="704"/>
                  <a:pt x="188" y="703"/>
                  <a:pt x="188" y="702"/>
                </a:cubicBezTo>
                <a:cubicBezTo>
                  <a:pt x="188" y="701"/>
                  <a:pt x="187" y="699"/>
                  <a:pt x="188" y="698"/>
                </a:cubicBezTo>
                <a:cubicBezTo>
                  <a:pt x="187" y="696"/>
                  <a:pt x="187" y="694"/>
                  <a:pt x="187" y="693"/>
                </a:cubicBezTo>
                <a:cubicBezTo>
                  <a:pt x="187" y="691"/>
                  <a:pt x="187" y="690"/>
                  <a:pt x="187" y="688"/>
                </a:cubicBezTo>
                <a:cubicBezTo>
                  <a:pt x="187" y="688"/>
                  <a:pt x="187" y="688"/>
                  <a:pt x="187" y="688"/>
                </a:cubicBezTo>
                <a:cubicBezTo>
                  <a:pt x="187" y="688"/>
                  <a:pt x="188" y="688"/>
                  <a:pt x="188" y="688"/>
                </a:cubicBezTo>
                <a:close/>
                <a:moveTo>
                  <a:pt x="192" y="764"/>
                </a:moveTo>
                <a:cubicBezTo>
                  <a:pt x="192" y="764"/>
                  <a:pt x="192" y="764"/>
                  <a:pt x="192" y="763"/>
                </a:cubicBezTo>
                <a:cubicBezTo>
                  <a:pt x="192" y="764"/>
                  <a:pt x="192" y="764"/>
                  <a:pt x="192" y="764"/>
                </a:cubicBezTo>
                <a:cubicBezTo>
                  <a:pt x="192" y="764"/>
                  <a:pt x="191" y="764"/>
                  <a:pt x="191" y="764"/>
                </a:cubicBezTo>
                <a:cubicBezTo>
                  <a:pt x="191" y="764"/>
                  <a:pt x="191" y="764"/>
                  <a:pt x="191" y="764"/>
                </a:cubicBezTo>
                <a:cubicBezTo>
                  <a:pt x="191" y="764"/>
                  <a:pt x="192" y="764"/>
                  <a:pt x="192" y="765"/>
                </a:cubicBezTo>
                <a:cubicBezTo>
                  <a:pt x="192" y="764"/>
                  <a:pt x="192" y="764"/>
                  <a:pt x="192" y="764"/>
                </a:cubicBezTo>
                <a:cubicBezTo>
                  <a:pt x="192" y="764"/>
                  <a:pt x="192" y="764"/>
                  <a:pt x="192" y="764"/>
                </a:cubicBezTo>
                <a:close/>
                <a:moveTo>
                  <a:pt x="182" y="764"/>
                </a:moveTo>
                <a:cubicBezTo>
                  <a:pt x="182" y="764"/>
                  <a:pt x="182" y="764"/>
                  <a:pt x="182" y="764"/>
                </a:cubicBezTo>
                <a:cubicBezTo>
                  <a:pt x="182" y="764"/>
                  <a:pt x="182" y="764"/>
                  <a:pt x="182" y="763"/>
                </a:cubicBezTo>
                <a:cubicBezTo>
                  <a:pt x="182" y="763"/>
                  <a:pt x="182" y="763"/>
                  <a:pt x="182" y="763"/>
                </a:cubicBezTo>
                <a:cubicBezTo>
                  <a:pt x="182" y="762"/>
                  <a:pt x="182" y="762"/>
                  <a:pt x="182" y="762"/>
                </a:cubicBezTo>
                <a:cubicBezTo>
                  <a:pt x="182" y="762"/>
                  <a:pt x="182" y="762"/>
                  <a:pt x="182" y="762"/>
                </a:cubicBezTo>
                <a:cubicBezTo>
                  <a:pt x="182" y="762"/>
                  <a:pt x="182" y="762"/>
                  <a:pt x="182" y="763"/>
                </a:cubicBezTo>
                <a:cubicBezTo>
                  <a:pt x="182" y="763"/>
                  <a:pt x="182" y="763"/>
                  <a:pt x="182" y="764"/>
                </a:cubicBezTo>
                <a:close/>
                <a:moveTo>
                  <a:pt x="154" y="773"/>
                </a:moveTo>
                <a:cubicBezTo>
                  <a:pt x="154" y="773"/>
                  <a:pt x="154" y="774"/>
                  <a:pt x="154" y="775"/>
                </a:cubicBezTo>
                <a:cubicBezTo>
                  <a:pt x="154" y="776"/>
                  <a:pt x="154" y="776"/>
                  <a:pt x="154" y="777"/>
                </a:cubicBezTo>
                <a:cubicBezTo>
                  <a:pt x="154" y="777"/>
                  <a:pt x="155" y="777"/>
                  <a:pt x="155" y="777"/>
                </a:cubicBezTo>
                <a:cubicBezTo>
                  <a:pt x="155" y="777"/>
                  <a:pt x="155" y="777"/>
                  <a:pt x="155" y="777"/>
                </a:cubicBezTo>
                <a:cubicBezTo>
                  <a:pt x="155" y="776"/>
                  <a:pt x="155" y="776"/>
                  <a:pt x="155" y="775"/>
                </a:cubicBezTo>
                <a:cubicBezTo>
                  <a:pt x="155" y="774"/>
                  <a:pt x="155" y="773"/>
                  <a:pt x="155" y="773"/>
                </a:cubicBezTo>
                <a:cubicBezTo>
                  <a:pt x="155" y="772"/>
                  <a:pt x="154" y="772"/>
                  <a:pt x="154" y="772"/>
                </a:cubicBezTo>
                <a:cubicBezTo>
                  <a:pt x="154" y="772"/>
                  <a:pt x="154" y="772"/>
                  <a:pt x="154" y="772"/>
                </a:cubicBezTo>
                <a:cubicBezTo>
                  <a:pt x="154" y="773"/>
                  <a:pt x="154" y="773"/>
                  <a:pt x="154" y="773"/>
                </a:cubicBezTo>
                <a:close/>
                <a:moveTo>
                  <a:pt x="182" y="741"/>
                </a:moveTo>
                <a:cubicBezTo>
                  <a:pt x="182" y="741"/>
                  <a:pt x="182" y="741"/>
                  <a:pt x="182" y="741"/>
                </a:cubicBezTo>
                <a:cubicBezTo>
                  <a:pt x="182" y="741"/>
                  <a:pt x="182" y="741"/>
                  <a:pt x="182" y="741"/>
                </a:cubicBezTo>
                <a:cubicBezTo>
                  <a:pt x="182" y="741"/>
                  <a:pt x="182" y="741"/>
                  <a:pt x="182" y="741"/>
                </a:cubicBezTo>
                <a:cubicBezTo>
                  <a:pt x="182" y="741"/>
                  <a:pt x="182" y="742"/>
                  <a:pt x="182" y="742"/>
                </a:cubicBezTo>
                <a:cubicBezTo>
                  <a:pt x="182" y="742"/>
                  <a:pt x="182" y="742"/>
                  <a:pt x="182" y="742"/>
                </a:cubicBezTo>
                <a:cubicBezTo>
                  <a:pt x="182" y="742"/>
                  <a:pt x="182" y="742"/>
                  <a:pt x="183" y="742"/>
                </a:cubicBezTo>
                <a:cubicBezTo>
                  <a:pt x="182" y="742"/>
                  <a:pt x="182" y="741"/>
                  <a:pt x="182" y="741"/>
                </a:cubicBezTo>
                <a:close/>
                <a:moveTo>
                  <a:pt x="181" y="735"/>
                </a:moveTo>
                <a:cubicBezTo>
                  <a:pt x="181" y="735"/>
                  <a:pt x="181" y="735"/>
                  <a:pt x="181" y="735"/>
                </a:cubicBezTo>
                <a:cubicBezTo>
                  <a:pt x="181" y="735"/>
                  <a:pt x="181" y="735"/>
                  <a:pt x="181" y="735"/>
                </a:cubicBezTo>
                <a:cubicBezTo>
                  <a:pt x="181" y="736"/>
                  <a:pt x="181" y="738"/>
                  <a:pt x="181" y="739"/>
                </a:cubicBezTo>
                <a:cubicBezTo>
                  <a:pt x="181" y="739"/>
                  <a:pt x="181" y="739"/>
                  <a:pt x="181" y="739"/>
                </a:cubicBezTo>
                <a:cubicBezTo>
                  <a:pt x="182" y="739"/>
                  <a:pt x="182" y="739"/>
                  <a:pt x="182" y="739"/>
                </a:cubicBezTo>
                <a:cubicBezTo>
                  <a:pt x="182" y="738"/>
                  <a:pt x="182" y="736"/>
                  <a:pt x="182" y="735"/>
                </a:cubicBezTo>
                <a:cubicBezTo>
                  <a:pt x="182" y="735"/>
                  <a:pt x="182" y="735"/>
                  <a:pt x="181" y="735"/>
                </a:cubicBezTo>
                <a:close/>
                <a:moveTo>
                  <a:pt x="138" y="773"/>
                </a:moveTo>
                <a:cubicBezTo>
                  <a:pt x="138" y="773"/>
                  <a:pt x="138" y="773"/>
                  <a:pt x="138" y="773"/>
                </a:cubicBezTo>
                <a:cubicBezTo>
                  <a:pt x="139" y="771"/>
                  <a:pt x="138" y="770"/>
                  <a:pt x="138" y="768"/>
                </a:cubicBezTo>
                <a:cubicBezTo>
                  <a:pt x="138" y="767"/>
                  <a:pt x="138" y="767"/>
                  <a:pt x="138" y="766"/>
                </a:cubicBezTo>
                <a:cubicBezTo>
                  <a:pt x="138" y="766"/>
                  <a:pt x="138" y="766"/>
                  <a:pt x="137" y="766"/>
                </a:cubicBezTo>
                <a:cubicBezTo>
                  <a:pt x="137" y="766"/>
                  <a:pt x="137" y="766"/>
                  <a:pt x="137" y="766"/>
                </a:cubicBezTo>
                <a:cubicBezTo>
                  <a:pt x="137" y="766"/>
                  <a:pt x="137" y="766"/>
                  <a:pt x="137" y="766"/>
                </a:cubicBezTo>
                <a:cubicBezTo>
                  <a:pt x="137" y="767"/>
                  <a:pt x="137" y="767"/>
                  <a:pt x="138" y="768"/>
                </a:cubicBezTo>
                <a:cubicBezTo>
                  <a:pt x="138" y="770"/>
                  <a:pt x="138" y="771"/>
                  <a:pt x="138" y="773"/>
                </a:cubicBezTo>
                <a:cubicBezTo>
                  <a:pt x="138" y="773"/>
                  <a:pt x="138" y="773"/>
                  <a:pt x="138" y="773"/>
                </a:cubicBezTo>
                <a:close/>
                <a:moveTo>
                  <a:pt x="181" y="727"/>
                </a:moveTo>
                <a:cubicBezTo>
                  <a:pt x="181" y="727"/>
                  <a:pt x="181" y="728"/>
                  <a:pt x="181" y="729"/>
                </a:cubicBezTo>
                <a:cubicBezTo>
                  <a:pt x="181" y="729"/>
                  <a:pt x="181" y="729"/>
                  <a:pt x="181" y="729"/>
                </a:cubicBezTo>
                <a:cubicBezTo>
                  <a:pt x="181" y="729"/>
                  <a:pt x="181" y="729"/>
                  <a:pt x="182" y="729"/>
                </a:cubicBezTo>
                <a:cubicBezTo>
                  <a:pt x="182" y="728"/>
                  <a:pt x="182" y="727"/>
                  <a:pt x="182" y="727"/>
                </a:cubicBezTo>
                <a:cubicBezTo>
                  <a:pt x="182" y="725"/>
                  <a:pt x="182" y="723"/>
                  <a:pt x="181" y="721"/>
                </a:cubicBezTo>
                <a:cubicBezTo>
                  <a:pt x="181" y="721"/>
                  <a:pt x="181" y="721"/>
                  <a:pt x="181" y="721"/>
                </a:cubicBezTo>
                <a:cubicBezTo>
                  <a:pt x="181" y="720"/>
                  <a:pt x="182" y="720"/>
                  <a:pt x="181" y="719"/>
                </a:cubicBezTo>
                <a:cubicBezTo>
                  <a:pt x="181" y="719"/>
                  <a:pt x="181" y="719"/>
                  <a:pt x="181" y="719"/>
                </a:cubicBezTo>
                <a:cubicBezTo>
                  <a:pt x="181" y="719"/>
                  <a:pt x="181" y="719"/>
                  <a:pt x="181" y="719"/>
                </a:cubicBezTo>
                <a:cubicBezTo>
                  <a:pt x="181" y="717"/>
                  <a:pt x="181" y="716"/>
                  <a:pt x="181" y="714"/>
                </a:cubicBezTo>
                <a:cubicBezTo>
                  <a:pt x="181" y="714"/>
                  <a:pt x="181" y="714"/>
                  <a:pt x="181" y="714"/>
                </a:cubicBezTo>
                <a:cubicBezTo>
                  <a:pt x="181" y="713"/>
                  <a:pt x="181" y="712"/>
                  <a:pt x="181" y="712"/>
                </a:cubicBezTo>
                <a:cubicBezTo>
                  <a:pt x="180" y="713"/>
                  <a:pt x="180" y="713"/>
                  <a:pt x="180" y="714"/>
                </a:cubicBezTo>
                <a:cubicBezTo>
                  <a:pt x="180" y="714"/>
                  <a:pt x="180" y="714"/>
                  <a:pt x="180" y="714"/>
                </a:cubicBezTo>
                <a:cubicBezTo>
                  <a:pt x="180" y="716"/>
                  <a:pt x="180" y="717"/>
                  <a:pt x="181" y="719"/>
                </a:cubicBezTo>
                <a:cubicBezTo>
                  <a:pt x="180" y="719"/>
                  <a:pt x="180" y="719"/>
                  <a:pt x="180" y="719"/>
                </a:cubicBezTo>
                <a:cubicBezTo>
                  <a:pt x="181" y="719"/>
                  <a:pt x="179" y="721"/>
                  <a:pt x="180" y="720"/>
                </a:cubicBezTo>
                <a:cubicBezTo>
                  <a:pt x="180" y="720"/>
                  <a:pt x="180" y="720"/>
                  <a:pt x="180" y="720"/>
                </a:cubicBezTo>
                <a:cubicBezTo>
                  <a:pt x="181" y="720"/>
                  <a:pt x="181" y="720"/>
                  <a:pt x="181" y="720"/>
                </a:cubicBezTo>
                <a:cubicBezTo>
                  <a:pt x="181" y="720"/>
                  <a:pt x="180" y="720"/>
                  <a:pt x="181" y="720"/>
                </a:cubicBezTo>
                <a:cubicBezTo>
                  <a:pt x="181" y="722"/>
                  <a:pt x="181" y="725"/>
                  <a:pt x="181" y="727"/>
                </a:cubicBezTo>
                <a:close/>
                <a:moveTo>
                  <a:pt x="137" y="762"/>
                </a:moveTo>
                <a:cubicBezTo>
                  <a:pt x="137" y="763"/>
                  <a:pt x="137" y="763"/>
                  <a:pt x="137" y="764"/>
                </a:cubicBezTo>
                <a:cubicBezTo>
                  <a:pt x="137" y="764"/>
                  <a:pt x="137" y="764"/>
                  <a:pt x="137" y="764"/>
                </a:cubicBezTo>
                <a:cubicBezTo>
                  <a:pt x="138" y="764"/>
                  <a:pt x="138" y="764"/>
                  <a:pt x="138" y="764"/>
                </a:cubicBezTo>
                <a:cubicBezTo>
                  <a:pt x="138" y="763"/>
                  <a:pt x="138" y="763"/>
                  <a:pt x="138" y="762"/>
                </a:cubicBezTo>
                <a:cubicBezTo>
                  <a:pt x="138" y="761"/>
                  <a:pt x="138" y="761"/>
                  <a:pt x="138" y="760"/>
                </a:cubicBezTo>
                <a:cubicBezTo>
                  <a:pt x="138" y="760"/>
                  <a:pt x="137" y="760"/>
                  <a:pt x="137" y="760"/>
                </a:cubicBezTo>
                <a:cubicBezTo>
                  <a:pt x="137" y="760"/>
                  <a:pt x="137" y="760"/>
                  <a:pt x="137" y="760"/>
                </a:cubicBezTo>
                <a:cubicBezTo>
                  <a:pt x="137" y="760"/>
                  <a:pt x="137" y="760"/>
                  <a:pt x="137" y="760"/>
                </a:cubicBezTo>
                <a:cubicBezTo>
                  <a:pt x="137" y="761"/>
                  <a:pt x="137" y="761"/>
                  <a:pt x="137" y="762"/>
                </a:cubicBezTo>
                <a:close/>
                <a:moveTo>
                  <a:pt x="137" y="756"/>
                </a:moveTo>
                <a:cubicBezTo>
                  <a:pt x="137" y="757"/>
                  <a:pt x="137" y="757"/>
                  <a:pt x="137" y="758"/>
                </a:cubicBezTo>
                <a:cubicBezTo>
                  <a:pt x="137" y="758"/>
                  <a:pt x="137" y="758"/>
                  <a:pt x="137" y="758"/>
                </a:cubicBezTo>
                <a:cubicBezTo>
                  <a:pt x="137" y="758"/>
                  <a:pt x="137" y="758"/>
                  <a:pt x="137" y="758"/>
                </a:cubicBezTo>
                <a:cubicBezTo>
                  <a:pt x="137" y="757"/>
                  <a:pt x="138" y="757"/>
                  <a:pt x="137" y="756"/>
                </a:cubicBezTo>
                <a:cubicBezTo>
                  <a:pt x="137" y="756"/>
                  <a:pt x="137" y="756"/>
                  <a:pt x="137" y="756"/>
                </a:cubicBezTo>
                <a:cubicBezTo>
                  <a:pt x="137" y="756"/>
                  <a:pt x="137" y="756"/>
                  <a:pt x="137" y="756"/>
                </a:cubicBezTo>
                <a:cubicBezTo>
                  <a:pt x="137" y="756"/>
                  <a:pt x="137" y="756"/>
                  <a:pt x="137" y="756"/>
                </a:cubicBezTo>
                <a:close/>
                <a:moveTo>
                  <a:pt x="140" y="751"/>
                </a:moveTo>
                <a:cubicBezTo>
                  <a:pt x="140" y="751"/>
                  <a:pt x="141" y="751"/>
                  <a:pt x="141" y="751"/>
                </a:cubicBezTo>
                <a:cubicBezTo>
                  <a:pt x="141" y="751"/>
                  <a:pt x="141" y="751"/>
                  <a:pt x="141" y="751"/>
                </a:cubicBezTo>
                <a:cubicBezTo>
                  <a:pt x="141" y="749"/>
                  <a:pt x="141" y="748"/>
                  <a:pt x="141" y="746"/>
                </a:cubicBezTo>
                <a:cubicBezTo>
                  <a:pt x="141" y="745"/>
                  <a:pt x="141" y="744"/>
                  <a:pt x="141" y="743"/>
                </a:cubicBezTo>
                <a:cubicBezTo>
                  <a:pt x="141" y="742"/>
                  <a:pt x="140" y="742"/>
                  <a:pt x="140" y="742"/>
                </a:cubicBezTo>
                <a:cubicBezTo>
                  <a:pt x="140" y="742"/>
                  <a:pt x="140" y="742"/>
                  <a:pt x="140" y="742"/>
                </a:cubicBezTo>
                <a:cubicBezTo>
                  <a:pt x="140" y="742"/>
                  <a:pt x="140" y="743"/>
                  <a:pt x="140" y="743"/>
                </a:cubicBezTo>
                <a:cubicBezTo>
                  <a:pt x="140" y="744"/>
                  <a:pt x="140" y="745"/>
                  <a:pt x="140" y="746"/>
                </a:cubicBezTo>
                <a:cubicBezTo>
                  <a:pt x="140" y="748"/>
                  <a:pt x="141" y="749"/>
                  <a:pt x="140" y="751"/>
                </a:cubicBezTo>
                <a:close/>
                <a:moveTo>
                  <a:pt x="144" y="737"/>
                </a:moveTo>
                <a:cubicBezTo>
                  <a:pt x="144" y="737"/>
                  <a:pt x="144" y="738"/>
                  <a:pt x="144" y="738"/>
                </a:cubicBezTo>
                <a:cubicBezTo>
                  <a:pt x="144" y="738"/>
                  <a:pt x="144" y="738"/>
                  <a:pt x="145" y="738"/>
                </a:cubicBezTo>
                <a:cubicBezTo>
                  <a:pt x="145" y="738"/>
                  <a:pt x="145" y="738"/>
                  <a:pt x="145" y="738"/>
                </a:cubicBezTo>
                <a:cubicBezTo>
                  <a:pt x="145" y="738"/>
                  <a:pt x="145" y="737"/>
                  <a:pt x="145" y="737"/>
                </a:cubicBezTo>
                <a:cubicBezTo>
                  <a:pt x="145" y="737"/>
                  <a:pt x="144" y="737"/>
                  <a:pt x="144" y="737"/>
                </a:cubicBezTo>
                <a:cubicBezTo>
                  <a:pt x="144" y="737"/>
                  <a:pt x="144" y="737"/>
                  <a:pt x="144" y="737"/>
                </a:cubicBezTo>
                <a:cubicBezTo>
                  <a:pt x="144" y="737"/>
                  <a:pt x="144" y="737"/>
                  <a:pt x="144" y="737"/>
                </a:cubicBezTo>
                <a:close/>
                <a:moveTo>
                  <a:pt x="180" y="697"/>
                </a:moveTo>
                <a:cubicBezTo>
                  <a:pt x="180" y="696"/>
                  <a:pt x="180" y="695"/>
                  <a:pt x="180" y="694"/>
                </a:cubicBezTo>
                <a:cubicBezTo>
                  <a:pt x="180" y="694"/>
                  <a:pt x="180" y="694"/>
                  <a:pt x="179" y="695"/>
                </a:cubicBezTo>
                <a:cubicBezTo>
                  <a:pt x="179" y="694"/>
                  <a:pt x="179" y="693"/>
                  <a:pt x="180" y="693"/>
                </a:cubicBezTo>
                <a:cubicBezTo>
                  <a:pt x="180" y="692"/>
                  <a:pt x="180" y="691"/>
                  <a:pt x="180" y="690"/>
                </a:cubicBezTo>
                <a:cubicBezTo>
                  <a:pt x="180" y="689"/>
                  <a:pt x="180" y="688"/>
                  <a:pt x="180" y="688"/>
                </a:cubicBezTo>
                <a:cubicBezTo>
                  <a:pt x="180" y="688"/>
                  <a:pt x="180" y="687"/>
                  <a:pt x="180" y="687"/>
                </a:cubicBezTo>
                <a:cubicBezTo>
                  <a:pt x="180" y="687"/>
                  <a:pt x="180" y="687"/>
                  <a:pt x="180" y="687"/>
                </a:cubicBezTo>
                <a:cubicBezTo>
                  <a:pt x="181" y="686"/>
                  <a:pt x="180" y="684"/>
                  <a:pt x="180" y="683"/>
                </a:cubicBezTo>
                <a:cubicBezTo>
                  <a:pt x="180" y="682"/>
                  <a:pt x="180" y="682"/>
                  <a:pt x="180" y="681"/>
                </a:cubicBezTo>
                <a:cubicBezTo>
                  <a:pt x="180" y="681"/>
                  <a:pt x="180" y="681"/>
                  <a:pt x="180" y="681"/>
                </a:cubicBezTo>
                <a:cubicBezTo>
                  <a:pt x="180" y="681"/>
                  <a:pt x="180" y="681"/>
                  <a:pt x="180" y="681"/>
                </a:cubicBezTo>
                <a:cubicBezTo>
                  <a:pt x="180" y="681"/>
                  <a:pt x="180" y="681"/>
                  <a:pt x="180" y="681"/>
                </a:cubicBezTo>
                <a:cubicBezTo>
                  <a:pt x="180" y="682"/>
                  <a:pt x="180" y="682"/>
                  <a:pt x="181" y="683"/>
                </a:cubicBezTo>
                <a:cubicBezTo>
                  <a:pt x="181" y="684"/>
                  <a:pt x="181" y="686"/>
                  <a:pt x="181" y="687"/>
                </a:cubicBezTo>
                <a:cubicBezTo>
                  <a:pt x="181" y="687"/>
                  <a:pt x="181" y="688"/>
                  <a:pt x="181" y="688"/>
                </a:cubicBezTo>
                <a:cubicBezTo>
                  <a:pt x="181" y="688"/>
                  <a:pt x="181" y="689"/>
                  <a:pt x="181" y="690"/>
                </a:cubicBezTo>
                <a:cubicBezTo>
                  <a:pt x="180" y="691"/>
                  <a:pt x="180" y="692"/>
                  <a:pt x="180" y="693"/>
                </a:cubicBezTo>
                <a:cubicBezTo>
                  <a:pt x="181" y="693"/>
                  <a:pt x="181" y="693"/>
                  <a:pt x="181" y="694"/>
                </a:cubicBezTo>
                <a:cubicBezTo>
                  <a:pt x="181" y="695"/>
                  <a:pt x="181" y="696"/>
                  <a:pt x="180" y="697"/>
                </a:cubicBezTo>
                <a:cubicBezTo>
                  <a:pt x="180" y="698"/>
                  <a:pt x="180" y="699"/>
                  <a:pt x="180" y="700"/>
                </a:cubicBezTo>
                <a:cubicBezTo>
                  <a:pt x="180" y="700"/>
                  <a:pt x="180" y="700"/>
                  <a:pt x="180" y="700"/>
                </a:cubicBezTo>
                <a:cubicBezTo>
                  <a:pt x="181" y="701"/>
                  <a:pt x="181" y="702"/>
                  <a:pt x="181" y="702"/>
                </a:cubicBezTo>
                <a:cubicBezTo>
                  <a:pt x="181" y="703"/>
                  <a:pt x="181" y="703"/>
                  <a:pt x="181" y="703"/>
                </a:cubicBezTo>
                <a:cubicBezTo>
                  <a:pt x="181" y="703"/>
                  <a:pt x="181" y="704"/>
                  <a:pt x="181" y="705"/>
                </a:cubicBezTo>
                <a:cubicBezTo>
                  <a:pt x="181" y="705"/>
                  <a:pt x="181" y="705"/>
                  <a:pt x="181" y="705"/>
                </a:cubicBezTo>
                <a:cubicBezTo>
                  <a:pt x="180" y="705"/>
                  <a:pt x="180" y="705"/>
                  <a:pt x="180" y="705"/>
                </a:cubicBezTo>
                <a:cubicBezTo>
                  <a:pt x="180" y="704"/>
                  <a:pt x="180" y="703"/>
                  <a:pt x="180" y="703"/>
                </a:cubicBezTo>
                <a:cubicBezTo>
                  <a:pt x="180" y="702"/>
                  <a:pt x="180" y="702"/>
                  <a:pt x="180" y="702"/>
                </a:cubicBezTo>
                <a:cubicBezTo>
                  <a:pt x="180" y="702"/>
                  <a:pt x="180" y="702"/>
                  <a:pt x="179" y="702"/>
                </a:cubicBezTo>
                <a:cubicBezTo>
                  <a:pt x="179" y="701"/>
                  <a:pt x="179" y="701"/>
                  <a:pt x="180" y="700"/>
                </a:cubicBezTo>
                <a:cubicBezTo>
                  <a:pt x="179" y="699"/>
                  <a:pt x="180" y="698"/>
                  <a:pt x="180" y="697"/>
                </a:cubicBezTo>
                <a:close/>
                <a:moveTo>
                  <a:pt x="180" y="701"/>
                </a:moveTo>
                <a:cubicBezTo>
                  <a:pt x="180" y="701"/>
                  <a:pt x="180" y="701"/>
                  <a:pt x="180" y="701"/>
                </a:cubicBezTo>
                <a:cubicBezTo>
                  <a:pt x="180" y="701"/>
                  <a:pt x="180" y="702"/>
                  <a:pt x="180" y="702"/>
                </a:cubicBezTo>
                <a:cubicBezTo>
                  <a:pt x="180" y="701"/>
                  <a:pt x="180" y="701"/>
                  <a:pt x="180" y="701"/>
                </a:cubicBezTo>
                <a:close/>
                <a:moveTo>
                  <a:pt x="188" y="683"/>
                </a:moveTo>
                <a:cubicBezTo>
                  <a:pt x="188" y="683"/>
                  <a:pt x="188" y="683"/>
                  <a:pt x="188" y="683"/>
                </a:cubicBezTo>
                <a:cubicBezTo>
                  <a:pt x="188" y="683"/>
                  <a:pt x="187" y="684"/>
                  <a:pt x="187" y="684"/>
                </a:cubicBezTo>
                <a:cubicBezTo>
                  <a:pt x="187" y="684"/>
                  <a:pt x="188" y="684"/>
                  <a:pt x="188" y="684"/>
                </a:cubicBezTo>
                <a:cubicBezTo>
                  <a:pt x="188" y="684"/>
                  <a:pt x="188" y="684"/>
                  <a:pt x="188" y="684"/>
                </a:cubicBezTo>
                <a:cubicBezTo>
                  <a:pt x="188" y="684"/>
                  <a:pt x="188" y="684"/>
                  <a:pt x="188" y="683"/>
                </a:cubicBezTo>
                <a:cubicBezTo>
                  <a:pt x="188" y="683"/>
                  <a:pt x="188" y="683"/>
                  <a:pt x="188" y="683"/>
                </a:cubicBezTo>
                <a:cubicBezTo>
                  <a:pt x="188" y="683"/>
                  <a:pt x="188" y="683"/>
                  <a:pt x="188" y="683"/>
                </a:cubicBezTo>
                <a:cubicBezTo>
                  <a:pt x="188" y="683"/>
                  <a:pt x="188" y="683"/>
                  <a:pt x="188" y="683"/>
                </a:cubicBezTo>
                <a:cubicBezTo>
                  <a:pt x="188" y="683"/>
                  <a:pt x="188" y="683"/>
                  <a:pt x="188" y="683"/>
                </a:cubicBezTo>
                <a:close/>
                <a:moveTo>
                  <a:pt x="187" y="641"/>
                </a:moveTo>
                <a:cubicBezTo>
                  <a:pt x="187" y="641"/>
                  <a:pt x="187" y="641"/>
                  <a:pt x="187" y="641"/>
                </a:cubicBezTo>
                <a:cubicBezTo>
                  <a:pt x="187" y="641"/>
                  <a:pt x="187" y="641"/>
                  <a:pt x="187" y="641"/>
                </a:cubicBezTo>
                <a:cubicBezTo>
                  <a:pt x="187" y="641"/>
                  <a:pt x="187" y="641"/>
                  <a:pt x="187" y="642"/>
                </a:cubicBezTo>
                <a:cubicBezTo>
                  <a:pt x="187" y="641"/>
                  <a:pt x="187" y="641"/>
                  <a:pt x="187" y="641"/>
                </a:cubicBezTo>
                <a:cubicBezTo>
                  <a:pt x="187" y="642"/>
                  <a:pt x="186" y="642"/>
                  <a:pt x="186" y="642"/>
                </a:cubicBezTo>
                <a:cubicBezTo>
                  <a:pt x="186" y="643"/>
                  <a:pt x="187" y="644"/>
                  <a:pt x="186" y="645"/>
                </a:cubicBezTo>
                <a:cubicBezTo>
                  <a:pt x="188" y="647"/>
                  <a:pt x="186" y="649"/>
                  <a:pt x="187" y="651"/>
                </a:cubicBezTo>
                <a:cubicBezTo>
                  <a:pt x="187" y="650"/>
                  <a:pt x="187" y="650"/>
                  <a:pt x="187" y="651"/>
                </a:cubicBezTo>
                <a:cubicBezTo>
                  <a:pt x="187" y="652"/>
                  <a:pt x="187" y="651"/>
                  <a:pt x="187" y="652"/>
                </a:cubicBezTo>
                <a:cubicBezTo>
                  <a:pt x="187" y="652"/>
                  <a:pt x="187" y="653"/>
                  <a:pt x="187" y="654"/>
                </a:cubicBezTo>
                <a:cubicBezTo>
                  <a:pt x="185" y="656"/>
                  <a:pt x="188" y="657"/>
                  <a:pt x="186" y="659"/>
                </a:cubicBezTo>
                <a:cubicBezTo>
                  <a:pt x="187" y="660"/>
                  <a:pt x="187" y="660"/>
                  <a:pt x="187" y="661"/>
                </a:cubicBezTo>
                <a:cubicBezTo>
                  <a:pt x="187" y="662"/>
                  <a:pt x="187" y="661"/>
                  <a:pt x="187" y="662"/>
                </a:cubicBezTo>
                <a:cubicBezTo>
                  <a:pt x="187" y="663"/>
                  <a:pt x="187" y="663"/>
                  <a:pt x="188" y="663"/>
                </a:cubicBezTo>
                <a:cubicBezTo>
                  <a:pt x="188" y="663"/>
                  <a:pt x="188" y="663"/>
                  <a:pt x="188" y="663"/>
                </a:cubicBezTo>
                <a:cubicBezTo>
                  <a:pt x="187" y="663"/>
                  <a:pt x="187" y="664"/>
                  <a:pt x="187" y="664"/>
                </a:cubicBezTo>
                <a:cubicBezTo>
                  <a:pt x="188" y="666"/>
                  <a:pt x="186" y="668"/>
                  <a:pt x="188" y="670"/>
                </a:cubicBezTo>
                <a:cubicBezTo>
                  <a:pt x="188" y="670"/>
                  <a:pt x="188" y="670"/>
                  <a:pt x="188" y="670"/>
                </a:cubicBezTo>
                <a:cubicBezTo>
                  <a:pt x="187" y="670"/>
                  <a:pt x="187" y="670"/>
                  <a:pt x="187" y="671"/>
                </a:cubicBezTo>
                <a:cubicBezTo>
                  <a:pt x="187" y="671"/>
                  <a:pt x="188" y="672"/>
                  <a:pt x="187" y="672"/>
                </a:cubicBezTo>
                <a:cubicBezTo>
                  <a:pt x="187" y="673"/>
                  <a:pt x="187" y="673"/>
                  <a:pt x="188" y="673"/>
                </a:cubicBezTo>
                <a:cubicBezTo>
                  <a:pt x="188" y="673"/>
                  <a:pt x="188" y="673"/>
                  <a:pt x="188" y="673"/>
                </a:cubicBezTo>
                <a:cubicBezTo>
                  <a:pt x="187" y="674"/>
                  <a:pt x="188" y="674"/>
                  <a:pt x="188" y="675"/>
                </a:cubicBezTo>
                <a:cubicBezTo>
                  <a:pt x="188" y="675"/>
                  <a:pt x="188" y="675"/>
                  <a:pt x="188" y="675"/>
                </a:cubicBezTo>
                <a:cubicBezTo>
                  <a:pt x="188" y="675"/>
                  <a:pt x="188" y="675"/>
                  <a:pt x="188" y="675"/>
                </a:cubicBezTo>
                <a:cubicBezTo>
                  <a:pt x="188" y="675"/>
                  <a:pt x="187" y="675"/>
                  <a:pt x="187" y="676"/>
                </a:cubicBezTo>
                <a:cubicBezTo>
                  <a:pt x="187" y="676"/>
                  <a:pt x="187" y="676"/>
                  <a:pt x="188" y="676"/>
                </a:cubicBezTo>
                <a:cubicBezTo>
                  <a:pt x="188" y="676"/>
                  <a:pt x="188" y="676"/>
                  <a:pt x="188" y="676"/>
                </a:cubicBezTo>
                <a:cubicBezTo>
                  <a:pt x="187" y="677"/>
                  <a:pt x="187" y="678"/>
                  <a:pt x="187" y="678"/>
                </a:cubicBezTo>
                <a:cubicBezTo>
                  <a:pt x="188" y="679"/>
                  <a:pt x="188" y="680"/>
                  <a:pt x="187" y="680"/>
                </a:cubicBezTo>
                <a:cubicBezTo>
                  <a:pt x="187" y="680"/>
                  <a:pt x="187" y="681"/>
                  <a:pt x="187" y="681"/>
                </a:cubicBezTo>
                <a:cubicBezTo>
                  <a:pt x="187" y="681"/>
                  <a:pt x="188" y="681"/>
                  <a:pt x="188" y="681"/>
                </a:cubicBezTo>
                <a:cubicBezTo>
                  <a:pt x="188" y="680"/>
                  <a:pt x="188" y="679"/>
                  <a:pt x="188" y="678"/>
                </a:cubicBezTo>
                <a:cubicBezTo>
                  <a:pt x="188" y="678"/>
                  <a:pt x="188" y="677"/>
                  <a:pt x="188" y="677"/>
                </a:cubicBezTo>
                <a:cubicBezTo>
                  <a:pt x="189" y="676"/>
                  <a:pt x="189" y="676"/>
                  <a:pt x="188" y="675"/>
                </a:cubicBezTo>
                <a:cubicBezTo>
                  <a:pt x="189" y="675"/>
                  <a:pt x="189" y="675"/>
                  <a:pt x="189" y="675"/>
                </a:cubicBezTo>
                <a:cubicBezTo>
                  <a:pt x="189" y="675"/>
                  <a:pt x="189" y="675"/>
                  <a:pt x="189" y="675"/>
                </a:cubicBezTo>
                <a:cubicBezTo>
                  <a:pt x="189" y="675"/>
                  <a:pt x="189" y="675"/>
                  <a:pt x="189" y="675"/>
                </a:cubicBezTo>
                <a:cubicBezTo>
                  <a:pt x="188" y="674"/>
                  <a:pt x="188" y="674"/>
                  <a:pt x="188" y="673"/>
                </a:cubicBezTo>
                <a:cubicBezTo>
                  <a:pt x="188" y="673"/>
                  <a:pt x="188" y="673"/>
                  <a:pt x="188" y="673"/>
                </a:cubicBezTo>
                <a:cubicBezTo>
                  <a:pt x="189" y="673"/>
                  <a:pt x="188" y="671"/>
                  <a:pt x="189" y="670"/>
                </a:cubicBezTo>
                <a:cubicBezTo>
                  <a:pt x="189" y="670"/>
                  <a:pt x="189" y="670"/>
                  <a:pt x="188" y="670"/>
                </a:cubicBezTo>
                <a:cubicBezTo>
                  <a:pt x="188" y="670"/>
                  <a:pt x="188" y="670"/>
                  <a:pt x="188" y="669"/>
                </a:cubicBezTo>
                <a:cubicBezTo>
                  <a:pt x="189" y="669"/>
                  <a:pt x="189" y="669"/>
                  <a:pt x="189" y="669"/>
                </a:cubicBezTo>
                <a:cubicBezTo>
                  <a:pt x="189" y="667"/>
                  <a:pt x="190" y="665"/>
                  <a:pt x="188" y="663"/>
                </a:cubicBezTo>
                <a:cubicBezTo>
                  <a:pt x="189" y="663"/>
                  <a:pt x="189" y="663"/>
                  <a:pt x="189" y="663"/>
                </a:cubicBezTo>
                <a:cubicBezTo>
                  <a:pt x="189" y="663"/>
                  <a:pt x="189" y="663"/>
                  <a:pt x="189" y="663"/>
                </a:cubicBezTo>
                <a:cubicBezTo>
                  <a:pt x="189" y="663"/>
                  <a:pt x="189" y="662"/>
                  <a:pt x="189" y="662"/>
                </a:cubicBezTo>
                <a:cubicBezTo>
                  <a:pt x="188" y="661"/>
                  <a:pt x="189" y="659"/>
                  <a:pt x="189" y="657"/>
                </a:cubicBezTo>
                <a:cubicBezTo>
                  <a:pt x="189" y="656"/>
                  <a:pt x="189" y="654"/>
                  <a:pt x="189" y="652"/>
                </a:cubicBezTo>
                <a:cubicBezTo>
                  <a:pt x="189" y="652"/>
                  <a:pt x="189" y="652"/>
                  <a:pt x="189" y="651"/>
                </a:cubicBezTo>
                <a:cubicBezTo>
                  <a:pt x="189" y="649"/>
                  <a:pt x="188" y="647"/>
                  <a:pt x="189" y="644"/>
                </a:cubicBezTo>
                <a:cubicBezTo>
                  <a:pt x="187" y="643"/>
                  <a:pt x="189" y="642"/>
                  <a:pt x="188" y="642"/>
                </a:cubicBezTo>
                <a:cubicBezTo>
                  <a:pt x="187" y="642"/>
                  <a:pt x="187" y="642"/>
                  <a:pt x="187" y="642"/>
                </a:cubicBezTo>
                <a:cubicBezTo>
                  <a:pt x="188" y="642"/>
                  <a:pt x="188" y="641"/>
                  <a:pt x="187" y="641"/>
                </a:cubicBezTo>
                <a:cubicBezTo>
                  <a:pt x="187" y="641"/>
                  <a:pt x="187" y="641"/>
                  <a:pt x="187" y="641"/>
                </a:cubicBezTo>
                <a:close/>
                <a:moveTo>
                  <a:pt x="128" y="654"/>
                </a:moveTo>
                <a:cubicBezTo>
                  <a:pt x="128" y="654"/>
                  <a:pt x="128" y="654"/>
                  <a:pt x="128" y="654"/>
                </a:cubicBezTo>
                <a:cubicBezTo>
                  <a:pt x="128" y="654"/>
                  <a:pt x="128" y="654"/>
                  <a:pt x="128" y="654"/>
                </a:cubicBezTo>
                <a:cubicBezTo>
                  <a:pt x="128" y="654"/>
                  <a:pt x="128" y="654"/>
                  <a:pt x="128" y="654"/>
                </a:cubicBezTo>
                <a:cubicBezTo>
                  <a:pt x="128" y="659"/>
                  <a:pt x="128" y="664"/>
                  <a:pt x="128" y="668"/>
                </a:cubicBezTo>
                <a:cubicBezTo>
                  <a:pt x="128" y="681"/>
                  <a:pt x="128" y="694"/>
                  <a:pt x="129" y="706"/>
                </a:cubicBezTo>
                <a:cubicBezTo>
                  <a:pt x="129" y="706"/>
                  <a:pt x="129" y="707"/>
                  <a:pt x="129" y="707"/>
                </a:cubicBezTo>
                <a:cubicBezTo>
                  <a:pt x="129" y="707"/>
                  <a:pt x="129" y="706"/>
                  <a:pt x="129" y="706"/>
                </a:cubicBezTo>
                <a:cubicBezTo>
                  <a:pt x="128" y="694"/>
                  <a:pt x="128" y="681"/>
                  <a:pt x="128" y="668"/>
                </a:cubicBezTo>
                <a:cubicBezTo>
                  <a:pt x="128" y="664"/>
                  <a:pt x="128" y="659"/>
                  <a:pt x="128" y="654"/>
                </a:cubicBezTo>
                <a:close/>
                <a:moveTo>
                  <a:pt x="137" y="698"/>
                </a:moveTo>
                <a:cubicBezTo>
                  <a:pt x="137" y="698"/>
                  <a:pt x="137" y="698"/>
                  <a:pt x="137" y="698"/>
                </a:cubicBezTo>
                <a:cubicBezTo>
                  <a:pt x="137" y="698"/>
                  <a:pt x="137" y="698"/>
                  <a:pt x="137" y="698"/>
                </a:cubicBezTo>
                <a:cubicBezTo>
                  <a:pt x="137" y="698"/>
                  <a:pt x="137" y="697"/>
                  <a:pt x="137" y="697"/>
                </a:cubicBezTo>
                <a:cubicBezTo>
                  <a:pt x="137" y="697"/>
                  <a:pt x="137" y="697"/>
                  <a:pt x="137" y="697"/>
                </a:cubicBezTo>
                <a:cubicBezTo>
                  <a:pt x="137" y="697"/>
                  <a:pt x="137" y="697"/>
                  <a:pt x="137" y="697"/>
                </a:cubicBezTo>
                <a:cubicBezTo>
                  <a:pt x="137" y="697"/>
                  <a:pt x="137" y="697"/>
                  <a:pt x="137" y="697"/>
                </a:cubicBezTo>
                <a:cubicBezTo>
                  <a:pt x="137" y="697"/>
                  <a:pt x="137" y="698"/>
                  <a:pt x="137" y="698"/>
                </a:cubicBezTo>
                <a:close/>
                <a:moveTo>
                  <a:pt x="180" y="658"/>
                </a:moveTo>
                <a:cubicBezTo>
                  <a:pt x="180" y="658"/>
                  <a:pt x="180" y="658"/>
                  <a:pt x="180" y="658"/>
                </a:cubicBezTo>
                <a:cubicBezTo>
                  <a:pt x="180" y="658"/>
                  <a:pt x="181" y="658"/>
                  <a:pt x="181" y="658"/>
                </a:cubicBezTo>
                <a:cubicBezTo>
                  <a:pt x="180" y="657"/>
                  <a:pt x="180" y="657"/>
                  <a:pt x="180" y="657"/>
                </a:cubicBezTo>
                <a:cubicBezTo>
                  <a:pt x="180" y="657"/>
                  <a:pt x="180" y="657"/>
                  <a:pt x="181" y="657"/>
                </a:cubicBezTo>
                <a:cubicBezTo>
                  <a:pt x="181" y="657"/>
                  <a:pt x="181" y="657"/>
                  <a:pt x="180" y="656"/>
                </a:cubicBezTo>
                <a:cubicBezTo>
                  <a:pt x="180" y="656"/>
                  <a:pt x="180" y="656"/>
                  <a:pt x="180" y="657"/>
                </a:cubicBezTo>
                <a:cubicBezTo>
                  <a:pt x="180" y="657"/>
                  <a:pt x="180" y="657"/>
                  <a:pt x="180" y="657"/>
                </a:cubicBezTo>
                <a:cubicBezTo>
                  <a:pt x="180" y="657"/>
                  <a:pt x="180" y="657"/>
                  <a:pt x="180" y="658"/>
                </a:cubicBezTo>
                <a:close/>
                <a:moveTo>
                  <a:pt x="172" y="567"/>
                </a:moveTo>
                <a:cubicBezTo>
                  <a:pt x="172" y="567"/>
                  <a:pt x="172" y="567"/>
                  <a:pt x="171" y="568"/>
                </a:cubicBezTo>
                <a:cubicBezTo>
                  <a:pt x="171" y="568"/>
                  <a:pt x="171" y="568"/>
                  <a:pt x="171" y="568"/>
                </a:cubicBezTo>
                <a:cubicBezTo>
                  <a:pt x="172" y="568"/>
                  <a:pt x="172" y="568"/>
                  <a:pt x="172" y="568"/>
                </a:cubicBezTo>
                <a:cubicBezTo>
                  <a:pt x="172" y="567"/>
                  <a:pt x="172" y="567"/>
                  <a:pt x="172" y="567"/>
                </a:cubicBezTo>
                <a:cubicBezTo>
                  <a:pt x="172" y="567"/>
                  <a:pt x="172" y="567"/>
                  <a:pt x="172" y="567"/>
                </a:cubicBezTo>
                <a:cubicBezTo>
                  <a:pt x="172" y="568"/>
                  <a:pt x="172" y="569"/>
                  <a:pt x="172" y="569"/>
                </a:cubicBezTo>
                <a:cubicBezTo>
                  <a:pt x="172" y="569"/>
                  <a:pt x="172" y="569"/>
                  <a:pt x="172" y="569"/>
                </a:cubicBezTo>
                <a:cubicBezTo>
                  <a:pt x="172" y="570"/>
                  <a:pt x="172" y="570"/>
                  <a:pt x="172" y="570"/>
                </a:cubicBezTo>
                <a:cubicBezTo>
                  <a:pt x="171" y="570"/>
                  <a:pt x="171" y="570"/>
                  <a:pt x="171" y="570"/>
                </a:cubicBezTo>
                <a:cubicBezTo>
                  <a:pt x="171" y="570"/>
                  <a:pt x="172" y="572"/>
                  <a:pt x="170" y="572"/>
                </a:cubicBezTo>
                <a:cubicBezTo>
                  <a:pt x="170" y="574"/>
                  <a:pt x="172" y="577"/>
                  <a:pt x="170" y="578"/>
                </a:cubicBezTo>
                <a:cubicBezTo>
                  <a:pt x="171" y="595"/>
                  <a:pt x="171" y="612"/>
                  <a:pt x="173" y="630"/>
                </a:cubicBezTo>
                <a:cubicBezTo>
                  <a:pt x="173" y="630"/>
                  <a:pt x="173" y="630"/>
                  <a:pt x="173" y="630"/>
                </a:cubicBezTo>
                <a:cubicBezTo>
                  <a:pt x="173" y="631"/>
                  <a:pt x="173" y="632"/>
                  <a:pt x="173" y="633"/>
                </a:cubicBezTo>
                <a:cubicBezTo>
                  <a:pt x="173" y="634"/>
                  <a:pt x="173" y="635"/>
                  <a:pt x="173" y="636"/>
                </a:cubicBezTo>
                <a:cubicBezTo>
                  <a:pt x="173" y="636"/>
                  <a:pt x="173" y="637"/>
                  <a:pt x="173" y="637"/>
                </a:cubicBezTo>
                <a:cubicBezTo>
                  <a:pt x="173" y="637"/>
                  <a:pt x="173" y="637"/>
                  <a:pt x="173" y="637"/>
                </a:cubicBezTo>
                <a:cubicBezTo>
                  <a:pt x="173" y="638"/>
                  <a:pt x="173" y="638"/>
                  <a:pt x="173" y="639"/>
                </a:cubicBezTo>
                <a:cubicBezTo>
                  <a:pt x="173" y="639"/>
                  <a:pt x="173" y="640"/>
                  <a:pt x="173" y="640"/>
                </a:cubicBezTo>
                <a:cubicBezTo>
                  <a:pt x="173" y="640"/>
                  <a:pt x="173" y="640"/>
                  <a:pt x="173" y="640"/>
                </a:cubicBezTo>
                <a:cubicBezTo>
                  <a:pt x="173" y="641"/>
                  <a:pt x="173" y="640"/>
                  <a:pt x="173" y="640"/>
                </a:cubicBezTo>
                <a:cubicBezTo>
                  <a:pt x="174" y="640"/>
                  <a:pt x="174" y="639"/>
                  <a:pt x="173" y="639"/>
                </a:cubicBezTo>
                <a:cubicBezTo>
                  <a:pt x="173" y="638"/>
                  <a:pt x="173" y="638"/>
                  <a:pt x="174" y="637"/>
                </a:cubicBezTo>
                <a:cubicBezTo>
                  <a:pt x="174" y="638"/>
                  <a:pt x="174" y="638"/>
                  <a:pt x="174" y="638"/>
                </a:cubicBezTo>
                <a:cubicBezTo>
                  <a:pt x="174" y="639"/>
                  <a:pt x="174" y="639"/>
                  <a:pt x="174" y="639"/>
                </a:cubicBezTo>
                <a:cubicBezTo>
                  <a:pt x="174" y="639"/>
                  <a:pt x="174" y="638"/>
                  <a:pt x="174" y="638"/>
                </a:cubicBezTo>
                <a:cubicBezTo>
                  <a:pt x="174" y="638"/>
                  <a:pt x="174" y="637"/>
                  <a:pt x="174" y="637"/>
                </a:cubicBezTo>
                <a:cubicBezTo>
                  <a:pt x="174" y="637"/>
                  <a:pt x="174" y="637"/>
                  <a:pt x="174" y="637"/>
                </a:cubicBezTo>
                <a:cubicBezTo>
                  <a:pt x="174" y="637"/>
                  <a:pt x="174" y="637"/>
                  <a:pt x="174" y="637"/>
                </a:cubicBezTo>
                <a:cubicBezTo>
                  <a:pt x="175" y="637"/>
                  <a:pt x="175" y="637"/>
                  <a:pt x="175" y="637"/>
                </a:cubicBezTo>
                <a:cubicBezTo>
                  <a:pt x="175" y="638"/>
                  <a:pt x="175" y="638"/>
                  <a:pt x="175" y="638"/>
                </a:cubicBezTo>
                <a:cubicBezTo>
                  <a:pt x="175" y="637"/>
                  <a:pt x="175" y="637"/>
                  <a:pt x="175" y="637"/>
                </a:cubicBezTo>
                <a:cubicBezTo>
                  <a:pt x="175" y="637"/>
                  <a:pt x="175" y="637"/>
                  <a:pt x="175" y="637"/>
                </a:cubicBezTo>
                <a:cubicBezTo>
                  <a:pt x="175" y="637"/>
                  <a:pt x="175" y="637"/>
                  <a:pt x="175" y="637"/>
                </a:cubicBezTo>
                <a:cubicBezTo>
                  <a:pt x="175" y="636"/>
                  <a:pt x="175" y="636"/>
                  <a:pt x="175" y="635"/>
                </a:cubicBezTo>
                <a:cubicBezTo>
                  <a:pt x="174" y="635"/>
                  <a:pt x="174" y="636"/>
                  <a:pt x="173" y="636"/>
                </a:cubicBezTo>
                <a:cubicBezTo>
                  <a:pt x="173" y="635"/>
                  <a:pt x="173" y="634"/>
                  <a:pt x="173" y="633"/>
                </a:cubicBezTo>
                <a:cubicBezTo>
                  <a:pt x="173" y="632"/>
                  <a:pt x="173" y="631"/>
                  <a:pt x="173" y="630"/>
                </a:cubicBezTo>
                <a:cubicBezTo>
                  <a:pt x="173" y="630"/>
                  <a:pt x="173" y="630"/>
                  <a:pt x="173" y="630"/>
                </a:cubicBezTo>
                <a:cubicBezTo>
                  <a:pt x="173" y="630"/>
                  <a:pt x="173" y="630"/>
                  <a:pt x="173" y="630"/>
                </a:cubicBezTo>
                <a:cubicBezTo>
                  <a:pt x="173" y="629"/>
                  <a:pt x="174" y="629"/>
                  <a:pt x="174" y="629"/>
                </a:cubicBezTo>
                <a:cubicBezTo>
                  <a:pt x="174" y="629"/>
                  <a:pt x="174" y="629"/>
                  <a:pt x="174" y="629"/>
                </a:cubicBezTo>
                <a:cubicBezTo>
                  <a:pt x="174" y="629"/>
                  <a:pt x="174" y="629"/>
                  <a:pt x="174" y="629"/>
                </a:cubicBezTo>
                <a:cubicBezTo>
                  <a:pt x="174" y="629"/>
                  <a:pt x="174" y="629"/>
                  <a:pt x="174" y="629"/>
                </a:cubicBezTo>
                <a:cubicBezTo>
                  <a:pt x="174" y="629"/>
                  <a:pt x="174" y="630"/>
                  <a:pt x="175" y="630"/>
                </a:cubicBezTo>
                <a:cubicBezTo>
                  <a:pt x="175" y="629"/>
                  <a:pt x="175" y="629"/>
                  <a:pt x="175" y="629"/>
                </a:cubicBezTo>
                <a:cubicBezTo>
                  <a:pt x="175" y="629"/>
                  <a:pt x="175" y="629"/>
                  <a:pt x="175" y="629"/>
                </a:cubicBezTo>
                <a:cubicBezTo>
                  <a:pt x="175" y="629"/>
                  <a:pt x="175" y="629"/>
                  <a:pt x="175" y="629"/>
                </a:cubicBezTo>
                <a:cubicBezTo>
                  <a:pt x="176" y="628"/>
                  <a:pt x="175" y="627"/>
                  <a:pt x="176" y="626"/>
                </a:cubicBezTo>
                <a:cubicBezTo>
                  <a:pt x="176" y="626"/>
                  <a:pt x="176" y="626"/>
                  <a:pt x="175" y="625"/>
                </a:cubicBezTo>
                <a:cubicBezTo>
                  <a:pt x="177" y="624"/>
                  <a:pt x="175" y="623"/>
                  <a:pt x="176" y="621"/>
                </a:cubicBezTo>
                <a:cubicBezTo>
                  <a:pt x="176" y="621"/>
                  <a:pt x="175" y="621"/>
                  <a:pt x="175" y="621"/>
                </a:cubicBezTo>
                <a:cubicBezTo>
                  <a:pt x="175" y="618"/>
                  <a:pt x="176" y="616"/>
                  <a:pt x="175" y="614"/>
                </a:cubicBezTo>
                <a:cubicBezTo>
                  <a:pt x="176" y="612"/>
                  <a:pt x="175" y="611"/>
                  <a:pt x="175" y="609"/>
                </a:cubicBezTo>
                <a:cubicBezTo>
                  <a:pt x="175" y="608"/>
                  <a:pt x="176" y="605"/>
                  <a:pt x="175" y="604"/>
                </a:cubicBezTo>
                <a:cubicBezTo>
                  <a:pt x="175" y="602"/>
                  <a:pt x="175" y="601"/>
                  <a:pt x="175" y="600"/>
                </a:cubicBezTo>
                <a:cubicBezTo>
                  <a:pt x="175" y="599"/>
                  <a:pt x="174" y="599"/>
                  <a:pt x="174" y="599"/>
                </a:cubicBezTo>
                <a:cubicBezTo>
                  <a:pt x="174" y="599"/>
                  <a:pt x="174" y="598"/>
                  <a:pt x="174" y="597"/>
                </a:cubicBezTo>
                <a:cubicBezTo>
                  <a:pt x="174" y="596"/>
                  <a:pt x="174" y="595"/>
                  <a:pt x="174" y="594"/>
                </a:cubicBezTo>
                <a:cubicBezTo>
                  <a:pt x="174" y="594"/>
                  <a:pt x="175" y="594"/>
                  <a:pt x="175" y="594"/>
                </a:cubicBezTo>
                <a:cubicBezTo>
                  <a:pt x="175" y="593"/>
                  <a:pt x="174" y="593"/>
                  <a:pt x="174" y="593"/>
                </a:cubicBezTo>
                <a:cubicBezTo>
                  <a:pt x="174" y="592"/>
                  <a:pt x="174" y="590"/>
                  <a:pt x="174" y="589"/>
                </a:cubicBezTo>
                <a:cubicBezTo>
                  <a:pt x="174" y="589"/>
                  <a:pt x="174" y="589"/>
                  <a:pt x="174" y="589"/>
                </a:cubicBezTo>
                <a:cubicBezTo>
                  <a:pt x="174" y="588"/>
                  <a:pt x="174" y="586"/>
                  <a:pt x="174" y="585"/>
                </a:cubicBezTo>
                <a:cubicBezTo>
                  <a:pt x="174" y="584"/>
                  <a:pt x="174" y="583"/>
                  <a:pt x="174" y="581"/>
                </a:cubicBezTo>
                <a:cubicBezTo>
                  <a:pt x="173" y="578"/>
                  <a:pt x="174" y="575"/>
                  <a:pt x="173" y="573"/>
                </a:cubicBezTo>
                <a:cubicBezTo>
                  <a:pt x="173" y="572"/>
                  <a:pt x="173" y="572"/>
                  <a:pt x="173" y="572"/>
                </a:cubicBezTo>
                <a:cubicBezTo>
                  <a:pt x="173" y="571"/>
                  <a:pt x="173" y="571"/>
                  <a:pt x="172" y="571"/>
                </a:cubicBezTo>
                <a:cubicBezTo>
                  <a:pt x="173" y="570"/>
                  <a:pt x="173" y="570"/>
                  <a:pt x="173" y="570"/>
                </a:cubicBezTo>
                <a:cubicBezTo>
                  <a:pt x="173" y="570"/>
                  <a:pt x="173" y="570"/>
                  <a:pt x="173" y="570"/>
                </a:cubicBezTo>
                <a:cubicBezTo>
                  <a:pt x="173" y="569"/>
                  <a:pt x="173" y="568"/>
                  <a:pt x="172" y="567"/>
                </a:cubicBezTo>
                <a:cubicBezTo>
                  <a:pt x="172" y="567"/>
                  <a:pt x="172" y="567"/>
                  <a:pt x="172" y="567"/>
                </a:cubicBezTo>
                <a:close/>
                <a:moveTo>
                  <a:pt x="179" y="623"/>
                </a:moveTo>
                <a:cubicBezTo>
                  <a:pt x="178" y="623"/>
                  <a:pt x="178" y="623"/>
                  <a:pt x="178" y="623"/>
                </a:cubicBezTo>
                <a:cubicBezTo>
                  <a:pt x="178" y="623"/>
                  <a:pt x="178" y="623"/>
                  <a:pt x="178" y="623"/>
                </a:cubicBezTo>
                <a:cubicBezTo>
                  <a:pt x="178" y="624"/>
                  <a:pt x="178" y="624"/>
                  <a:pt x="178" y="625"/>
                </a:cubicBezTo>
                <a:cubicBezTo>
                  <a:pt x="179" y="625"/>
                  <a:pt x="179" y="626"/>
                  <a:pt x="179" y="626"/>
                </a:cubicBezTo>
                <a:cubicBezTo>
                  <a:pt x="178" y="626"/>
                  <a:pt x="179" y="627"/>
                  <a:pt x="179" y="627"/>
                </a:cubicBezTo>
                <a:cubicBezTo>
                  <a:pt x="179" y="627"/>
                  <a:pt x="179" y="627"/>
                  <a:pt x="179" y="627"/>
                </a:cubicBezTo>
                <a:cubicBezTo>
                  <a:pt x="179" y="626"/>
                  <a:pt x="179" y="625"/>
                  <a:pt x="179" y="625"/>
                </a:cubicBezTo>
                <a:cubicBezTo>
                  <a:pt x="179" y="624"/>
                  <a:pt x="179" y="624"/>
                  <a:pt x="179" y="624"/>
                </a:cubicBezTo>
                <a:cubicBezTo>
                  <a:pt x="179" y="623"/>
                  <a:pt x="179" y="623"/>
                  <a:pt x="179" y="623"/>
                </a:cubicBezTo>
                <a:close/>
                <a:moveTo>
                  <a:pt x="186" y="612"/>
                </a:moveTo>
                <a:cubicBezTo>
                  <a:pt x="186" y="612"/>
                  <a:pt x="186" y="612"/>
                  <a:pt x="186" y="612"/>
                </a:cubicBezTo>
                <a:cubicBezTo>
                  <a:pt x="186" y="614"/>
                  <a:pt x="186" y="614"/>
                  <a:pt x="186" y="616"/>
                </a:cubicBezTo>
                <a:cubicBezTo>
                  <a:pt x="186" y="616"/>
                  <a:pt x="185" y="617"/>
                  <a:pt x="185" y="618"/>
                </a:cubicBezTo>
                <a:cubicBezTo>
                  <a:pt x="185" y="618"/>
                  <a:pt x="185" y="618"/>
                  <a:pt x="186" y="618"/>
                </a:cubicBezTo>
                <a:cubicBezTo>
                  <a:pt x="186" y="618"/>
                  <a:pt x="186" y="618"/>
                  <a:pt x="186" y="618"/>
                </a:cubicBezTo>
                <a:cubicBezTo>
                  <a:pt x="186" y="617"/>
                  <a:pt x="186" y="616"/>
                  <a:pt x="186" y="616"/>
                </a:cubicBezTo>
                <a:cubicBezTo>
                  <a:pt x="187" y="615"/>
                  <a:pt x="187" y="613"/>
                  <a:pt x="186" y="612"/>
                </a:cubicBezTo>
                <a:cubicBezTo>
                  <a:pt x="186" y="612"/>
                  <a:pt x="186" y="612"/>
                  <a:pt x="186" y="612"/>
                </a:cubicBezTo>
                <a:cubicBezTo>
                  <a:pt x="186" y="612"/>
                  <a:pt x="186" y="612"/>
                  <a:pt x="186" y="612"/>
                </a:cubicBezTo>
                <a:close/>
                <a:moveTo>
                  <a:pt x="178" y="609"/>
                </a:moveTo>
                <a:cubicBezTo>
                  <a:pt x="178" y="609"/>
                  <a:pt x="178" y="608"/>
                  <a:pt x="178" y="608"/>
                </a:cubicBezTo>
                <a:cubicBezTo>
                  <a:pt x="178" y="608"/>
                  <a:pt x="178" y="608"/>
                  <a:pt x="178" y="608"/>
                </a:cubicBezTo>
                <a:cubicBezTo>
                  <a:pt x="178" y="608"/>
                  <a:pt x="178" y="609"/>
                  <a:pt x="178" y="609"/>
                </a:cubicBezTo>
                <a:cubicBezTo>
                  <a:pt x="177" y="610"/>
                  <a:pt x="178" y="611"/>
                  <a:pt x="178" y="612"/>
                </a:cubicBezTo>
                <a:cubicBezTo>
                  <a:pt x="178" y="613"/>
                  <a:pt x="178" y="614"/>
                  <a:pt x="178" y="614"/>
                </a:cubicBezTo>
                <a:cubicBezTo>
                  <a:pt x="178" y="615"/>
                  <a:pt x="178" y="615"/>
                  <a:pt x="178" y="615"/>
                </a:cubicBezTo>
                <a:cubicBezTo>
                  <a:pt x="178" y="615"/>
                  <a:pt x="178" y="615"/>
                  <a:pt x="178" y="615"/>
                </a:cubicBezTo>
                <a:cubicBezTo>
                  <a:pt x="179" y="614"/>
                  <a:pt x="178" y="613"/>
                  <a:pt x="178" y="612"/>
                </a:cubicBezTo>
                <a:cubicBezTo>
                  <a:pt x="178" y="611"/>
                  <a:pt x="178" y="610"/>
                  <a:pt x="178" y="609"/>
                </a:cubicBezTo>
                <a:close/>
                <a:moveTo>
                  <a:pt x="178" y="604"/>
                </a:moveTo>
                <a:cubicBezTo>
                  <a:pt x="178" y="604"/>
                  <a:pt x="178" y="604"/>
                  <a:pt x="178" y="604"/>
                </a:cubicBezTo>
                <a:cubicBezTo>
                  <a:pt x="178" y="604"/>
                  <a:pt x="178" y="604"/>
                  <a:pt x="178" y="604"/>
                </a:cubicBezTo>
                <a:cubicBezTo>
                  <a:pt x="178" y="605"/>
                  <a:pt x="178" y="606"/>
                  <a:pt x="178" y="606"/>
                </a:cubicBezTo>
                <a:cubicBezTo>
                  <a:pt x="178" y="606"/>
                  <a:pt x="178" y="607"/>
                  <a:pt x="178" y="607"/>
                </a:cubicBezTo>
                <a:cubicBezTo>
                  <a:pt x="178" y="607"/>
                  <a:pt x="178" y="606"/>
                  <a:pt x="178" y="606"/>
                </a:cubicBezTo>
                <a:cubicBezTo>
                  <a:pt x="178" y="606"/>
                  <a:pt x="178" y="605"/>
                  <a:pt x="178" y="604"/>
                </a:cubicBezTo>
                <a:cubicBezTo>
                  <a:pt x="178" y="604"/>
                  <a:pt x="178" y="604"/>
                  <a:pt x="178" y="604"/>
                </a:cubicBezTo>
                <a:close/>
                <a:moveTo>
                  <a:pt x="128" y="643"/>
                </a:moveTo>
                <a:cubicBezTo>
                  <a:pt x="128" y="643"/>
                  <a:pt x="128" y="643"/>
                  <a:pt x="128" y="643"/>
                </a:cubicBezTo>
                <a:cubicBezTo>
                  <a:pt x="128" y="643"/>
                  <a:pt x="128" y="643"/>
                  <a:pt x="128" y="643"/>
                </a:cubicBezTo>
                <a:cubicBezTo>
                  <a:pt x="128" y="643"/>
                  <a:pt x="128" y="643"/>
                  <a:pt x="128" y="643"/>
                </a:cubicBezTo>
                <a:cubicBezTo>
                  <a:pt x="128" y="644"/>
                  <a:pt x="128" y="644"/>
                  <a:pt x="128" y="645"/>
                </a:cubicBezTo>
                <a:cubicBezTo>
                  <a:pt x="128" y="645"/>
                  <a:pt x="128" y="645"/>
                  <a:pt x="128" y="645"/>
                </a:cubicBezTo>
                <a:cubicBezTo>
                  <a:pt x="128" y="645"/>
                  <a:pt x="128" y="645"/>
                  <a:pt x="128" y="645"/>
                </a:cubicBezTo>
                <a:cubicBezTo>
                  <a:pt x="128" y="644"/>
                  <a:pt x="128" y="644"/>
                  <a:pt x="128" y="643"/>
                </a:cubicBezTo>
                <a:close/>
                <a:moveTo>
                  <a:pt x="128" y="638"/>
                </a:moveTo>
                <a:cubicBezTo>
                  <a:pt x="128" y="638"/>
                  <a:pt x="128" y="638"/>
                  <a:pt x="128" y="638"/>
                </a:cubicBezTo>
                <a:cubicBezTo>
                  <a:pt x="128" y="638"/>
                  <a:pt x="128" y="638"/>
                  <a:pt x="128" y="638"/>
                </a:cubicBezTo>
                <a:cubicBezTo>
                  <a:pt x="128" y="638"/>
                  <a:pt x="128" y="638"/>
                  <a:pt x="128" y="638"/>
                </a:cubicBezTo>
                <a:cubicBezTo>
                  <a:pt x="128" y="639"/>
                  <a:pt x="128" y="639"/>
                  <a:pt x="128" y="639"/>
                </a:cubicBezTo>
                <a:cubicBezTo>
                  <a:pt x="128" y="640"/>
                  <a:pt x="128" y="640"/>
                  <a:pt x="128" y="640"/>
                </a:cubicBezTo>
                <a:cubicBezTo>
                  <a:pt x="128" y="640"/>
                  <a:pt x="128" y="640"/>
                  <a:pt x="128" y="640"/>
                </a:cubicBezTo>
                <a:cubicBezTo>
                  <a:pt x="128" y="640"/>
                  <a:pt x="128" y="640"/>
                  <a:pt x="128" y="640"/>
                </a:cubicBezTo>
                <a:cubicBezTo>
                  <a:pt x="128" y="640"/>
                  <a:pt x="128" y="640"/>
                  <a:pt x="128" y="639"/>
                </a:cubicBezTo>
                <a:cubicBezTo>
                  <a:pt x="128" y="639"/>
                  <a:pt x="128" y="639"/>
                  <a:pt x="128" y="638"/>
                </a:cubicBezTo>
                <a:close/>
                <a:moveTo>
                  <a:pt x="128" y="634"/>
                </a:moveTo>
                <a:cubicBezTo>
                  <a:pt x="128" y="633"/>
                  <a:pt x="128" y="632"/>
                  <a:pt x="128" y="632"/>
                </a:cubicBezTo>
                <a:cubicBezTo>
                  <a:pt x="128" y="632"/>
                  <a:pt x="128" y="632"/>
                  <a:pt x="128" y="632"/>
                </a:cubicBezTo>
                <a:cubicBezTo>
                  <a:pt x="128" y="632"/>
                  <a:pt x="127" y="632"/>
                  <a:pt x="127" y="632"/>
                </a:cubicBezTo>
                <a:cubicBezTo>
                  <a:pt x="127" y="632"/>
                  <a:pt x="127" y="632"/>
                  <a:pt x="127" y="632"/>
                </a:cubicBezTo>
                <a:cubicBezTo>
                  <a:pt x="128" y="632"/>
                  <a:pt x="128" y="633"/>
                  <a:pt x="128" y="634"/>
                </a:cubicBezTo>
                <a:cubicBezTo>
                  <a:pt x="128" y="634"/>
                  <a:pt x="128" y="635"/>
                  <a:pt x="128" y="635"/>
                </a:cubicBezTo>
                <a:cubicBezTo>
                  <a:pt x="128" y="635"/>
                  <a:pt x="128" y="635"/>
                  <a:pt x="128" y="635"/>
                </a:cubicBezTo>
                <a:cubicBezTo>
                  <a:pt x="128" y="635"/>
                  <a:pt x="128" y="635"/>
                  <a:pt x="128" y="635"/>
                </a:cubicBezTo>
                <a:cubicBezTo>
                  <a:pt x="128" y="635"/>
                  <a:pt x="128" y="634"/>
                  <a:pt x="128" y="634"/>
                </a:cubicBezTo>
                <a:close/>
                <a:moveTo>
                  <a:pt x="183" y="572"/>
                </a:moveTo>
                <a:cubicBezTo>
                  <a:pt x="183" y="573"/>
                  <a:pt x="183" y="573"/>
                  <a:pt x="183" y="574"/>
                </a:cubicBezTo>
                <a:cubicBezTo>
                  <a:pt x="183" y="574"/>
                  <a:pt x="183" y="575"/>
                  <a:pt x="183" y="575"/>
                </a:cubicBezTo>
                <a:cubicBezTo>
                  <a:pt x="183" y="575"/>
                  <a:pt x="183" y="575"/>
                  <a:pt x="183" y="575"/>
                </a:cubicBezTo>
                <a:cubicBezTo>
                  <a:pt x="184" y="575"/>
                  <a:pt x="184" y="575"/>
                  <a:pt x="184" y="575"/>
                </a:cubicBezTo>
                <a:cubicBezTo>
                  <a:pt x="184" y="575"/>
                  <a:pt x="184" y="574"/>
                  <a:pt x="183" y="574"/>
                </a:cubicBezTo>
                <a:cubicBezTo>
                  <a:pt x="183" y="573"/>
                  <a:pt x="183" y="573"/>
                  <a:pt x="183" y="572"/>
                </a:cubicBezTo>
                <a:cubicBezTo>
                  <a:pt x="183" y="572"/>
                  <a:pt x="183" y="572"/>
                  <a:pt x="183" y="572"/>
                </a:cubicBezTo>
                <a:cubicBezTo>
                  <a:pt x="183" y="572"/>
                  <a:pt x="183" y="572"/>
                  <a:pt x="183" y="572"/>
                </a:cubicBezTo>
                <a:cubicBezTo>
                  <a:pt x="183" y="572"/>
                  <a:pt x="183" y="572"/>
                  <a:pt x="183" y="572"/>
                </a:cubicBezTo>
                <a:close/>
                <a:moveTo>
                  <a:pt x="127" y="606"/>
                </a:moveTo>
                <a:cubicBezTo>
                  <a:pt x="127" y="606"/>
                  <a:pt x="127" y="606"/>
                  <a:pt x="127" y="606"/>
                </a:cubicBezTo>
                <a:cubicBezTo>
                  <a:pt x="126" y="606"/>
                  <a:pt x="126" y="606"/>
                  <a:pt x="126" y="606"/>
                </a:cubicBezTo>
                <a:cubicBezTo>
                  <a:pt x="126" y="606"/>
                  <a:pt x="126" y="606"/>
                  <a:pt x="126" y="606"/>
                </a:cubicBezTo>
                <a:cubicBezTo>
                  <a:pt x="126" y="607"/>
                  <a:pt x="126" y="609"/>
                  <a:pt x="126" y="610"/>
                </a:cubicBezTo>
                <a:cubicBezTo>
                  <a:pt x="126" y="610"/>
                  <a:pt x="127" y="610"/>
                  <a:pt x="127" y="610"/>
                </a:cubicBezTo>
                <a:cubicBezTo>
                  <a:pt x="127" y="610"/>
                  <a:pt x="127" y="610"/>
                  <a:pt x="127" y="609"/>
                </a:cubicBezTo>
                <a:cubicBezTo>
                  <a:pt x="126" y="609"/>
                  <a:pt x="126" y="607"/>
                  <a:pt x="127" y="606"/>
                </a:cubicBezTo>
                <a:close/>
                <a:moveTo>
                  <a:pt x="126" y="591"/>
                </a:moveTo>
                <a:cubicBezTo>
                  <a:pt x="126" y="591"/>
                  <a:pt x="126" y="591"/>
                  <a:pt x="125" y="591"/>
                </a:cubicBezTo>
                <a:cubicBezTo>
                  <a:pt x="125" y="591"/>
                  <a:pt x="125" y="591"/>
                  <a:pt x="125" y="591"/>
                </a:cubicBezTo>
                <a:cubicBezTo>
                  <a:pt x="125" y="591"/>
                  <a:pt x="125" y="591"/>
                  <a:pt x="125" y="591"/>
                </a:cubicBezTo>
                <a:cubicBezTo>
                  <a:pt x="125" y="593"/>
                  <a:pt x="125" y="595"/>
                  <a:pt x="126" y="596"/>
                </a:cubicBezTo>
                <a:cubicBezTo>
                  <a:pt x="126" y="599"/>
                  <a:pt x="126" y="601"/>
                  <a:pt x="126" y="604"/>
                </a:cubicBezTo>
                <a:cubicBezTo>
                  <a:pt x="126" y="604"/>
                  <a:pt x="126" y="604"/>
                  <a:pt x="126" y="604"/>
                </a:cubicBezTo>
                <a:cubicBezTo>
                  <a:pt x="126" y="604"/>
                  <a:pt x="126" y="604"/>
                  <a:pt x="126" y="604"/>
                </a:cubicBezTo>
                <a:cubicBezTo>
                  <a:pt x="126" y="601"/>
                  <a:pt x="126" y="599"/>
                  <a:pt x="126" y="596"/>
                </a:cubicBezTo>
                <a:cubicBezTo>
                  <a:pt x="126" y="594"/>
                  <a:pt x="126" y="593"/>
                  <a:pt x="126" y="591"/>
                </a:cubicBezTo>
                <a:close/>
                <a:moveTo>
                  <a:pt x="125" y="586"/>
                </a:moveTo>
                <a:cubicBezTo>
                  <a:pt x="125" y="585"/>
                  <a:pt x="125" y="585"/>
                  <a:pt x="125" y="585"/>
                </a:cubicBezTo>
                <a:cubicBezTo>
                  <a:pt x="125" y="585"/>
                  <a:pt x="125" y="585"/>
                  <a:pt x="125" y="585"/>
                </a:cubicBezTo>
                <a:cubicBezTo>
                  <a:pt x="125" y="585"/>
                  <a:pt x="125" y="585"/>
                  <a:pt x="125" y="586"/>
                </a:cubicBezTo>
                <a:cubicBezTo>
                  <a:pt x="125" y="586"/>
                  <a:pt x="125" y="586"/>
                  <a:pt x="125" y="586"/>
                </a:cubicBezTo>
                <a:cubicBezTo>
                  <a:pt x="125" y="586"/>
                  <a:pt x="125" y="587"/>
                  <a:pt x="125" y="587"/>
                </a:cubicBezTo>
                <a:cubicBezTo>
                  <a:pt x="125" y="587"/>
                  <a:pt x="125" y="586"/>
                  <a:pt x="125" y="586"/>
                </a:cubicBezTo>
                <a:close/>
                <a:moveTo>
                  <a:pt x="168" y="544"/>
                </a:moveTo>
                <a:cubicBezTo>
                  <a:pt x="168" y="543"/>
                  <a:pt x="168" y="542"/>
                  <a:pt x="168" y="542"/>
                </a:cubicBezTo>
                <a:cubicBezTo>
                  <a:pt x="168" y="542"/>
                  <a:pt x="168" y="541"/>
                  <a:pt x="168" y="541"/>
                </a:cubicBezTo>
                <a:cubicBezTo>
                  <a:pt x="168" y="541"/>
                  <a:pt x="168" y="541"/>
                  <a:pt x="168" y="542"/>
                </a:cubicBezTo>
                <a:cubicBezTo>
                  <a:pt x="168" y="542"/>
                  <a:pt x="168" y="542"/>
                  <a:pt x="168" y="542"/>
                </a:cubicBezTo>
                <a:cubicBezTo>
                  <a:pt x="168" y="542"/>
                  <a:pt x="168" y="543"/>
                  <a:pt x="168" y="544"/>
                </a:cubicBezTo>
                <a:cubicBezTo>
                  <a:pt x="168" y="545"/>
                  <a:pt x="168" y="545"/>
                  <a:pt x="168" y="546"/>
                </a:cubicBezTo>
                <a:cubicBezTo>
                  <a:pt x="168" y="546"/>
                  <a:pt x="168" y="546"/>
                  <a:pt x="168" y="546"/>
                </a:cubicBezTo>
                <a:cubicBezTo>
                  <a:pt x="168" y="546"/>
                  <a:pt x="168" y="546"/>
                  <a:pt x="168" y="546"/>
                </a:cubicBezTo>
                <a:cubicBezTo>
                  <a:pt x="168" y="545"/>
                  <a:pt x="168" y="545"/>
                  <a:pt x="168" y="544"/>
                </a:cubicBezTo>
                <a:close/>
                <a:moveTo>
                  <a:pt x="174" y="530"/>
                </a:moveTo>
                <a:cubicBezTo>
                  <a:pt x="174" y="531"/>
                  <a:pt x="174" y="531"/>
                  <a:pt x="174" y="531"/>
                </a:cubicBezTo>
                <a:cubicBezTo>
                  <a:pt x="174" y="532"/>
                  <a:pt x="174" y="532"/>
                  <a:pt x="174" y="533"/>
                </a:cubicBezTo>
                <a:cubicBezTo>
                  <a:pt x="174" y="533"/>
                  <a:pt x="174" y="533"/>
                  <a:pt x="174" y="533"/>
                </a:cubicBezTo>
                <a:cubicBezTo>
                  <a:pt x="174" y="533"/>
                  <a:pt x="174" y="533"/>
                  <a:pt x="174" y="533"/>
                </a:cubicBezTo>
                <a:cubicBezTo>
                  <a:pt x="174" y="532"/>
                  <a:pt x="174" y="532"/>
                  <a:pt x="174" y="531"/>
                </a:cubicBezTo>
                <a:cubicBezTo>
                  <a:pt x="174" y="531"/>
                  <a:pt x="174" y="531"/>
                  <a:pt x="174" y="530"/>
                </a:cubicBezTo>
                <a:cubicBezTo>
                  <a:pt x="174" y="530"/>
                  <a:pt x="174" y="530"/>
                  <a:pt x="174" y="530"/>
                </a:cubicBezTo>
                <a:cubicBezTo>
                  <a:pt x="174" y="530"/>
                  <a:pt x="174" y="530"/>
                  <a:pt x="174" y="530"/>
                </a:cubicBezTo>
                <a:cubicBezTo>
                  <a:pt x="174" y="530"/>
                  <a:pt x="174" y="530"/>
                  <a:pt x="174" y="530"/>
                </a:cubicBezTo>
                <a:close/>
                <a:moveTo>
                  <a:pt x="167" y="529"/>
                </a:moveTo>
                <a:cubicBezTo>
                  <a:pt x="167" y="529"/>
                  <a:pt x="167" y="528"/>
                  <a:pt x="167" y="528"/>
                </a:cubicBezTo>
                <a:cubicBezTo>
                  <a:pt x="167" y="528"/>
                  <a:pt x="167" y="528"/>
                  <a:pt x="167" y="527"/>
                </a:cubicBezTo>
                <a:cubicBezTo>
                  <a:pt x="167" y="528"/>
                  <a:pt x="167" y="528"/>
                  <a:pt x="167" y="528"/>
                </a:cubicBezTo>
                <a:cubicBezTo>
                  <a:pt x="167" y="528"/>
                  <a:pt x="167" y="528"/>
                  <a:pt x="167" y="528"/>
                </a:cubicBezTo>
                <a:cubicBezTo>
                  <a:pt x="167" y="528"/>
                  <a:pt x="167" y="529"/>
                  <a:pt x="167" y="529"/>
                </a:cubicBezTo>
                <a:cubicBezTo>
                  <a:pt x="167" y="530"/>
                  <a:pt x="167" y="530"/>
                  <a:pt x="167" y="531"/>
                </a:cubicBezTo>
                <a:cubicBezTo>
                  <a:pt x="167" y="531"/>
                  <a:pt x="167" y="531"/>
                  <a:pt x="168" y="531"/>
                </a:cubicBezTo>
                <a:cubicBezTo>
                  <a:pt x="168" y="531"/>
                  <a:pt x="168" y="531"/>
                  <a:pt x="168" y="531"/>
                </a:cubicBezTo>
                <a:cubicBezTo>
                  <a:pt x="167" y="530"/>
                  <a:pt x="167" y="530"/>
                  <a:pt x="167" y="529"/>
                </a:cubicBezTo>
                <a:close/>
                <a:moveTo>
                  <a:pt x="170" y="514"/>
                </a:moveTo>
                <a:cubicBezTo>
                  <a:pt x="170" y="514"/>
                  <a:pt x="170" y="515"/>
                  <a:pt x="170" y="515"/>
                </a:cubicBezTo>
                <a:cubicBezTo>
                  <a:pt x="170" y="515"/>
                  <a:pt x="170" y="515"/>
                  <a:pt x="170" y="516"/>
                </a:cubicBezTo>
                <a:cubicBezTo>
                  <a:pt x="170" y="516"/>
                  <a:pt x="170" y="516"/>
                  <a:pt x="170" y="516"/>
                </a:cubicBezTo>
                <a:cubicBezTo>
                  <a:pt x="170" y="516"/>
                  <a:pt x="170" y="516"/>
                  <a:pt x="170" y="516"/>
                </a:cubicBezTo>
                <a:cubicBezTo>
                  <a:pt x="170" y="515"/>
                  <a:pt x="170" y="515"/>
                  <a:pt x="170" y="515"/>
                </a:cubicBezTo>
                <a:cubicBezTo>
                  <a:pt x="170" y="515"/>
                  <a:pt x="170" y="514"/>
                  <a:pt x="170" y="514"/>
                </a:cubicBezTo>
                <a:cubicBezTo>
                  <a:pt x="170" y="514"/>
                  <a:pt x="170" y="514"/>
                  <a:pt x="170" y="514"/>
                </a:cubicBezTo>
                <a:cubicBezTo>
                  <a:pt x="170" y="514"/>
                  <a:pt x="170" y="514"/>
                  <a:pt x="170" y="514"/>
                </a:cubicBezTo>
                <a:cubicBezTo>
                  <a:pt x="170" y="514"/>
                  <a:pt x="170" y="514"/>
                  <a:pt x="170" y="514"/>
                </a:cubicBezTo>
                <a:close/>
                <a:moveTo>
                  <a:pt x="168" y="514"/>
                </a:moveTo>
                <a:cubicBezTo>
                  <a:pt x="168" y="514"/>
                  <a:pt x="168" y="514"/>
                  <a:pt x="168" y="514"/>
                </a:cubicBezTo>
                <a:cubicBezTo>
                  <a:pt x="168" y="514"/>
                  <a:pt x="168" y="513"/>
                  <a:pt x="168" y="513"/>
                </a:cubicBezTo>
                <a:cubicBezTo>
                  <a:pt x="168" y="513"/>
                  <a:pt x="168" y="513"/>
                  <a:pt x="168" y="513"/>
                </a:cubicBezTo>
                <a:cubicBezTo>
                  <a:pt x="168" y="513"/>
                  <a:pt x="168" y="513"/>
                  <a:pt x="168" y="513"/>
                </a:cubicBezTo>
                <a:cubicBezTo>
                  <a:pt x="168" y="513"/>
                  <a:pt x="168" y="513"/>
                  <a:pt x="168" y="513"/>
                </a:cubicBezTo>
                <a:cubicBezTo>
                  <a:pt x="168" y="514"/>
                  <a:pt x="168" y="514"/>
                  <a:pt x="168" y="514"/>
                </a:cubicBezTo>
                <a:cubicBezTo>
                  <a:pt x="168" y="514"/>
                  <a:pt x="168" y="514"/>
                  <a:pt x="168" y="514"/>
                </a:cubicBezTo>
                <a:close/>
                <a:moveTo>
                  <a:pt x="167" y="509"/>
                </a:moveTo>
                <a:cubicBezTo>
                  <a:pt x="166" y="510"/>
                  <a:pt x="166" y="511"/>
                  <a:pt x="166" y="511"/>
                </a:cubicBezTo>
                <a:cubicBezTo>
                  <a:pt x="166" y="511"/>
                  <a:pt x="166" y="512"/>
                  <a:pt x="166" y="512"/>
                </a:cubicBezTo>
                <a:cubicBezTo>
                  <a:pt x="166" y="512"/>
                  <a:pt x="166" y="512"/>
                  <a:pt x="167" y="512"/>
                </a:cubicBezTo>
                <a:cubicBezTo>
                  <a:pt x="167" y="512"/>
                  <a:pt x="167" y="512"/>
                  <a:pt x="167" y="512"/>
                </a:cubicBezTo>
                <a:cubicBezTo>
                  <a:pt x="167" y="512"/>
                  <a:pt x="167" y="511"/>
                  <a:pt x="167" y="511"/>
                </a:cubicBezTo>
                <a:cubicBezTo>
                  <a:pt x="167" y="511"/>
                  <a:pt x="167" y="510"/>
                  <a:pt x="167" y="510"/>
                </a:cubicBezTo>
                <a:cubicBezTo>
                  <a:pt x="167" y="509"/>
                  <a:pt x="167" y="509"/>
                  <a:pt x="167" y="509"/>
                </a:cubicBezTo>
                <a:cubicBezTo>
                  <a:pt x="167" y="509"/>
                  <a:pt x="167" y="509"/>
                  <a:pt x="167" y="509"/>
                </a:cubicBezTo>
                <a:cubicBezTo>
                  <a:pt x="167" y="509"/>
                  <a:pt x="167" y="509"/>
                  <a:pt x="167" y="509"/>
                </a:cubicBezTo>
                <a:close/>
                <a:moveTo>
                  <a:pt x="168" y="511"/>
                </a:moveTo>
                <a:cubicBezTo>
                  <a:pt x="168" y="511"/>
                  <a:pt x="168" y="511"/>
                  <a:pt x="168" y="511"/>
                </a:cubicBezTo>
                <a:cubicBezTo>
                  <a:pt x="169" y="510"/>
                  <a:pt x="168" y="509"/>
                  <a:pt x="168" y="508"/>
                </a:cubicBezTo>
                <a:cubicBezTo>
                  <a:pt x="168" y="507"/>
                  <a:pt x="168" y="506"/>
                  <a:pt x="168" y="505"/>
                </a:cubicBezTo>
                <a:cubicBezTo>
                  <a:pt x="168" y="505"/>
                  <a:pt x="168" y="505"/>
                  <a:pt x="168" y="505"/>
                </a:cubicBezTo>
                <a:cubicBezTo>
                  <a:pt x="167" y="505"/>
                  <a:pt x="167" y="505"/>
                  <a:pt x="167" y="505"/>
                </a:cubicBezTo>
                <a:cubicBezTo>
                  <a:pt x="167" y="505"/>
                  <a:pt x="167" y="505"/>
                  <a:pt x="167" y="505"/>
                </a:cubicBezTo>
                <a:cubicBezTo>
                  <a:pt x="167" y="506"/>
                  <a:pt x="167" y="507"/>
                  <a:pt x="168" y="508"/>
                </a:cubicBezTo>
                <a:cubicBezTo>
                  <a:pt x="168" y="509"/>
                  <a:pt x="168" y="510"/>
                  <a:pt x="168" y="511"/>
                </a:cubicBezTo>
                <a:cubicBezTo>
                  <a:pt x="167" y="511"/>
                  <a:pt x="168" y="511"/>
                  <a:pt x="168" y="511"/>
                </a:cubicBezTo>
                <a:close/>
                <a:moveTo>
                  <a:pt x="166" y="488"/>
                </a:moveTo>
                <a:cubicBezTo>
                  <a:pt x="166" y="488"/>
                  <a:pt x="166" y="488"/>
                  <a:pt x="166" y="488"/>
                </a:cubicBezTo>
                <a:cubicBezTo>
                  <a:pt x="166" y="488"/>
                  <a:pt x="166" y="488"/>
                  <a:pt x="166" y="488"/>
                </a:cubicBezTo>
                <a:cubicBezTo>
                  <a:pt x="166" y="488"/>
                  <a:pt x="166" y="488"/>
                  <a:pt x="166" y="488"/>
                </a:cubicBezTo>
                <a:cubicBezTo>
                  <a:pt x="166" y="489"/>
                  <a:pt x="166" y="489"/>
                  <a:pt x="166" y="489"/>
                </a:cubicBezTo>
                <a:cubicBezTo>
                  <a:pt x="166" y="489"/>
                  <a:pt x="166" y="490"/>
                  <a:pt x="166" y="490"/>
                </a:cubicBezTo>
                <a:cubicBezTo>
                  <a:pt x="166" y="490"/>
                  <a:pt x="166" y="490"/>
                  <a:pt x="166" y="490"/>
                </a:cubicBezTo>
                <a:cubicBezTo>
                  <a:pt x="166" y="490"/>
                  <a:pt x="166" y="490"/>
                  <a:pt x="166" y="490"/>
                </a:cubicBezTo>
                <a:cubicBezTo>
                  <a:pt x="166" y="489"/>
                  <a:pt x="166" y="489"/>
                  <a:pt x="166" y="489"/>
                </a:cubicBezTo>
                <a:lnTo>
                  <a:pt x="166" y="488"/>
                </a:lnTo>
                <a:close/>
                <a:moveTo>
                  <a:pt x="172" y="477"/>
                </a:moveTo>
                <a:cubicBezTo>
                  <a:pt x="172" y="477"/>
                  <a:pt x="172" y="478"/>
                  <a:pt x="172" y="478"/>
                </a:cubicBezTo>
                <a:cubicBezTo>
                  <a:pt x="172" y="478"/>
                  <a:pt x="172" y="479"/>
                  <a:pt x="172" y="479"/>
                </a:cubicBezTo>
                <a:cubicBezTo>
                  <a:pt x="172" y="479"/>
                  <a:pt x="172" y="479"/>
                  <a:pt x="172" y="479"/>
                </a:cubicBezTo>
                <a:cubicBezTo>
                  <a:pt x="172" y="479"/>
                  <a:pt x="172" y="479"/>
                  <a:pt x="172" y="479"/>
                </a:cubicBezTo>
                <a:cubicBezTo>
                  <a:pt x="172" y="479"/>
                  <a:pt x="172" y="478"/>
                  <a:pt x="172" y="478"/>
                </a:cubicBezTo>
                <a:cubicBezTo>
                  <a:pt x="172" y="478"/>
                  <a:pt x="172" y="477"/>
                  <a:pt x="172" y="477"/>
                </a:cubicBezTo>
                <a:cubicBezTo>
                  <a:pt x="172" y="477"/>
                  <a:pt x="172" y="477"/>
                  <a:pt x="172" y="477"/>
                </a:cubicBezTo>
                <a:cubicBezTo>
                  <a:pt x="172" y="477"/>
                  <a:pt x="172" y="477"/>
                  <a:pt x="172" y="477"/>
                </a:cubicBezTo>
                <a:cubicBezTo>
                  <a:pt x="172" y="477"/>
                  <a:pt x="172" y="477"/>
                  <a:pt x="172" y="477"/>
                </a:cubicBezTo>
                <a:close/>
                <a:moveTo>
                  <a:pt x="165" y="457"/>
                </a:moveTo>
                <a:cubicBezTo>
                  <a:pt x="165" y="457"/>
                  <a:pt x="165" y="457"/>
                  <a:pt x="165" y="457"/>
                </a:cubicBezTo>
                <a:cubicBezTo>
                  <a:pt x="165" y="457"/>
                  <a:pt x="165" y="457"/>
                  <a:pt x="165" y="457"/>
                </a:cubicBezTo>
                <a:cubicBezTo>
                  <a:pt x="165" y="455"/>
                  <a:pt x="165" y="454"/>
                  <a:pt x="165" y="452"/>
                </a:cubicBezTo>
                <a:cubicBezTo>
                  <a:pt x="165" y="451"/>
                  <a:pt x="165" y="451"/>
                  <a:pt x="165" y="450"/>
                </a:cubicBezTo>
                <a:cubicBezTo>
                  <a:pt x="165" y="450"/>
                  <a:pt x="165" y="450"/>
                  <a:pt x="165" y="450"/>
                </a:cubicBezTo>
                <a:cubicBezTo>
                  <a:pt x="164" y="450"/>
                  <a:pt x="164" y="450"/>
                  <a:pt x="164" y="450"/>
                </a:cubicBezTo>
                <a:cubicBezTo>
                  <a:pt x="164" y="450"/>
                  <a:pt x="164" y="450"/>
                  <a:pt x="164" y="450"/>
                </a:cubicBezTo>
                <a:cubicBezTo>
                  <a:pt x="164" y="451"/>
                  <a:pt x="164" y="451"/>
                  <a:pt x="164" y="452"/>
                </a:cubicBezTo>
                <a:cubicBezTo>
                  <a:pt x="164" y="454"/>
                  <a:pt x="164" y="455"/>
                  <a:pt x="165" y="457"/>
                </a:cubicBezTo>
                <a:cubicBezTo>
                  <a:pt x="164" y="458"/>
                  <a:pt x="164" y="459"/>
                  <a:pt x="165" y="460"/>
                </a:cubicBezTo>
                <a:cubicBezTo>
                  <a:pt x="165" y="461"/>
                  <a:pt x="165" y="462"/>
                  <a:pt x="165" y="463"/>
                </a:cubicBezTo>
                <a:cubicBezTo>
                  <a:pt x="165" y="463"/>
                  <a:pt x="165" y="463"/>
                  <a:pt x="165" y="463"/>
                </a:cubicBezTo>
                <a:cubicBezTo>
                  <a:pt x="165" y="463"/>
                  <a:pt x="165" y="463"/>
                  <a:pt x="165" y="463"/>
                </a:cubicBezTo>
                <a:cubicBezTo>
                  <a:pt x="165" y="462"/>
                  <a:pt x="165" y="461"/>
                  <a:pt x="165" y="460"/>
                </a:cubicBezTo>
                <a:cubicBezTo>
                  <a:pt x="165" y="459"/>
                  <a:pt x="165" y="458"/>
                  <a:pt x="165" y="457"/>
                </a:cubicBezTo>
                <a:close/>
                <a:moveTo>
                  <a:pt x="166" y="459"/>
                </a:moveTo>
                <a:cubicBezTo>
                  <a:pt x="166" y="458"/>
                  <a:pt x="166" y="457"/>
                  <a:pt x="166" y="457"/>
                </a:cubicBezTo>
                <a:cubicBezTo>
                  <a:pt x="166" y="457"/>
                  <a:pt x="166" y="457"/>
                  <a:pt x="166" y="457"/>
                </a:cubicBezTo>
                <a:cubicBezTo>
                  <a:pt x="167" y="454"/>
                  <a:pt x="166" y="451"/>
                  <a:pt x="166" y="448"/>
                </a:cubicBezTo>
                <a:cubicBezTo>
                  <a:pt x="166" y="447"/>
                  <a:pt x="166" y="445"/>
                  <a:pt x="166" y="444"/>
                </a:cubicBezTo>
                <a:cubicBezTo>
                  <a:pt x="166" y="444"/>
                  <a:pt x="165" y="444"/>
                  <a:pt x="165" y="444"/>
                </a:cubicBezTo>
                <a:cubicBezTo>
                  <a:pt x="165" y="444"/>
                  <a:pt x="165" y="444"/>
                  <a:pt x="165" y="444"/>
                </a:cubicBezTo>
                <a:cubicBezTo>
                  <a:pt x="165" y="444"/>
                  <a:pt x="165" y="444"/>
                  <a:pt x="165" y="444"/>
                </a:cubicBezTo>
                <a:cubicBezTo>
                  <a:pt x="165" y="446"/>
                  <a:pt x="165" y="447"/>
                  <a:pt x="165" y="448"/>
                </a:cubicBezTo>
                <a:cubicBezTo>
                  <a:pt x="165" y="451"/>
                  <a:pt x="166" y="454"/>
                  <a:pt x="165" y="457"/>
                </a:cubicBezTo>
                <a:cubicBezTo>
                  <a:pt x="165" y="457"/>
                  <a:pt x="165" y="457"/>
                  <a:pt x="165" y="457"/>
                </a:cubicBezTo>
                <a:cubicBezTo>
                  <a:pt x="165" y="458"/>
                  <a:pt x="165" y="458"/>
                  <a:pt x="165" y="459"/>
                </a:cubicBezTo>
                <a:cubicBezTo>
                  <a:pt x="166" y="461"/>
                  <a:pt x="166" y="463"/>
                  <a:pt x="166" y="465"/>
                </a:cubicBezTo>
                <a:cubicBezTo>
                  <a:pt x="166" y="465"/>
                  <a:pt x="166" y="465"/>
                  <a:pt x="166" y="465"/>
                </a:cubicBezTo>
                <a:cubicBezTo>
                  <a:pt x="166" y="469"/>
                  <a:pt x="166" y="473"/>
                  <a:pt x="166" y="476"/>
                </a:cubicBezTo>
                <a:cubicBezTo>
                  <a:pt x="166" y="476"/>
                  <a:pt x="166" y="476"/>
                  <a:pt x="166" y="476"/>
                </a:cubicBezTo>
                <a:cubicBezTo>
                  <a:pt x="166" y="477"/>
                  <a:pt x="166" y="477"/>
                  <a:pt x="166" y="477"/>
                </a:cubicBezTo>
                <a:cubicBezTo>
                  <a:pt x="166" y="476"/>
                  <a:pt x="166" y="476"/>
                  <a:pt x="166" y="476"/>
                </a:cubicBezTo>
                <a:cubicBezTo>
                  <a:pt x="166" y="476"/>
                  <a:pt x="166" y="476"/>
                  <a:pt x="166" y="476"/>
                </a:cubicBezTo>
                <a:cubicBezTo>
                  <a:pt x="166" y="476"/>
                  <a:pt x="166" y="476"/>
                  <a:pt x="166" y="476"/>
                </a:cubicBezTo>
                <a:cubicBezTo>
                  <a:pt x="165" y="475"/>
                  <a:pt x="165" y="473"/>
                  <a:pt x="165" y="471"/>
                </a:cubicBezTo>
                <a:cubicBezTo>
                  <a:pt x="165" y="470"/>
                  <a:pt x="165" y="469"/>
                  <a:pt x="165" y="469"/>
                </a:cubicBezTo>
                <a:cubicBezTo>
                  <a:pt x="165" y="469"/>
                  <a:pt x="165" y="468"/>
                  <a:pt x="165" y="468"/>
                </a:cubicBezTo>
                <a:cubicBezTo>
                  <a:pt x="165" y="468"/>
                  <a:pt x="165" y="468"/>
                  <a:pt x="165" y="469"/>
                </a:cubicBezTo>
                <a:cubicBezTo>
                  <a:pt x="165" y="469"/>
                  <a:pt x="165" y="469"/>
                  <a:pt x="165" y="469"/>
                </a:cubicBezTo>
                <a:cubicBezTo>
                  <a:pt x="165" y="469"/>
                  <a:pt x="165" y="470"/>
                  <a:pt x="165" y="471"/>
                </a:cubicBezTo>
                <a:cubicBezTo>
                  <a:pt x="165" y="473"/>
                  <a:pt x="165" y="475"/>
                  <a:pt x="166" y="476"/>
                </a:cubicBezTo>
                <a:cubicBezTo>
                  <a:pt x="166" y="476"/>
                  <a:pt x="166" y="476"/>
                  <a:pt x="166" y="476"/>
                </a:cubicBezTo>
                <a:cubicBezTo>
                  <a:pt x="165" y="478"/>
                  <a:pt x="165" y="479"/>
                  <a:pt x="165" y="480"/>
                </a:cubicBezTo>
                <a:cubicBezTo>
                  <a:pt x="165" y="482"/>
                  <a:pt x="166" y="483"/>
                  <a:pt x="165" y="484"/>
                </a:cubicBezTo>
                <a:cubicBezTo>
                  <a:pt x="165" y="484"/>
                  <a:pt x="165" y="484"/>
                  <a:pt x="166" y="484"/>
                </a:cubicBezTo>
                <a:cubicBezTo>
                  <a:pt x="166" y="484"/>
                  <a:pt x="166" y="484"/>
                  <a:pt x="166" y="484"/>
                </a:cubicBezTo>
                <a:cubicBezTo>
                  <a:pt x="166" y="483"/>
                  <a:pt x="166" y="482"/>
                  <a:pt x="166" y="480"/>
                </a:cubicBezTo>
                <a:cubicBezTo>
                  <a:pt x="166" y="479"/>
                  <a:pt x="166" y="478"/>
                  <a:pt x="166" y="477"/>
                </a:cubicBezTo>
                <a:cubicBezTo>
                  <a:pt x="166" y="478"/>
                  <a:pt x="166" y="480"/>
                  <a:pt x="167" y="482"/>
                </a:cubicBezTo>
                <a:cubicBezTo>
                  <a:pt x="167" y="482"/>
                  <a:pt x="167" y="482"/>
                  <a:pt x="167" y="482"/>
                </a:cubicBezTo>
                <a:cubicBezTo>
                  <a:pt x="167" y="482"/>
                  <a:pt x="167" y="482"/>
                  <a:pt x="167" y="482"/>
                </a:cubicBezTo>
                <a:cubicBezTo>
                  <a:pt x="167" y="483"/>
                  <a:pt x="166" y="483"/>
                  <a:pt x="167" y="483"/>
                </a:cubicBezTo>
                <a:cubicBezTo>
                  <a:pt x="167" y="483"/>
                  <a:pt x="167" y="484"/>
                  <a:pt x="167" y="483"/>
                </a:cubicBezTo>
                <a:cubicBezTo>
                  <a:pt x="167" y="483"/>
                  <a:pt x="167" y="483"/>
                  <a:pt x="167" y="483"/>
                </a:cubicBezTo>
                <a:cubicBezTo>
                  <a:pt x="167" y="483"/>
                  <a:pt x="167" y="483"/>
                  <a:pt x="167" y="482"/>
                </a:cubicBezTo>
                <a:cubicBezTo>
                  <a:pt x="167" y="482"/>
                  <a:pt x="167" y="482"/>
                  <a:pt x="167" y="482"/>
                </a:cubicBezTo>
                <a:cubicBezTo>
                  <a:pt x="167" y="482"/>
                  <a:pt x="167" y="482"/>
                  <a:pt x="167" y="482"/>
                </a:cubicBezTo>
                <a:cubicBezTo>
                  <a:pt x="168" y="479"/>
                  <a:pt x="169" y="477"/>
                  <a:pt x="169" y="475"/>
                </a:cubicBezTo>
                <a:cubicBezTo>
                  <a:pt x="169" y="474"/>
                  <a:pt x="168" y="474"/>
                  <a:pt x="168" y="473"/>
                </a:cubicBezTo>
                <a:cubicBezTo>
                  <a:pt x="168" y="473"/>
                  <a:pt x="168" y="472"/>
                  <a:pt x="168" y="471"/>
                </a:cubicBezTo>
                <a:cubicBezTo>
                  <a:pt x="168" y="471"/>
                  <a:pt x="167" y="470"/>
                  <a:pt x="167" y="470"/>
                </a:cubicBezTo>
                <a:cubicBezTo>
                  <a:pt x="167" y="468"/>
                  <a:pt x="168" y="465"/>
                  <a:pt x="166" y="465"/>
                </a:cubicBezTo>
                <a:cubicBezTo>
                  <a:pt x="167" y="463"/>
                  <a:pt x="166" y="461"/>
                  <a:pt x="166" y="459"/>
                </a:cubicBezTo>
                <a:close/>
                <a:moveTo>
                  <a:pt x="178" y="450"/>
                </a:moveTo>
                <a:cubicBezTo>
                  <a:pt x="179" y="450"/>
                  <a:pt x="179" y="450"/>
                  <a:pt x="179" y="450"/>
                </a:cubicBezTo>
                <a:cubicBezTo>
                  <a:pt x="179" y="451"/>
                  <a:pt x="179" y="452"/>
                  <a:pt x="179" y="453"/>
                </a:cubicBezTo>
                <a:cubicBezTo>
                  <a:pt x="179" y="453"/>
                  <a:pt x="178" y="454"/>
                  <a:pt x="178" y="454"/>
                </a:cubicBezTo>
                <a:cubicBezTo>
                  <a:pt x="178" y="454"/>
                  <a:pt x="178" y="454"/>
                  <a:pt x="178" y="454"/>
                </a:cubicBezTo>
                <a:cubicBezTo>
                  <a:pt x="180" y="454"/>
                  <a:pt x="179" y="456"/>
                  <a:pt x="180" y="457"/>
                </a:cubicBezTo>
                <a:cubicBezTo>
                  <a:pt x="179" y="457"/>
                  <a:pt x="179" y="457"/>
                  <a:pt x="179" y="457"/>
                </a:cubicBezTo>
                <a:cubicBezTo>
                  <a:pt x="180" y="457"/>
                  <a:pt x="179" y="457"/>
                  <a:pt x="179" y="458"/>
                </a:cubicBezTo>
                <a:cubicBezTo>
                  <a:pt x="179" y="458"/>
                  <a:pt x="179" y="458"/>
                  <a:pt x="179" y="458"/>
                </a:cubicBezTo>
                <a:cubicBezTo>
                  <a:pt x="179" y="458"/>
                  <a:pt x="179" y="458"/>
                  <a:pt x="179" y="458"/>
                </a:cubicBezTo>
                <a:cubicBezTo>
                  <a:pt x="180" y="459"/>
                  <a:pt x="181" y="463"/>
                  <a:pt x="180" y="466"/>
                </a:cubicBezTo>
                <a:cubicBezTo>
                  <a:pt x="180" y="466"/>
                  <a:pt x="180" y="466"/>
                  <a:pt x="181" y="467"/>
                </a:cubicBezTo>
                <a:cubicBezTo>
                  <a:pt x="180" y="468"/>
                  <a:pt x="181" y="470"/>
                  <a:pt x="180" y="472"/>
                </a:cubicBezTo>
                <a:cubicBezTo>
                  <a:pt x="178" y="472"/>
                  <a:pt x="179" y="470"/>
                  <a:pt x="179" y="470"/>
                </a:cubicBezTo>
                <a:cubicBezTo>
                  <a:pt x="179" y="469"/>
                  <a:pt x="178" y="469"/>
                  <a:pt x="178" y="469"/>
                </a:cubicBezTo>
                <a:cubicBezTo>
                  <a:pt x="178" y="469"/>
                  <a:pt x="178" y="468"/>
                  <a:pt x="178" y="468"/>
                </a:cubicBezTo>
                <a:cubicBezTo>
                  <a:pt x="178" y="468"/>
                  <a:pt x="178" y="467"/>
                  <a:pt x="178" y="467"/>
                </a:cubicBezTo>
                <a:cubicBezTo>
                  <a:pt x="178" y="465"/>
                  <a:pt x="179" y="464"/>
                  <a:pt x="178" y="463"/>
                </a:cubicBezTo>
                <a:cubicBezTo>
                  <a:pt x="179" y="462"/>
                  <a:pt x="177" y="459"/>
                  <a:pt x="178" y="458"/>
                </a:cubicBezTo>
                <a:cubicBezTo>
                  <a:pt x="178" y="457"/>
                  <a:pt x="178" y="457"/>
                  <a:pt x="178" y="457"/>
                </a:cubicBezTo>
                <a:cubicBezTo>
                  <a:pt x="178" y="457"/>
                  <a:pt x="178" y="457"/>
                  <a:pt x="178" y="457"/>
                </a:cubicBezTo>
                <a:cubicBezTo>
                  <a:pt x="178" y="456"/>
                  <a:pt x="177" y="455"/>
                  <a:pt x="178" y="454"/>
                </a:cubicBezTo>
                <a:cubicBezTo>
                  <a:pt x="178" y="453"/>
                  <a:pt x="178" y="453"/>
                  <a:pt x="178" y="453"/>
                </a:cubicBezTo>
                <a:cubicBezTo>
                  <a:pt x="178" y="452"/>
                  <a:pt x="179" y="451"/>
                  <a:pt x="178" y="450"/>
                </a:cubicBezTo>
                <a:cubicBezTo>
                  <a:pt x="178" y="450"/>
                  <a:pt x="178" y="450"/>
                  <a:pt x="178" y="450"/>
                </a:cubicBezTo>
                <a:cubicBezTo>
                  <a:pt x="178" y="450"/>
                  <a:pt x="178" y="450"/>
                  <a:pt x="178" y="450"/>
                </a:cubicBezTo>
                <a:close/>
                <a:moveTo>
                  <a:pt x="179" y="457"/>
                </a:moveTo>
                <a:cubicBezTo>
                  <a:pt x="179" y="457"/>
                  <a:pt x="179" y="457"/>
                  <a:pt x="178" y="457"/>
                </a:cubicBezTo>
                <a:cubicBezTo>
                  <a:pt x="178" y="457"/>
                  <a:pt x="178" y="457"/>
                  <a:pt x="178" y="457"/>
                </a:cubicBezTo>
                <a:cubicBezTo>
                  <a:pt x="178" y="457"/>
                  <a:pt x="178" y="457"/>
                  <a:pt x="178" y="457"/>
                </a:cubicBezTo>
                <a:cubicBezTo>
                  <a:pt x="178" y="457"/>
                  <a:pt x="178" y="457"/>
                  <a:pt x="178" y="458"/>
                </a:cubicBezTo>
                <a:cubicBezTo>
                  <a:pt x="179" y="457"/>
                  <a:pt x="179" y="457"/>
                  <a:pt x="179" y="457"/>
                </a:cubicBezTo>
                <a:cubicBezTo>
                  <a:pt x="179" y="458"/>
                  <a:pt x="179" y="458"/>
                  <a:pt x="179" y="457"/>
                </a:cubicBezTo>
                <a:cubicBezTo>
                  <a:pt x="179" y="457"/>
                  <a:pt x="179" y="457"/>
                  <a:pt x="179" y="457"/>
                </a:cubicBezTo>
                <a:close/>
                <a:moveTo>
                  <a:pt x="164" y="442"/>
                </a:moveTo>
                <a:cubicBezTo>
                  <a:pt x="164" y="442"/>
                  <a:pt x="164" y="442"/>
                  <a:pt x="164" y="442"/>
                </a:cubicBezTo>
                <a:cubicBezTo>
                  <a:pt x="164" y="442"/>
                  <a:pt x="164" y="442"/>
                  <a:pt x="164" y="442"/>
                </a:cubicBezTo>
                <a:cubicBezTo>
                  <a:pt x="164" y="442"/>
                  <a:pt x="164" y="442"/>
                  <a:pt x="164" y="442"/>
                </a:cubicBezTo>
                <a:cubicBezTo>
                  <a:pt x="164" y="442"/>
                  <a:pt x="164" y="443"/>
                  <a:pt x="164" y="444"/>
                </a:cubicBezTo>
                <a:cubicBezTo>
                  <a:pt x="164" y="444"/>
                  <a:pt x="164" y="444"/>
                  <a:pt x="164" y="444"/>
                </a:cubicBezTo>
                <a:cubicBezTo>
                  <a:pt x="164" y="444"/>
                  <a:pt x="164" y="444"/>
                  <a:pt x="164" y="444"/>
                </a:cubicBezTo>
                <a:cubicBezTo>
                  <a:pt x="164" y="443"/>
                  <a:pt x="164" y="442"/>
                  <a:pt x="164" y="442"/>
                </a:cubicBezTo>
                <a:close/>
                <a:moveTo>
                  <a:pt x="164" y="421"/>
                </a:moveTo>
                <a:cubicBezTo>
                  <a:pt x="164" y="422"/>
                  <a:pt x="164" y="423"/>
                  <a:pt x="164" y="424"/>
                </a:cubicBezTo>
                <a:cubicBezTo>
                  <a:pt x="164" y="425"/>
                  <a:pt x="164" y="426"/>
                  <a:pt x="164" y="427"/>
                </a:cubicBezTo>
                <a:cubicBezTo>
                  <a:pt x="164" y="427"/>
                  <a:pt x="164" y="427"/>
                  <a:pt x="165" y="427"/>
                </a:cubicBezTo>
                <a:cubicBezTo>
                  <a:pt x="165" y="427"/>
                  <a:pt x="165" y="427"/>
                  <a:pt x="165" y="427"/>
                </a:cubicBezTo>
                <a:cubicBezTo>
                  <a:pt x="165" y="426"/>
                  <a:pt x="165" y="425"/>
                  <a:pt x="165" y="424"/>
                </a:cubicBezTo>
                <a:cubicBezTo>
                  <a:pt x="165" y="423"/>
                  <a:pt x="164" y="422"/>
                  <a:pt x="164" y="422"/>
                </a:cubicBezTo>
                <a:cubicBezTo>
                  <a:pt x="165" y="421"/>
                  <a:pt x="164" y="421"/>
                  <a:pt x="164" y="421"/>
                </a:cubicBezTo>
                <a:cubicBezTo>
                  <a:pt x="164" y="421"/>
                  <a:pt x="164" y="421"/>
                  <a:pt x="164" y="421"/>
                </a:cubicBezTo>
                <a:cubicBezTo>
                  <a:pt x="164" y="421"/>
                  <a:pt x="164" y="421"/>
                  <a:pt x="164" y="421"/>
                </a:cubicBezTo>
                <a:close/>
                <a:moveTo>
                  <a:pt x="162" y="394"/>
                </a:moveTo>
                <a:cubicBezTo>
                  <a:pt x="162" y="397"/>
                  <a:pt x="162" y="400"/>
                  <a:pt x="163" y="402"/>
                </a:cubicBezTo>
                <a:cubicBezTo>
                  <a:pt x="163" y="406"/>
                  <a:pt x="163" y="410"/>
                  <a:pt x="163" y="413"/>
                </a:cubicBezTo>
                <a:cubicBezTo>
                  <a:pt x="163" y="413"/>
                  <a:pt x="163" y="413"/>
                  <a:pt x="163" y="413"/>
                </a:cubicBezTo>
                <a:cubicBezTo>
                  <a:pt x="163" y="413"/>
                  <a:pt x="164" y="413"/>
                  <a:pt x="164" y="413"/>
                </a:cubicBezTo>
                <a:cubicBezTo>
                  <a:pt x="164" y="410"/>
                  <a:pt x="164" y="406"/>
                  <a:pt x="163" y="402"/>
                </a:cubicBezTo>
                <a:cubicBezTo>
                  <a:pt x="163" y="400"/>
                  <a:pt x="163" y="397"/>
                  <a:pt x="163" y="394"/>
                </a:cubicBezTo>
                <a:cubicBezTo>
                  <a:pt x="163" y="394"/>
                  <a:pt x="163" y="394"/>
                  <a:pt x="163" y="394"/>
                </a:cubicBezTo>
                <a:cubicBezTo>
                  <a:pt x="163" y="394"/>
                  <a:pt x="162" y="394"/>
                  <a:pt x="162" y="394"/>
                </a:cubicBezTo>
                <a:cubicBezTo>
                  <a:pt x="162" y="394"/>
                  <a:pt x="162" y="394"/>
                  <a:pt x="162" y="394"/>
                </a:cubicBezTo>
                <a:close/>
                <a:moveTo>
                  <a:pt x="162" y="400"/>
                </a:moveTo>
                <a:cubicBezTo>
                  <a:pt x="162" y="399"/>
                  <a:pt x="161" y="399"/>
                  <a:pt x="161" y="400"/>
                </a:cubicBezTo>
                <a:cubicBezTo>
                  <a:pt x="161" y="400"/>
                  <a:pt x="161" y="400"/>
                  <a:pt x="161" y="400"/>
                </a:cubicBezTo>
                <a:cubicBezTo>
                  <a:pt x="161" y="400"/>
                  <a:pt x="161" y="400"/>
                  <a:pt x="161" y="400"/>
                </a:cubicBezTo>
                <a:cubicBezTo>
                  <a:pt x="162" y="400"/>
                  <a:pt x="162" y="401"/>
                  <a:pt x="162" y="401"/>
                </a:cubicBezTo>
                <a:cubicBezTo>
                  <a:pt x="162" y="402"/>
                  <a:pt x="162" y="402"/>
                  <a:pt x="162" y="402"/>
                </a:cubicBezTo>
                <a:cubicBezTo>
                  <a:pt x="162" y="402"/>
                  <a:pt x="162" y="402"/>
                  <a:pt x="162" y="402"/>
                </a:cubicBezTo>
                <a:cubicBezTo>
                  <a:pt x="162" y="402"/>
                  <a:pt x="162" y="402"/>
                  <a:pt x="162" y="402"/>
                </a:cubicBezTo>
                <a:cubicBezTo>
                  <a:pt x="162" y="401"/>
                  <a:pt x="162" y="401"/>
                  <a:pt x="162" y="401"/>
                </a:cubicBezTo>
                <a:cubicBezTo>
                  <a:pt x="162" y="401"/>
                  <a:pt x="162" y="400"/>
                  <a:pt x="162" y="400"/>
                </a:cubicBezTo>
                <a:close/>
                <a:moveTo>
                  <a:pt x="161" y="387"/>
                </a:moveTo>
                <a:cubicBezTo>
                  <a:pt x="161" y="387"/>
                  <a:pt x="161" y="387"/>
                  <a:pt x="161" y="387"/>
                </a:cubicBezTo>
                <a:cubicBezTo>
                  <a:pt x="161" y="387"/>
                  <a:pt x="161" y="387"/>
                  <a:pt x="161" y="387"/>
                </a:cubicBezTo>
                <a:cubicBezTo>
                  <a:pt x="161" y="387"/>
                  <a:pt x="161" y="387"/>
                  <a:pt x="161" y="387"/>
                </a:cubicBezTo>
                <a:cubicBezTo>
                  <a:pt x="161" y="387"/>
                  <a:pt x="161" y="387"/>
                  <a:pt x="161" y="387"/>
                </a:cubicBezTo>
                <a:cubicBezTo>
                  <a:pt x="161" y="387"/>
                  <a:pt x="161" y="388"/>
                  <a:pt x="161" y="388"/>
                </a:cubicBezTo>
                <a:cubicBezTo>
                  <a:pt x="161" y="388"/>
                  <a:pt x="161" y="388"/>
                  <a:pt x="161" y="388"/>
                </a:cubicBezTo>
                <a:cubicBezTo>
                  <a:pt x="161" y="388"/>
                  <a:pt x="161" y="388"/>
                  <a:pt x="161" y="388"/>
                </a:cubicBezTo>
                <a:cubicBezTo>
                  <a:pt x="161" y="388"/>
                  <a:pt x="161" y="387"/>
                  <a:pt x="161" y="387"/>
                </a:cubicBezTo>
                <a:close/>
                <a:moveTo>
                  <a:pt x="161" y="380"/>
                </a:moveTo>
                <a:cubicBezTo>
                  <a:pt x="161" y="380"/>
                  <a:pt x="161" y="380"/>
                  <a:pt x="160" y="380"/>
                </a:cubicBezTo>
                <a:cubicBezTo>
                  <a:pt x="160" y="380"/>
                  <a:pt x="160" y="380"/>
                  <a:pt x="160" y="380"/>
                </a:cubicBezTo>
                <a:cubicBezTo>
                  <a:pt x="160" y="380"/>
                  <a:pt x="160" y="380"/>
                  <a:pt x="160" y="380"/>
                </a:cubicBezTo>
                <a:cubicBezTo>
                  <a:pt x="160" y="380"/>
                  <a:pt x="160" y="381"/>
                  <a:pt x="160" y="381"/>
                </a:cubicBezTo>
                <a:cubicBezTo>
                  <a:pt x="160" y="382"/>
                  <a:pt x="161" y="383"/>
                  <a:pt x="160" y="384"/>
                </a:cubicBezTo>
                <a:cubicBezTo>
                  <a:pt x="160" y="384"/>
                  <a:pt x="161" y="385"/>
                  <a:pt x="161" y="385"/>
                </a:cubicBezTo>
                <a:cubicBezTo>
                  <a:pt x="161" y="385"/>
                  <a:pt x="161" y="384"/>
                  <a:pt x="161" y="384"/>
                </a:cubicBezTo>
                <a:cubicBezTo>
                  <a:pt x="161" y="383"/>
                  <a:pt x="161" y="382"/>
                  <a:pt x="161" y="381"/>
                </a:cubicBezTo>
                <a:cubicBezTo>
                  <a:pt x="161" y="381"/>
                  <a:pt x="161" y="380"/>
                  <a:pt x="161" y="380"/>
                </a:cubicBezTo>
                <a:close/>
                <a:moveTo>
                  <a:pt x="160" y="374"/>
                </a:moveTo>
                <a:cubicBezTo>
                  <a:pt x="160" y="374"/>
                  <a:pt x="160" y="374"/>
                  <a:pt x="160" y="374"/>
                </a:cubicBezTo>
                <a:cubicBezTo>
                  <a:pt x="160" y="374"/>
                  <a:pt x="160" y="374"/>
                  <a:pt x="160" y="374"/>
                </a:cubicBezTo>
                <a:cubicBezTo>
                  <a:pt x="160" y="374"/>
                  <a:pt x="160" y="374"/>
                  <a:pt x="160" y="374"/>
                </a:cubicBezTo>
                <a:cubicBezTo>
                  <a:pt x="160" y="375"/>
                  <a:pt x="160" y="376"/>
                  <a:pt x="160" y="376"/>
                </a:cubicBezTo>
                <a:cubicBezTo>
                  <a:pt x="160" y="377"/>
                  <a:pt x="160" y="377"/>
                  <a:pt x="160" y="378"/>
                </a:cubicBezTo>
                <a:cubicBezTo>
                  <a:pt x="160" y="378"/>
                  <a:pt x="160" y="378"/>
                  <a:pt x="160" y="378"/>
                </a:cubicBezTo>
                <a:cubicBezTo>
                  <a:pt x="160" y="378"/>
                  <a:pt x="160" y="378"/>
                  <a:pt x="160" y="378"/>
                </a:cubicBezTo>
                <a:cubicBezTo>
                  <a:pt x="161" y="377"/>
                  <a:pt x="160" y="377"/>
                  <a:pt x="160" y="376"/>
                </a:cubicBezTo>
                <a:cubicBezTo>
                  <a:pt x="160" y="376"/>
                  <a:pt x="160" y="375"/>
                  <a:pt x="160" y="374"/>
                </a:cubicBezTo>
                <a:close/>
                <a:moveTo>
                  <a:pt x="161" y="363"/>
                </a:moveTo>
                <a:cubicBezTo>
                  <a:pt x="161" y="364"/>
                  <a:pt x="161" y="364"/>
                  <a:pt x="161" y="365"/>
                </a:cubicBezTo>
                <a:cubicBezTo>
                  <a:pt x="161" y="365"/>
                  <a:pt x="161" y="365"/>
                  <a:pt x="161" y="366"/>
                </a:cubicBezTo>
                <a:cubicBezTo>
                  <a:pt x="161" y="366"/>
                  <a:pt x="161" y="366"/>
                  <a:pt x="161" y="366"/>
                </a:cubicBezTo>
                <a:cubicBezTo>
                  <a:pt x="161" y="366"/>
                  <a:pt x="161" y="366"/>
                  <a:pt x="161" y="366"/>
                </a:cubicBezTo>
                <a:cubicBezTo>
                  <a:pt x="162" y="365"/>
                  <a:pt x="161" y="365"/>
                  <a:pt x="161" y="364"/>
                </a:cubicBezTo>
                <a:cubicBezTo>
                  <a:pt x="161" y="364"/>
                  <a:pt x="161" y="364"/>
                  <a:pt x="161" y="363"/>
                </a:cubicBezTo>
                <a:cubicBezTo>
                  <a:pt x="161" y="363"/>
                  <a:pt x="161" y="363"/>
                  <a:pt x="161" y="363"/>
                </a:cubicBezTo>
                <a:cubicBezTo>
                  <a:pt x="161" y="363"/>
                  <a:pt x="161" y="363"/>
                  <a:pt x="161" y="363"/>
                </a:cubicBezTo>
                <a:cubicBezTo>
                  <a:pt x="161" y="363"/>
                  <a:pt x="161" y="363"/>
                  <a:pt x="161" y="363"/>
                </a:cubicBezTo>
                <a:close/>
                <a:moveTo>
                  <a:pt x="161" y="352"/>
                </a:moveTo>
                <a:cubicBezTo>
                  <a:pt x="160" y="354"/>
                  <a:pt x="160" y="355"/>
                  <a:pt x="160" y="357"/>
                </a:cubicBezTo>
                <a:cubicBezTo>
                  <a:pt x="160" y="357"/>
                  <a:pt x="160" y="357"/>
                  <a:pt x="161" y="357"/>
                </a:cubicBezTo>
                <a:cubicBezTo>
                  <a:pt x="161" y="357"/>
                  <a:pt x="161" y="357"/>
                  <a:pt x="161" y="357"/>
                </a:cubicBezTo>
                <a:cubicBezTo>
                  <a:pt x="161" y="355"/>
                  <a:pt x="161" y="354"/>
                  <a:pt x="161" y="352"/>
                </a:cubicBezTo>
                <a:cubicBezTo>
                  <a:pt x="161" y="352"/>
                  <a:pt x="161" y="352"/>
                  <a:pt x="161" y="352"/>
                </a:cubicBezTo>
                <a:cubicBezTo>
                  <a:pt x="161" y="352"/>
                  <a:pt x="161" y="352"/>
                  <a:pt x="161" y="352"/>
                </a:cubicBezTo>
                <a:cubicBezTo>
                  <a:pt x="161" y="352"/>
                  <a:pt x="161" y="352"/>
                  <a:pt x="161" y="352"/>
                </a:cubicBezTo>
                <a:close/>
                <a:moveTo>
                  <a:pt x="105" y="291"/>
                </a:moveTo>
                <a:cubicBezTo>
                  <a:pt x="105" y="291"/>
                  <a:pt x="105" y="292"/>
                  <a:pt x="105" y="292"/>
                </a:cubicBezTo>
                <a:cubicBezTo>
                  <a:pt x="106" y="292"/>
                  <a:pt x="106" y="292"/>
                  <a:pt x="106" y="292"/>
                </a:cubicBezTo>
                <a:cubicBezTo>
                  <a:pt x="106" y="292"/>
                  <a:pt x="106" y="292"/>
                  <a:pt x="106" y="292"/>
                </a:cubicBezTo>
                <a:cubicBezTo>
                  <a:pt x="106" y="292"/>
                  <a:pt x="106" y="291"/>
                  <a:pt x="106" y="291"/>
                </a:cubicBezTo>
                <a:cubicBezTo>
                  <a:pt x="106" y="291"/>
                  <a:pt x="106" y="291"/>
                  <a:pt x="106" y="291"/>
                </a:cubicBezTo>
                <a:cubicBezTo>
                  <a:pt x="106" y="291"/>
                  <a:pt x="106" y="290"/>
                  <a:pt x="106" y="290"/>
                </a:cubicBezTo>
                <a:cubicBezTo>
                  <a:pt x="105" y="290"/>
                  <a:pt x="105" y="290"/>
                  <a:pt x="105" y="291"/>
                </a:cubicBezTo>
                <a:cubicBezTo>
                  <a:pt x="105" y="291"/>
                  <a:pt x="105" y="291"/>
                  <a:pt x="105" y="291"/>
                </a:cubicBezTo>
                <a:close/>
                <a:moveTo>
                  <a:pt x="182" y="550"/>
                </a:moveTo>
                <a:cubicBezTo>
                  <a:pt x="182" y="551"/>
                  <a:pt x="182" y="551"/>
                  <a:pt x="182" y="551"/>
                </a:cubicBezTo>
                <a:cubicBezTo>
                  <a:pt x="182" y="552"/>
                  <a:pt x="183" y="553"/>
                  <a:pt x="182" y="553"/>
                </a:cubicBezTo>
                <a:cubicBezTo>
                  <a:pt x="182" y="554"/>
                  <a:pt x="182" y="554"/>
                  <a:pt x="182" y="554"/>
                </a:cubicBezTo>
                <a:cubicBezTo>
                  <a:pt x="182" y="554"/>
                  <a:pt x="182" y="554"/>
                  <a:pt x="182" y="554"/>
                </a:cubicBezTo>
                <a:cubicBezTo>
                  <a:pt x="182" y="555"/>
                  <a:pt x="182" y="556"/>
                  <a:pt x="182" y="557"/>
                </a:cubicBezTo>
                <a:cubicBezTo>
                  <a:pt x="182" y="558"/>
                  <a:pt x="182" y="560"/>
                  <a:pt x="183" y="561"/>
                </a:cubicBezTo>
                <a:cubicBezTo>
                  <a:pt x="183" y="561"/>
                  <a:pt x="183" y="561"/>
                  <a:pt x="184" y="561"/>
                </a:cubicBezTo>
                <a:cubicBezTo>
                  <a:pt x="184" y="561"/>
                  <a:pt x="184" y="560"/>
                  <a:pt x="184" y="560"/>
                </a:cubicBezTo>
                <a:cubicBezTo>
                  <a:pt x="183" y="559"/>
                  <a:pt x="183" y="558"/>
                  <a:pt x="183" y="557"/>
                </a:cubicBezTo>
                <a:cubicBezTo>
                  <a:pt x="183" y="556"/>
                  <a:pt x="183" y="555"/>
                  <a:pt x="183" y="554"/>
                </a:cubicBezTo>
                <a:cubicBezTo>
                  <a:pt x="183" y="553"/>
                  <a:pt x="183" y="552"/>
                  <a:pt x="183" y="551"/>
                </a:cubicBezTo>
                <a:cubicBezTo>
                  <a:pt x="183" y="550"/>
                  <a:pt x="182" y="550"/>
                  <a:pt x="182" y="550"/>
                </a:cubicBezTo>
                <a:cubicBezTo>
                  <a:pt x="182" y="550"/>
                  <a:pt x="182" y="550"/>
                  <a:pt x="182" y="550"/>
                </a:cubicBezTo>
                <a:close/>
                <a:moveTo>
                  <a:pt x="171" y="554"/>
                </a:moveTo>
                <a:cubicBezTo>
                  <a:pt x="172" y="553"/>
                  <a:pt x="172" y="552"/>
                  <a:pt x="171" y="550"/>
                </a:cubicBezTo>
                <a:cubicBezTo>
                  <a:pt x="172" y="548"/>
                  <a:pt x="171" y="546"/>
                  <a:pt x="171" y="544"/>
                </a:cubicBezTo>
                <a:cubicBezTo>
                  <a:pt x="171" y="544"/>
                  <a:pt x="171" y="544"/>
                  <a:pt x="171" y="544"/>
                </a:cubicBezTo>
                <a:cubicBezTo>
                  <a:pt x="171" y="543"/>
                  <a:pt x="171" y="542"/>
                  <a:pt x="171" y="541"/>
                </a:cubicBezTo>
                <a:cubicBezTo>
                  <a:pt x="171" y="540"/>
                  <a:pt x="170" y="539"/>
                  <a:pt x="171" y="538"/>
                </a:cubicBezTo>
                <a:cubicBezTo>
                  <a:pt x="171" y="538"/>
                  <a:pt x="171" y="537"/>
                  <a:pt x="170" y="537"/>
                </a:cubicBezTo>
                <a:cubicBezTo>
                  <a:pt x="170" y="537"/>
                  <a:pt x="170" y="537"/>
                  <a:pt x="170" y="537"/>
                </a:cubicBezTo>
                <a:cubicBezTo>
                  <a:pt x="170" y="537"/>
                  <a:pt x="170" y="538"/>
                  <a:pt x="170" y="538"/>
                </a:cubicBezTo>
                <a:cubicBezTo>
                  <a:pt x="169" y="539"/>
                  <a:pt x="170" y="540"/>
                  <a:pt x="170" y="541"/>
                </a:cubicBezTo>
                <a:cubicBezTo>
                  <a:pt x="170" y="542"/>
                  <a:pt x="170" y="543"/>
                  <a:pt x="170" y="544"/>
                </a:cubicBezTo>
                <a:cubicBezTo>
                  <a:pt x="170" y="544"/>
                  <a:pt x="170" y="544"/>
                  <a:pt x="170" y="544"/>
                </a:cubicBezTo>
                <a:cubicBezTo>
                  <a:pt x="170" y="544"/>
                  <a:pt x="170" y="544"/>
                  <a:pt x="170" y="544"/>
                </a:cubicBezTo>
                <a:cubicBezTo>
                  <a:pt x="169" y="546"/>
                  <a:pt x="172" y="549"/>
                  <a:pt x="169" y="550"/>
                </a:cubicBezTo>
                <a:cubicBezTo>
                  <a:pt x="170" y="551"/>
                  <a:pt x="169" y="552"/>
                  <a:pt x="169" y="553"/>
                </a:cubicBezTo>
                <a:cubicBezTo>
                  <a:pt x="170" y="553"/>
                  <a:pt x="170" y="553"/>
                  <a:pt x="171" y="554"/>
                </a:cubicBezTo>
                <a:cubicBezTo>
                  <a:pt x="171" y="556"/>
                  <a:pt x="171" y="558"/>
                  <a:pt x="171" y="560"/>
                </a:cubicBezTo>
                <a:cubicBezTo>
                  <a:pt x="171" y="561"/>
                  <a:pt x="171" y="563"/>
                  <a:pt x="172" y="565"/>
                </a:cubicBezTo>
                <a:cubicBezTo>
                  <a:pt x="172" y="565"/>
                  <a:pt x="172" y="565"/>
                  <a:pt x="172" y="565"/>
                </a:cubicBezTo>
                <a:cubicBezTo>
                  <a:pt x="173" y="565"/>
                  <a:pt x="173" y="565"/>
                  <a:pt x="173" y="565"/>
                </a:cubicBezTo>
                <a:cubicBezTo>
                  <a:pt x="172" y="563"/>
                  <a:pt x="172" y="561"/>
                  <a:pt x="172" y="560"/>
                </a:cubicBezTo>
                <a:cubicBezTo>
                  <a:pt x="172" y="558"/>
                  <a:pt x="172" y="556"/>
                  <a:pt x="171" y="554"/>
                </a:cubicBezTo>
                <a:close/>
                <a:moveTo>
                  <a:pt x="170" y="536"/>
                </a:moveTo>
                <a:cubicBezTo>
                  <a:pt x="170" y="536"/>
                  <a:pt x="171" y="536"/>
                  <a:pt x="171" y="535"/>
                </a:cubicBezTo>
                <a:cubicBezTo>
                  <a:pt x="171" y="534"/>
                  <a:pt x="171" y="533"/>
                  <a:pt x="170" y="532"/>
                </a:cubicBezTo>
                <a:cubicBezTo>
                  <a:pt x="170" y="532"/>
                  <a:pt x="170" y="532"/>
                  <a:pt x="170" y="532"/>
                </a:cubicBezTo>
                <a:cubicBezTo>
                  <a:pt x="171" y="528"/>
                  <a:pt x="170" y="525"/>
                  <a:pt x="170" y="522"/>
                </a:cubicBezTo>
                <a:cubicBezTo>
                  <a:pt x="168" y="521"/>
                  <a:pt x="170" y="519"/>
                  <a:pt x="169" y="519"/>
                </a:cubicBezTo>
                <a:cubicBezTo>
                  <a:pt x="169" y="519"/>
                  <a:pt x="168" y="519"/>
                  <a:pt x="168" y="519"/>
                </a:cubicBezTo>
                <a:cubicBezTo>
                  <a:pt x="168" y="523"/>
                  <a:pt x="168" y="527"/>
                  <a:pt x="168" y="530"/>
                </a:cubicBezTo>
                <a:cubicBezTo>
                  <a:pt x="170" y="530"/>
                  <a:pt x="169" y="531"/>
                  <a:pt x="170" y="532"/>
                </a:cubicBezTo>
                <a:cubicBezTo>
                  <a:pt x="170" y="533"/>
                  <a:pt x="170" y="534"/>
                  <a:pt x="170" y="535"/>
                </a:cubicBezTo>
                <a:cubicBezTo>
                  <a:pt x="170" y="535"/>
                  <a:pt x="170" y="536"/>
                  <a:pt x="170" y="536"/>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
        <p:nvSpPr>
          <p:cNvPr id="12" name="文本框 11"/>
          <p:cNvSpPr txBox="1"/>
          <p:nvPr/>
        </p:nvSpPr>
        <p:spPr>
          <a:xfrm>
            <a:off x="5634253" y="3560961"/>
            <a:ext cx="5363265" cy="1051560"/>
          </a:xfrm>
          <a:prstGeom prst="rect">
            <a:avLst/>
          </a:prstGeom>
          <a:noFill/>
        </p:spPr>
        <p:txBody>
          <a:bodyPr rtlCol="0" wrap="square">
            <a:spAutoFit/>
          </a:bodyPr>
          <a:lstStyle/>
          <a:p>
            <a:pPr>
              <a:lnSpc>
                <a:spcPct val="150000"/>
              </a:lnSpc>
              <a:buNone/>
            </a:pPr>
            <a:r>
              <a:rPr altLang="en-US" lang="zh-CN" spc="300" sz="1400">
                <a:latin charset="-122" panose="02010609060101010101" typeface="楷体"/>
                <a:ea charset="-122" panose="02010609060101010101" typeface="楷体"/>
                <a:sym charset="-122" panose="020b0503020204020204" pitchFamily="34" typeface="微软雅黑"/>
              </a:rPr>
              <a:t>点击添加文本信息点击添加文本信息点击添加文本信息点击添加文本信息点击添加文本信息点击添加文本信息点击添加文本信息 </a:t>
            </a:r>
          </a:p>
        </p:txBody>
      </p:sp>
      <p:sp>
        <p:nvSpPr>
          <p:cNvPr id="5" name="文本框 4"/>
          <p:cNvSpPr txBox="1"/>
          <p:nvPr/>
        </p:nvSpPr>
        <p:spPr>
          <a:xfrm>
            <a:off x="5634355" y="3052444"/>
            <a:ext cx="2741295" cy="579120"/>
          </a:xfrm>
          <a:prstGeom prst="rect">
            <a:avLst/>
          </a:prstGeom>
          <a:noFill/>
        </p:spPr>
        <p:txBody>
          <a:bodyPr rtlCol="0" wrap="square">
            <a:spAutoFit/>
          </a:bodyPr>
          <a:lstStyle/>
          <a:p>
            <a:pPr algn="dist"/>
            <a:r>
              <a:rPr altLang="en-US" lang="zh-CN" sz="3200">
                <a:latin charset="-122" panose="02010609060101010101" typeface="楷体"/>
                <a:ea charset="-122" panose="02010609060101010101" typeface="楷体"/>
              </a:rPr>
              <a:t>国风古韵</a:t>
            </a:r>
          </a:p>
        </p:txBody>
      </p:sp>
      <p:sp>
        <p:nvSpPr>
          <p:cNvPr id="14" name="Freeform 188"/>
          <p:cNvSpPr>
            <a:spLocks noEditPoints="1"/>
          </p:cNvSpPr>
          <p:nvPr/>
        </p:nvSpPr>
        <p:spPr bwMode="auto">
          <a:xfrm rot="5400000">
            <a:off x="8222748" y="2097517"/>
            <a:ext cx="121312" cy="5687140"/>
          </a:xfrm>
          <a:custGeom>
            <a:gdLst>
              <a:gd fmla="*/ 137 w 367" name="T0"/>
              <a:gd fmla="*/ 772 h 1237" name="T1"/>
              <a:gd fmla="*/ 176 w 367" name="T2"/>
              <a:gd fmla="*/ 600 h 1237" name="T3"/>
              <a:gd fmla="*/ 181 w 367" name="T4"/>
              <a:gd fmla="*/ 522 h 1237" name="T5"/>
              <a:gd fmla="*/ 160 w 367" name="T6"/>
              <a:gd fmla="*/ 282 h 1237" name="T7"/>
              <a:gd fmla="*/ 135 w 367" name="T8"/>
              <a:gd fmla="*/ 965 h 1237" name="T9"/>
              <a:gd fmla="*/ 138 w 367" name="T10"/>
              <a:gd fmla="*/ 870 h 1237" name="T11"/>
              <a:gd fmla="*/ 140 w 367" name="T12"/>
              <a:gd fmla="*/ 804 h 1237" name="T13"/>
              <a:gd fmla="*/ 150 w 367" name="T14"/>
              <a:gd fmla="*/ 774 h 1237" name="T15"/>
              <a:gd fmla="*/ 162 w 367" name="T16"/>
              <a:gd fmla="*/ 970 h 1237" name="T17"/>
              <a:gd fmla="*/ 137 w 367" name="T18"/>
              <a:gd fmla="*/ 826 h 1237" name="T19"/>
              <a:gd fmla="*/ 194 w 367" name="T20"/>
              <a:gd fmla="*/ 790 h 1237" name="T21"/>
              <a:gd fmla="*/ 184 w 367" name="T22"/>
              <a:gd fmla="*/ 567 h 1237" name="T23"/>
              <a:gd fmla="*/ 146 w 367" name="T24"/>
              <a:gd fmla="*/ 1177 h 1237" name="T25"/>
              <a:gd fmla="*/ 118 w 367" name="T26"/>
              <a:gd fmla="*/ 1066 h 1237" name="T27"/>
              <a:gd fmla="*/ 130 w 367" name="T28"/>
              <a:gd fmla="*/ 715 h 1237" name="T29"/>
              <a:gd fmla="*/ 177 w 367" name="T30"/>
              <a:gd fmla="*/ 595 h 1237" name="T31"/>
              <a:gd fmla="*/ 165 w 367" name="T32"/>
              <a:gd fmla="*/ 465 h 1237" name="T33"/>
              <a:gd fmla="*/ 180 w 367" name="T34"/>
              <a:gd fmla="*/ 748 h 1237" name="T35"/>
              <a:gd fmla="*/ 189 w 367" name="T36"/>
              <a:gd fmla="*/ 878 h 1237" name="T37"/>
              <a:gd fmla="*/ 190 w 367" name="T38"/>
              <a:gd fmla="*/ 1063 h 1237" name="T39"/>
              <a:gd fmla="*/ 195 w 367" name="T40"/>
              <a:gd fmla="*/ 970 h 1237" name="T41"/>
              <a:gd fmla="*/ 196 w 367" name="T42"/>
              <a:gd fmla="*/ 848 h 1237" name="T43"/>
              <a:gd fmla="*/ 194 w 367" name="T44"/>
              <a:gd fmla="*/ 1147 h 1237" name="T45"/>
              <a:gd fmla="*/ 176 w 367" name="T46"/>
              <a:gd fmla="*/ 745 h 1237" name="T47"/>
              <a:gd fmla="*/ 187 w 367" name="T48"/>
              <a:gd fmla="*/ 906 h 1237" name="T49"/>
              <a:gd fmla="*/ 187 w 367" name="T50"/>
              <a:gd fmla="*/ 916 h 1237" name="T51"/>
              <a:gd fmla="*/ 188 w 367" name="T52"/>
              <a:gd fmla="*/ 886 h 1237" name="T53"/>
              <a:gd fmla="*/ 186 w 367" name="T54"/>
              <a:gd fmla="*/ 841 h 1237" name="T55"/>
              <a:gd fmla="*/ 186 w 367" name="T56"/>
              <a:gd fmla="*/ 847 h 1237" name="T57"/>
              <a:gd fmla="*/ 46 w 367" name="T58"/>
              <a:gd fmla="*/ 36 h 1237" name="T59"/>
              <a:gd fmla="*/ 65 w 367" name="T60"/>
              <a:gd fmla="*/ 11 h 1237" name="T61"/>
              <a:gd fmla="*/ 88 w 367" name="T62"/>
              <a:gd fmla="*/ 123 h 1237" name="T63"/>
              <a:gd fmla="*/ 97 w 367" name="T64"/>
              <a:gd fmla="*/ 192 h 1237" name="T65"/>
              <a:gd fmla="*/ 116 w 367" name="T66"/>
              <a:gd fmla="*/ 519 h 1237" name="T67"/>
              <a:gd fmla="*/ 129 w 367" name="T68"/>
              <a:gd fmla="*/ 879 h 1237" name="T69"/>
              <a:gd fmla="*/ 127 w 367" name="T70"/>
              <a:gd fmla="*/ 1126 h 1237" name="T71"/>
              <a:gd fmla="*/ 114 w 367" name="T72"/>
              <a:gd fmla="*/ 1128 h 1237" name="T73"/>
              <a:gd fmla="*/ 120 w 367" name="T74"/>
              <a:gd fmla="*/ 985 h 1237" name="T75"/>
              <a:gd fmla="*/ 105 w 367" name="T76"/>
              <a:gd fmla="*/ 1155 h 1237" name="T77"/>
              <a:gd fmla="*/ 45 w 367" name="T78"/>
              <a:gd fmla="*/ 1172 h 1237" name="T79"/>
              <a:gd fmla="*/ 18 w 367" name="T80"/>
              <a:gd fmla="*/ 1005 h 1237" name="T81"/>
              <a:gd fmla="*/ 8 w 367" name="T82"/>
              <a:gd fmla="*/ 580 h 1237" name="T83"/>
              <a:gd fmla="*/ 6 w 367" name="T84"/>
              <a:gd fmla="*/ 180 h 1237" name="T85"/>
              <a:gd fmla="*/ 129 w 367" name="T86"/>
              <a:gd fmla="*/ 874 h 1237" name="T87"/>
              <a:gd fmla="*/ 117 w 367" name="T88"/>
              <a:gd fmla="*/ 1068 h 1237" name="T89"/>
              <a:gd fmla="*/ 160 w 367" name="T90"/>
              <a:gd fmla="*/ 814 h 1237" name="T91"/>
              <a:gd fmla="*/ 192 w 367" name="T92"/>
              <a:gd fmla="*/ 766 h 1237" name="T93"/>
              <a:gd fmla="*/ 192 w 367" name="T94"/>
              <a:gd fmla="*/ 765 h 1237" name="T95"/>
              <a:gd fmla="*/ 181 w 367" name="T96"/>
              <a:gd fmla="*/ 729 h 1237" name="T97"/>
              <a:gd fmla="*/ 144 w 367" name="T98"/>
              <a:gd fmla="*/ 738 h 1237" name="T99"/>
              <a:gd fmla="*/ 188 w 367" name="T100"/>
              <a:gd fmla="*/ 683 h 1237" name="T101"/>
              <a:gd fmla="*/ 188 w 367" name="T102"/>
              <a:gd fmla="*/ 663 h 1237" name="T103"/>
              <a:gd fmla="*/ 170 w 367" name="T104"/>
              <a:gd fmla="*/ 572 h 1237" name="T105"/>
              <a:gd fmla="*/ 174 w 367" name="T106"/>
              <a:gd fmla="*/ 594 h 1237" name="T107"/>
              <a:gd fmla="*/ 178 w 367" name="T108"/>
              <a:gd fmla="*/ 606 h 1237" name="T109"/>
              <a:gd fmla="*/ 126 w 367" name="T110"/>
              <a:gd fmla="*/ 591 h 1237" name="T111"/>
              <a:gd fmla="*/ 170 w 367" name="T112"/>
              <a:gd fmla="*/ 516 h 1237" name="T113"/>
              <a:gd fmla="*/ 172 w 367" name="T114"/>
              <a:gd fmla="*/ 479 h 1237" name="T115"/>
              <a:gd fmla="*/ 166 w 367" name="T116"/>
              <a:gd fmla="*/ 476 h 1237" name="T117"/>
              <a:gd fmla="*/ 179 w 367" name="T118"/>
              <a:gd fmla="*/ 457 h 1237" name="T119"/>
              <a:gd fmla="*/ 161 w 367" name="T120"/>
              <a:gd fmla="*/ 387 h 1237" name="T121"/>
              <a:gd fmla="*/ 106 w 367" name="T122"/>
              <a:gd fmla="*/ 291 h 1237" name="T123"/>
              <a:gd fmla="*/ 170 w 367" name="T124"/>
              <a:gd fmla="*/ 535 h 1237" name="T1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b="b" l="0" r="r" t="0"/>
            <a:pathLst>
              <a:path h="1237" w="367">
                <a:moveTo>
                  <a:pt x="127" y="1235"/>
                </a:moveTo>
                <a:cubicBezTo>
                  <a:pt x="128" y="1234"/>
                  <a:pt x="129" y="1233"/>
                  <a:pt x="130" y="1233"/>
                </a:cubicBezTo>
                <a:cubicBezTo>
                  <a:pt x="131" y="1235"/>
                  <a:pt x="131" y="1236"/>
                  <a:pt x="129" y="1237"/>
                </a:cubicBezTo>
                <a:cubicBezTo>
                  <a:pt x="128" y="1237"/>
                  <a:pt x="127" y="1236"/>
                  <a:pt x="127" y="1235"/>
                </a:cubicBezTo>
                <a:close/>
                <a:moveTo>
                  <a:pt x="114" y="1175"/>
                </a:moveTo>
                <a:cubicBezTo>
                  <a:pt x="114" y="1174"/>
                  <a:pt x="114" y="1173"/>
                  <a:pt x="114" y="1174"/>
                </a:cubicBezTo>
                <a:cubicBezTo>
                  <a:pt x="114" y="1174"/>
                  <a:pt x="114" y="1175"/>
                  <a:pt x="114" y="1175"/>
                </a:cubicBezTo>
                <a:close/>
                <a:moveTo>
                  <a:pt x="171" y="1112"/>
                </a:moveTo>
                <a:cubicBezTo>
                  <a:pt x="173" y="1112"/>
                  <a:pt x="174" y="1110"/>
                  <a:pt x="173" y="1108"/>
                </a:cubicBezTo>
                <a:cubicBezTo>
                  <a:pt x="172" y="1109"/>
                  <a:pt x="171" y="1108"/>
                  <a:pt x="170" y="1109"/>
                </a:cubicBezTo>
                <a:cubicBezTo>
                  <a:pt x="169" y="1110"/>
                  <a:pt x="169" y="1112"/>
                  <a:pt x="171" y="1112"/>
                </a:cubicBezTo>
                <a:close/>
                <a:moveTo>
                  <a:pt x="192" y="1070"/>
                </a:moveTo>
                <a:cubicBezTo>
                  <a:pt x="192" y="1070"/>
                  <a:pt x="191" y="1069"/>
                  <a:pt x="191" y="1070"/>
                </a:cubicBezTo>
                <a:cubicBezTo>
                  <a:pt x="191" y="1070"/>
                  <a:pt x="191" y="1071"/>
                  <a:pt x="192" y="1070"/>
                </a:cubicBezTo>
                <a:close/>
                <a:moveTo>
                  <a:pt x="252" y="996"/>
                </a:moveTo>
                <a:cubicBezTo>
                  <a:pt x="252" y="995"/>
                  <a:pt x="252" y="995"/>
                  <a:pt x="251" y="995"/>
                </a:cubicBezTo>
                <a:cubicBezTo>
                  <a:pt x="251" y="995"/>
                  <a:pt x="251" y="996"/>
                  <a:pt x="252" y="996"/>
                </a:cubicBezTo>
                <a:close/>
                <a:moveTo>
                  <a:pt x="251" y="994"/>
                </a:moveTo>
                <a:cubicBezTo>
                  <a:pt x="252" y="994"/>
                  <a:pt x="252" y="993"/>
                  <a:pt x="251" y="993"/>
                </a:cubicBezTo>
                <a:cubicBezTo>
                  <a:pt x="252" y="994"/>
                  <a:pt x="251" y="994"/>
                  <a:pt x="251" y="994"/>
                </a:cubicBezTo>
                <a:close/>
                <a:moveTo>
                  <a:pt x="253" y="992"/>
                </a:moveTo>
                <a:cubicBezTo>
                  <a:pt x="253" y="992"/>
                  <a:pt x="253" y="991"/>
                  <a:pt x="253" y="991"/>
                </a:cubicBezTo>
                <a:cubicBezTo>
                  <a:pt x="253" y="991"/>
                  <a:pt x="252" y="991"/>
                  <a:pt x="252" y="991"/>
                </a:cubicBezTo>
                <a:cubicBezTo>
                  <a:pt x="252" y="991"/>
                  <a:pt x="252" y="992"/>
                  <a:pt x="253" y="992"/>
                </a:cubicBezTo>
                <a:close/>
                <a:moveTo>
                  <a:pt x="118" y="1056"/>
                </a:moveTo>
                <a:cubicBezTo>
                  <a:pt x="118" y="1056"/>
                  <a:pt x="118" y="1055"/>
                  <a:pt x="118" y="1055"/>
                </a:cubicBezTo>
                <a:cubicBezTo>
                  <a:pt x="117" y="1055"/>
                  <a:pt x="117" y="1056"/>
                  <a:pt x="118" y="1056"/>
                </a:cubicBezTo>
                <a:close/>
                <a:moveTo>
                  <a:pt x="118" y="1051"/>
                </a:moveTo>
                <a:cubicBezTo>
                  <a:pt x="117" y="1051"/>
                  <a:pt x="117" y="1052"/>
                  <a:pt x="118" y="1052"/>
                </a:cubicBezTo>
                <a:cubicBezTo>
                  <a:pt x="117" y="1052"/>
                  <a:pt x="119" y="1051"/>
                  <a:pt x="118" y="1051"/>
                </a:cubicBezTo>
                <a:close/>
                <a:moveTo>
                  <a:pt x="162" y="920"/>
                </a:moveTo>
                <a:cubicBezTo>
                  <a:pt x="162" y="920"/>
                  <a:pt x="162" y="919"/>
                  <a:pt x="162" y="919"/>
                </a:cubicBezTo>
                <a:cubicBezTo>
                  <a:pt x="162" y="920"/>
                  <a:pt x="162" y="920"/>
                  <a:pt x="162" y="920"/>
                </a:cubicBezTo>
                <a:close/>
                <a:moveTo>
                  <a:pt x="186" y="882"/>
                </a:moveTo>
                <a:cubicBezTo>
                  <a:pt x="187" y="881"/>
                  <a:pt x="187" y="881"/>
                  <a:pt x="186" y="880"/>
                </a:cubicBezTo>
                <a:cubicBezTo>
                  <a:pt x="186" y="881"/>
                  <a:pt x="186" y="881"/>
                  <a:pt x="186" y="882"/>
                </a:cubicBezTo>
                <a:close/>
                <a:moveTo>
                  <a:pt x="194" y="805"/>
                </a:moveTo>
                <a:cubicBezTo>
                  <a:pt x="194" y="805"/>
                  <a:pt x="194" y="805"/>
                  <a:pt x="193" y="804"/>
                </a:cubicBezTo>
                <a:cubicBezTo>
                  <a:pt x="193" y="805"/>
                  <a:pt x="193" y="805"/>
                  <a:pt x="193" y="805"/>
                </a:cubicBezTo>
                <a:cubicBezTo>
                  <a:pt x="193" y="805"/>
                  <a:pt x="193" y="805"/>
                  <a:pt x="194" y="805"/>
                </a:cubicBezTo>
                <a:close/>
                <a:moveTo>
                  <a:pt x="194" y="802"/>
                </a:moveTo>
                <a:cubicBezTo>
                  <a:pt x="193" y="802"/>
                  <a:pt x="193" y="801"/>
                  <a:pt x="193" y="801"/>
                </a:cubicBezTo>
                <a:cubicBezTo>
                  <a:pt x="193" y="801"/>
                  <a:pt x="193" y="802"/>
                  <a:pt x="194" y="802"/>
                </a:cubicBezTo>
                <a:close/>
                <a:moveTo>
                  <a:pt x="155" y="769"/>
                </a:moveTo>
                <a:cubicBezTo>
                  <a:pt x="154" y="769"/>
                  <a:pt x="154" y="770"/>
                  <a:pt x="155" y="770"/>
                </a:cubicBezTo>
                <a:cubicBezTo>
                  <a:pt x="154" y="769"/>
                  <a:pt x="155" y="769"/>
                  <a:pt x="155" y="769"/>
                </a:cubicBezTo>
                <a:close/>
                <a:moveTo>
                  <a:pt x="137" y="772"/>
                </a:moveTo>
                <a:cubicBezTo>
                  <a:pt x="138" y="771"/>
                  <a:pt x="137" y="771"/>
                  <a:pt x="137" y="771"/>
                </a:cubicBezTo>
                <a:cubicBezTo>
                  <a:pt x="136" y="771"/>
                  <a:pt x="136" y="771"/>
                  <a:pt x="137" y="772"/>
                </a:cubicBezTo>
                <a:close/>
                <a:moveTo>
                  <a:pt x="137" y="752"/>
                </a:moveTo>
                <a:cubicBezTo>
                  <a:pt x="137" y="751"/>
                  <a:pt x="137" y="751"/>
                  <a:pt x="137" y="751"/>
                </a:cubicBezTo>
                <a:cubicBezTo>
                  <a:pt x="137" y="751"/>
                  <a:pt x="137" y="752"/>
                  <a:pt x="137" y="752"/>
                </a:cubicBezTo>
                <a:close/>
                <a:moveTo>
                  <a:pt x="180" y="707"/>
                </a:moveTo>
                <a:cubicBezTo>
                  <a:pt x="180" y="708"/>
                  <a:pt x="180" y="708"/>
                  <a:pt x="181" y="707"/>
                </a:cubicBezTo>
                <a:cubicBezTo>
                  <a:pt x="180" y="706"/>
                  <a:pt x="180" y="707"/>
                  <a:pt x="180" y="707"/>
                </a:cubicBezTo>
                <a:close/>
                <a:moveTo>
                  <a:pt x="147" y="737"/>
                </a:moveTo>
                <a:cubicBezTo>
                  <a:pt x="147" y="737"/>
                  <a:pt x="147" y="736"/>
                  <a:pt x="147" y="736"/>
                </a:cubicBezTo>
                <a:cubicBezTo>
                  <a:pt x="147" y="736"/>
                  <a:pt x="147" y="736"/>
                  <a:pt x="147" y="736"/>
                </a:cubicBezTo>
                <a:cubicBezTo>
                  <a:pt x="147" y="736"/>
                  <a:pt x="147" y="737"/>
                  <a:pt x="147" y="737"/>
                </a:cubicBezTo>
                <a:close/>
                <a:moveTo>
                  <a:pt x="140" y="740"/>
                </a:moveTo>
                <a:cubicBezTo>
                  <a:pt x="140" y="740"/>
                  <a:pt x="140" y="742"/>
                  <a:pt x="141" y="741"/>
                </a:cubicBezTo>
                <a:cubicBezTo>
                  <a:pt x="140" y="740"/>
                  <a:pt x="141" y="740"/>
                  <a:pt x="140" y="740"/>
                </a:cubicBezTo>
                <a:close/>
                <a:moveTo>
                  <a:pt x="139" y="723"/>
                </a:moveTo>
                <a:cubicBezTo>
                  <a:pt x="139" y="724"/>
                  <a:pt x="139" y="724"/>
                  <a:pt x="139" y="724"/>
                </a:cubicBezTo>
                <a:cubicBezTo>
                  <a:pt x="139" y="724"/>
                  <a:pt x="139" y="725"/>
                  <a:pt x="139" y="725"/>
                </a:cubicBezTo>
                <a:cubicBezTo>
                  <a:pt x="139" y="724"/>
                  <a:pt x="139" y="723"/>
                  <a:pt x="139" y="723"/>
                </a:cubicBezTo>
                <a:close/>
                <a:moveTo>
                  <a:pt x="181" y="680"/>
                </a:moveTo>
                <a:cubicBezTo>
                  <a:pt x="180" y="679"/>
                  <a:pt x="180" y="679"/>
                  <a:pt x="180" y="679"/>
                </a:cubicBezTo>
                <a:cubicBezTo>
                  <a:pt x="180" y="679"/>
                  <a:pt x="181" y="678"/>
                  <a:pt x="181" y="678"/>
                </a:cubicBezTo>
                <a:cubicBezTo>
                  <a:pt x="180" y="679"/>
                  <a:pt x="180" y="679"/>
                  <a:pt x="180" y="679"/>
                </a:cubicBezTo>
                <a:cubicBezTo>
                  <a:pt x="180" y="679"/>
                  <a:pt x="180" y="680"/>
                  <a:pt x="181" y="680"/>
                </a:cubicBezTo>
                <a:close/>
                <a:moveTo>
                  <a:pt x="139" y="715"/>
                </a:moveTo>
                <a:cubicBezTo>
                  <a:pt x="138" y="716"/>
                  <a:pt x="138" y="716"/>
                  <a:pt x="138" y="717"/>
                </a:cubicBezTo>
                <a:cubicBezTo>
                  <a:pt x="139" y="716"/>
                  <a:pt x="139" y="716"/>
                  <a:pt x="139" y="715"/>
                </a:cubicBezTo>
                <a:close/>
                <a:moveTo>
                  <a:pt x="138" y="706"/>
                </a:moveTo>
                <a:cubicBezTo>
                  <a:pt x="137" y="706"/>
                  <a:pt x="137" y="708"/>
                  <a:pt x="138" y="707"/>
                </a:cubicBezTo>
                <a:cubicBezTo>
                  <a:pt x="138" y="707"/>
                  <a:pt x="138" y="707"/>
                  <a:pt x="138" y="706"/>
                </a:cubicBezTo>
                <a:close/>
                <a:moveTo>
                  <a:pt x="186" y="639"/>
                </a:moveTo>
                <a:cubicBezTo>
                  <a:pt x="187" y="640"/>
                  <a:pt x="187" y="639"/>
                  <a:pt x="187" y="640"/>
                </a:cubicBezTo>
                <a:cubicBezTo>
                  <a:pt x="187" y="640"/>
                  <a:pt x="188" y="640"/>
                  <a:pt x="188" y="640"/>
                </a:cubicBezTo>
                <a:cubicBezTo>
                  <a:pt x="187" y="639"/>
                  <a:pt x="187" y="638"/>
                  <a:pt x="187" y="638"/>
                </a:cubicBezTo>
                <a:cubicBezTo>
                  <a:pt x="187" y="639"/>
                  <a:pt x="186" y="639"/>
                  <a:pt x="186" y="639"/>
                </a:cubicBezTo>
                <a:close/>
                <a:moveTo>
                  <a:pt x="176" y="643"/>
                </a:moveTo>
                <a:cubicBezTo>
                  <a:pt x="175" y="643"/>
                  <a:pt x="176" y="644"/>
                  <a:pt x="175" y="644"/>
                </a:cubicBezTo>
                <a:cubicBezTo>
                  <a:pt x="176" y="644"/>
                  <a:pt x="176" y="643"/>
                  <a:pt x="176" y="643"/>
                </a:cubicBezTo>
                <a:close/>
                <a:moveTo>
                  <a:pt x="186" y="621"/>
                </a:moveTo>
                <a:cubicBezTo>
                  <a:pt x="186" y="621"/>
                  <a:pt x="186" y="621"/>
                  <a:pt x="186" y="621"/>
                </a:cubicBezTo>
                <a:cubicBezTo>
                  <a:pt x="186" y="621"/>
                  <a:pt x="187" y="620"/>
                  <a:pt x="186" y="620"/>
                </a:cubicBezTo>
                <a:cubicBezTo>
                  <a:pt x="186" y="620"/>
                  <a:pt x="185" y="621"/>
                  <a:pt x="186" y="621"/>
                </a:cubicBezTo>
                <a:cubicBezTo>
                  <a:pt x="186" y="622"/>
                  <a:pt x="186" y="621"/>
                  <a:pt x="186" y="621"/>
                </a:cubicBezTo>
                <a:close/>
                <a:moveTo>
                  <a:pt x="185" y="599"/>
                </a:moveTo>
                <a:cubicBezTo>
                  <a:pt x="185" y="599"/>
                  <a:pt x="184" y="600"/>
                  <a:pt x="185" y="600"/>
                </a:cubicBezTo>
                <a:cubicBezTo>
                  <a:pt x="186" y="600"/>
                  <a:pt x="185" y="599"/>
                  <a:pt x="185" y="598"/>
                </a:cubicBezTo>
                <a:cubicBezTo>
                  <a:pt x="185" y="598"/>
                  <a:pt x="184" y="598"/>
                  <a:pt x="185" y="599"/>
                </a:cubicBezTo>
                <a:close/>
                <a:moveTo>
                  <a:pt x="128" y="650"/>
                </a:moveTo>
                <a:cubicBezTo>
                  <a:pt x="129" y="649"/>
                  <a:pt x="129" y="648"/>
                  <a:pt x="128" y="647"/>
                </a:cubicBezTo>
                <a:cubicBezTo>
                  <a:pt x="127" y="648"/>
                  <a:pt x="128" y="649"/>
                  <a:pt x="128" y="650"/>
                </a:cubicBezTo>
                <a:close/>
                <a:moveTo>
                  <a:pt x="176" y="600"/>
                </a:moveTo>
                <a:cubicBezTo>
                  <a:pt x="177" y="600"/>
                  <a:pt x="177" y="598"/>
                  <a:pt x="176" y="599"/>
                </a:cubicBezTo>
                <a:cubicBezTo>
                  <a:pt x="177" y="599"/>
                  <a:pt x="176" y="599"/>
                  <a:pt x="176" y="600"/>
                </a:cubicBezTo>
                <a:close/>
                <a:moveTo>
                  <a:pt x="128" y="641"/>
                </a:moveTo>
                <a:cubicBezTo>
                  <a:pt x="128" y="642"/>
                  <a:pt x="128" y="642"/>
                  <a:pt x="128" y="642"/>
                </a:cubicBezTo>
                <a:cubicBezTo>
                  <a:pt x="128" y="642"/>
                  <a:pt x="128" y="642"/>
                  <a:pt x="128" y="641"/>
                </a:cubicBezTo>
                <a:cubicBezTo>
                  <a:pt x="128" y="641"/>
                  <a:pt x="128" y="641"/>
                  <a:pt x="128" y="641"/>
                </a:cubicBezTo>
                <a:cubicBezTo>
                  <a:pt x="128" y="641"/>
                  <a:pt x="128" y="641"/>
                  <a:pt x="128" y="641"/>
                </a:cubicBezTo>
                <a:close/>
                <a:moveTo>
                  <a:pt x="127" y="620"/>
                </a:moveTo>
                <a:cubicBezTo>
                  <a:pt x="127" y="620"/>
                  <a:pt x="127" y="621"/>
                  <a:pt x="127" y="621"/>
                </a:cubicBezTo>
                <a:cubicBezTo>
                  <a:pt x="127" y="620"/>
                  <a:pt x="127" y="620"/>
                  <a:pt x="127" y="620"/>
                </a:cubicBezTo>
                <a:close/>
                <a:moveTo>
                  <a:pt x="183" y="563"/>
                </a:moveTo>
                <a:cubicBezTo>
                  <a:pt x="183" y="563"/>
                  <a:pt x="183" y="563"/>
                  <a:pt x="183" y="563"/>
                </a:cubicBezTo>
                <a:cubicBezTo>
                  <a:pt x="183" y="563"/>
                  <a:pt x="183" y="564"/>
                  <a:pt x="183" y="563"/>
                </a:cubicBezTo>
                <a:close/>
                <a:moveTo>
                  <a:pt x="183" y="549"/>
                </a:moveTo>
                <a:cubicBezTo>
                  <a:pt x="183" y="549"/>
                  <a:pt x="183" y="548"/>
                  <a:pt x="183" y="548"/>
                </a:cubicBezTo>
                <a:cubicBezTo>
                  <a:pt x="183" y="549"/>
                  <a:pt x="182" y="549"/>
                  <a:pt x="182" y="549"/>
                </a:cubicBezTo>
                <a:cubicBezTo>
                  <a:pt x="182" y="549"/>
                  <a:pt x="183" y="549"/>
                  <a:pt x="183" y="549"/>
                </a:cubicBezTo>
                <a:close/>
                <a:moveTo>
                  <a:pt x="181" y="520"/>
                </a:moveTo>
                <a:cubicBezTo>
                  <a:pt x="181" y="521"/>
                  <a:pt x="181" y="522"/>
                  <a:pt x="181" y="522"/>
                </a:cubicBezTo>
                <a:cubicBezTo>
                  <a:pt x="180" y="522"/>
                  <a:pt x="180" y="523"/>
                  <a:pt x="180" y="523"/>
                </a:cubicBezTo>
                <a:cubicBezTo>
                  <a:pt x="181" y="526"/>
                  <a:pt x="179" y="528"/>
                  <a:pt x="182" y="530"/>
                </a:cubicBezTo>
                <a:cubicBezTo>
                  <a:pt x="181" y="531"/>
                  <a:pt x="181" y="533"/>
                  <a:pt x="181" y="534"/>
                </a:cubicBezTo>
                <a:cubicBezTo>
                  <a:pt x="181" y="534"/>
                  <a:pt x="181" y="535"/>
                  <a:pt x="181" y="535"/>
                </a:cubicBezTo>
                <a:cubicBezTo>
                  <a:pt x="181" y="535"/>
                  <a:pt x="181" y="536"/>
                  <a:pt x="181" y="536"/>
                </a:cubicBezTo>
                <a:cubicBezTo>
                  <a:pt x="181" y="537"/>
                  <a:pt x="182" y="537"/>
                  <a:pt x="181" y="537"/>
                </a:cubicBezTo>
                <a:cubicBezTo>
                  <a:pt x="182" y="539"/>
                  <a:pt x="179" y="541"/>
                  <a:pt x="182" y="543"/>
                </a:cubicBezTo>
                <a:cubicBezTo>
                  <a:pt x="182" y="543"/>
                  <a:pt x="182" y="543"/>
                  <a:pt x="182" y="543"/>
                </a:cubicBezTo>
                <a:cubicBezTo>
                  <a:pt x="182" y="544"/>
                  <a:pt x="182" y="544"/>
                  <a:pt x="182" y="544"/>
                </a:cubicBezTo>
                <a:cubicBezTo>
                  <a:pt x="181" y="544"/>
                  <a:pt x="181" y="544"/>
                  <a:pt x="181" y="544"/>
                </a:cubicBezTo>
                <a:cubicBezTo>
                  <a:pt x="182" y="544"/>
                  <a:pt x="181" y="545"/>
                  <a:pt x="182" y="545"/>
                </a:cubicBezTo>
                <a:cubicBezTo>
                  <a:pt x="182" y="545"/>
                  <a:pt x="182" y="545"/>
                  <a:pt x="182" y="545"/>
                </a:cubicBezTo>
                <a:cubicBezTo>
                  <a:pt x="182" y="545"/>
                  <a:pt x="182" y="546"/>
                  <a:pt x="182" y="546"/>
                </a:cubicBezTo>
                <a:cubicBezTo>
                  <a:pt x="182" y="546"/>
                  <a:pt x="181" y="547"/>
                  <a:pt x="182" y="547"/>
                </a:cubicBezTo>
                <a:cubicBezTo>
                  <a:pt x="182" y="547"/>
                  <a:pt x="182" y="548"/>
                  <a:pt x="182" y="548"/>
                </a:cubicBezTo>
                <a:cubicBezTo>
                  <a:pt x="182" y="547"/>
                  <a:pt x="182" y="547"/>
                  <a:pt x="182" y="547"/>
                </a:cubicBezTo>
                <a:cubicBezTo>
                  <a:pt x="182" y="547"/>
                  <a:pt x="182" y="546"/>
                  <a:pt x="182" y="546"/>
                </a:cubicBezTo>
                <a:cubicBezTo>
                  <a:pt x="182" y="546"/>
                  <a:pt x="182" y="546"/>
                  <a:pt x="182" y="546"/>
                </a:cubicBezTo>
                <a:cubicBezTo>
                  <a:pt x="183" y="545"/>
                  <a:pt x="183" y="544"/>
                  <a:pt x="183" y="544"/>
                </a:cubicBezTo>
                <a:cubicBezTo>
                  <a:pt x="183" y="544"/>
                  <a:pt x="183" y="544"/>
                  <a:pt x="183" y="544"/>
                </a:cubicBezTo>
                <a:cubicBezTo>
                  <a:pt x="183" y="543"/>
                  <a:pt x="183" y="543"/>
                  <a:pt x="183" y="542"/>
                </a:cubicBezTo>
                <a:cubicBezTo>
                  <a:pt x="183" y="542"/>
                  <a:pt x="183" y="542"/>
                  <a:pt x="183" y="542"/>
                </a:cubicBezTo>
                <a:cubicBezTo>
                  <a:pt x="183" y="542"/>
                  <a:pt x="183" y="541"/>
                  <a:pt x="183" y="540"/>
                </a:cubicBezTo>
                <a:cubicBezTo>
                  <a:pt x="183" y="539"/>
                  <a:pt x="183" y="539"/>
                  <a:pt x="183" y="538"/>
                </a:cubicBezTo>
                <a:cubicBezTo>
                  <a:pt x="183" y="538"/>
                  <a:pt x="183" y="538"/>
                  <a:pt x="183" y="537"/>
                </a:cubicBezTo>
                <a:cubicBezTo>
                  <a:pt x="183" y="536"/>
                  <a:pt x="182" y="534"/>
                  <a:pt x="183" y="534"/>
                </a:cubicBezTo>
                <a:cubicBezTo>
                  <a:pt x="182" y="534"/>
                  <a:pt x="183" y="534"/>
                  <a:pt x="182" y="533"/>
                </a:cubicBezTo>
                <a:cubicBezTo>
                  <a:pt x="183" y="530"/>
                  <a:pt x="181" y="526"/>
                  <a:pt x="182" y="523"/>
                </a:cubicBezTo>
                <a:cubicBezTo>
                  <a:pt x="182" y="523"/>
                  <a:pt x="182" y="523"/>
                  <a:pt x="182" y="522"/>
                </a:cubicBezTo>
                <a:cubicBezTo>
                  <a:pt x="181" y="522"/>
                  <a:pt x="181" y="522"/>
                  <a:pt x="181" y="522"/>
                </a:cubicBezTo>
                <a:cubicBezTo>
                  <a:pt x="182" y="522"/>
                  <a:pt x="182" y="521"/>
                  <a:pt x="181" y="520"/>
                </a:cubicBezTo>
                <a:cubicBezTo>
                  <a:pt x="181" y="520"/>
                  <a:pt x="181" y="520"/>
                  <a:pt x="181" y="519"/>
                </a:cubicBezTo>
                <a:cubicBezTo>
                  <a:pt x="181" y="519"/>
                  <a:pt x="181" y="519"/>
                  <a:pt x="181" y="519"/>
                </a:cubicBezTo>
                <a:cubicBezTo>
                  <a:pt x="182" y="519"/>
                  <a:pt x="181" y="518"/>
                  <a:pt x="181" y="517"/>
                </a:cubicBezTo>
                <a:cubicBezTo>
                  <a:pt x="180" y="518"/>
                  <a:pt x="180" y="519"/>
                  <a:pt x="180" y="520"/>
                </a:cubicBezTo>
                <a:cubicBezTo>
                  <a:pt x="181" y="520"/>
                  <a:pt x="181" y="520"/>
                  <a:pt x="181" y="520"/>
                </a:cubicBezTo>
                <a:close/>
                <a:moveTo>
                  <a:pt x="183" y="547"/>
                </a:moveTo>
                <a:cubicBezTo>
                  <a:pt x="183" y="547"/>
                  <a:pt x="183" y="546"/>
                  <a:pt x="183" y="546"/>
                </a:cubicBezTo>
                <a:cubicBezTo>
                  <a:pt x="183" y="546"/>
                  <a:pt x="183" y="546"/>
                  <a:pt x="182" y="547"/>
                </a:cubicBezTo>
                <a:cubicBezTo>
                  <a:pt x="183" y="547"/>
                  <a:pt x="183" y="547"/>
                  <a:pt x="183" y="547"/>
                </a:cubicBezTo>
                <a:close/>
                <a:moveTo>
                  <a:pt x="174" y="537"/>
                </a:moveTo>
                <a:cubicBezTo>
                  <a:pt x="174" y="537"/>
                  <a:pt x="175" y="536"/>
                  <a:pt x="174" y="536"/>
                </a:cubicBezTo>
                <a:cubicBezTo>
                  <a:pt x="173" y="536"/>
                  <a:pt x="174" y="538"/>
                  <a:pt x="174" y="537"/>
                </a:cubicBezTo>
                <a:close/>
                <a:moveTo>
                  <a:pt x="174" y="534"/>
                </a:moveTo>
                <a:cubicBezTo>
                  <a:pt x="174" y="534"/>
                  <a:pt x="174" y="535"/>
                  <a:pt x="174" y="535"/>
                </a:cubicBezTo>
                <a:cubicBezTo>
                  <a:pt x="174" y="535"/>
                  <a:pt x="175" y="534"/>
                  <a:pt x="174" y="534"/>
                </a:cubicBezTo>
                <a:close/>
                <a:moveTo>
                  <a:pt x="179" y="474"/>
                </a:moveTo>
                <a:cubicBezTo>
                  <a:pt x="180" y="474"/>
                  <a:pt x="180" y="473"/>
                  <a:pt x="180" y="472"/>
                </a:cubicBezTo>
                <a:cubicBezTo>
                  <a:pt x="180" y="473"/>
                  <a:pt x="179" y="473"/>
                  <a:pt x="179" y="473"/>
                </a:cubicBezTo>
                <a:cubicBezTo>
                  <a:pt x="180" y="473"/>
                  <a:pt x="179" y="474"/>
                  <a:pt x="179" y="474"/>
                </a:cubicBezTo>
                <a:close/>
                <a:moveTo>
                  <a:pt x="166" y="486"/>
                </a:moveTo>
                <a:cubicBezTo>
                  <a:pt x="166" y="486"/>
                  <a:pt x="166" y="486"/>
                  <a:pt x="166" y="487"/>
                </a:cubicBezTo>
                <a:cubicBezTo>
                  <a:pt x="166" y="486"/>
                  <a:pt x="166" y="485"/>
                  <a:pt x="166" y="486"/>
                </a:cubicBezTo>
                <a:close/>
                <a:moveTo>
                  <a:pt x="172" y="473"/>
                </a:moveTo>
                <a:cubicBezTo>
                  <a:pt x="172" y="473"/>
                  <a:pt x="172" y="473"/>
                  <a:pt x="172" y="473"/>
                </a:cubicBezTo>
                <a:cubicBezTo>
                  <a:pt x="172" y="471"/>
                  <a:pt x="171" y="474"/>
                  <a:pt x="172" y="473"/>
                </a:cubicBezTo>
                <a:close/>
                <a:moveTo>
                  <a:pt x="366" y="291"/>
                </a:moveTo>
                <a:cubicBezTo>
                  <a:pt x="366" y="291"/>
                  <a:pt x="366" y="291"/>
                  <a:pt x="365" y="292"/>
                </a:cubicBezTo>
                <a:cubicBezTo>
                  <a:pt x="366" y="293"/>
                  <a:pt x="367" y="292"/>
                  <a:pt x="366" y="291"/>
                </a:cubicBezTo>
                <a:close/>
                <a:moveTo>
                  <a:pt x="168" y="401"/>
                </a:moveTo>
                <a:cubicBezTo>
                  <a:pt x="169" y="401"/>
                  <a:pt x="168" y="400"/>
                  <a:pt x="168" y="400"/>
                </a:cubicBezTo>
                <a:cubicBezTo>
                  <a:pt x="168" y="400"/>
                  <a:pt x="168" y="401"/>
                  <a:pt x="168" y="401"/>
                </a:cubicBezTo>
                <a:close/>
                <a:moveTo>
                  <a:pt x="161" y="359"/>
                </a:moveTo>
                <a:cubicBezTo>
                  <a:pt x="161" y="359"/>
                  <a:pt x="161" y="359"/>
                  <a:pt x="161" y="358"/>
                </a:cubicBezTo>
                <a:cubicBezTo>
                  <a:pt x="161" y="358"/>
                  <a:pt x="161" y="360"/>
                  <a:pt x="161" y="359"/>
                </a:cubicBezTo>
                <a:close/>
                <a:moveTo>
                  <a:pt x="161" y="342"/>
                </a:moveTo>
                <a:cubicBezTo>
                  <a:pt x="161" y="342"/>
                  <a:pt x="161" y="341"/>
                  <a:pt x="161" y="341"/>
                </a:cubicBezTo>
                <a:cubicBezTo>
                  <a:pt x="161" y="341"/>
                  <a:pt x="161" y="341"/>
                  <a:pt x="161" y="341"/>
                </a:cubicBezTo>
                <a:cubicBezTo>
                  <a:pt x="160" y="341"/>
                  <a:pt x="160" y="341"/>
                  <a:pt x="160" y="341"/>
                </a:cubicBezTo>
                <a:cubicBezTo>
                  <a:pt x="160" y="341"/>
                  <a:pt x="160" y="341"/>
                  <a:pt x="161" y="342"/>
                </a:cubicBezTo>
                <a:close/>
                <a:moveTo>
                  <a:pt x="161" y="322"/>
                </a:moveTo>
                <a:cubicBezTo>
                  <a:pt x="160" y="321"/>
                  <a:pt x="161" y="320"/>
                  <a:pt x="160" y="320"/>
                </a:cubicBezTo>
                <a:cubicBezTo>
                  <a:pt x="160" y="321"/>
                  <a:pt x="160" y="322"/>
                  <a:pt x="161" y="322"/>
                </a:cubicBezTo>
                <a:close/>
                <a:moveTo>
                  <a:pt x="160" y="310"/>
                </a:moveTo>
                <a:cubicBezTo>
                  <a:pt x="161" y="310"/>
                  <a:pt x="161" y="309"/>
                  <a:pt x="160" y="309"/>
                </a:cubicBezTo>
                <a:cubicBezTo>
                  <a:pt x="159" y="309"/>
                  <a:pt x="160" y="310"/>
                  <a:pt x="160" y="310"/>
                </a:cubicBezTo>
                <a:close/>
                <a:moveTo>
                  <a:pt x="160" y="282"/>
                </a:moveTo>
                <a:cubicBezTo>
                  <a:pt x="160" y="281"/>
                  <a:pt x="160" y="281"/>
                  <a:pt x="159" y="281"/>
                </a:cubicBezTo>
                <a:cubicBezTo>
                  <a:pt x="159" y="281"/>
                  <a:pt x="159" y="282"/>
                  <a:pt x="160" y="282"/>
                </a:cubicBezTo>
                <a:close/>
                <a:moveTo>
                  <a:pt x="106" y="296"/>
                </a:moveTo>
                <a:cubicBezTo>
                  <a:pt x="106" y="296"/>
                  <a:pt x="106" y="296"/>
                  <a:pt x="106" y="295"/>
                </a:cubicBezTo>
                <a:cubicBezTo>
                  <a:pt x="105" y="296"/>
                  <a:pt x="105" y="297"/>
                  <a:pt x="106" y="296"/>
                </a:cubicBezTo>
                <a:close/>
                <a:moveTo>
                  <a:pt x="106" y="232"/>
                </a:moveTo>
                <a:cubicBezTo>
                  <a:pt x="106" y="231"/>
                  <a:pt x="106" y="231"/>
                  <a:pt x="106" y="230"/>
                </a:cubicBezTo>
                <a:cubicBezTo>
                  <a:pt x="105" y="231"/>
                  <a:pt x="105" y="232"/>
                  <a:pt x="106" y="232"/>
                </a:cubicBezTo>
                <a:close/>
                <a:moveTo>
                  <a:pt x="163" y="134"/>
                </a:moveTo>
                <a:cubicBezTo>
                  <a:pt x="163" y="134"/>
                  <a:pt x="163" y="133"/>
                  <a:pt x="163" y="133"/>
                </a:cubicBezTo>
                <a:cubicBezTo>
                  <a:pt x="162" y="133"/>
                  <a:pt x="162" y="134"/>
                  <a:pt x="163" y="134"/>
                </a:cubicBezTo>
                <a:close/>
                <a:moveTo>
                  <a:pt x="163" y="116"/>
                </a:moveTo>
                <a:cubicBezTo>
                  <a:pt x="164" y="116"/>
                  <a:pt x="164" y="115"/>
                  <a:pt x="163" y="115"/>
                </a:cubicBezTo>
                <a:cubicBezTo>
                  <a:pt x="163" y="115"/>
                  <a:pt x="163" y="116"/>
                  <a:pt x="163" y="116"/>
                </a:cubicBezTo>
                <a:close/>
                <a:moveTo>
                  <a:pt x="147" y="1150"/>
                </a:moveTo>
                <a:cubicBezTo>
                  <a:pt x="147" y="1151"/>
                  <a:pt x="147" y="1152"/>
                  <a:pt x="147" y="1153"/>
                </a:cubicBezTo>
                <a:cubicBezTo>
                  <a:pt x="146" y="1152"/>
                  <a:pt x="146" y="1152"/>
                  <a:pt x="145" y="1152"/>
                </a:cubicBezTo>
                <a:cubicBezTo>
                  <a:pt x="141" y="1154"/>
                  <a:pt x="137" y="1151"/>
                  <a:pt x="133" y="1150"/>
                </a:cubicBezTo>
                <a:cubicBezTo>
                  <a:pt x="132" y="1151"/>
                  <a:pt x="133" y="1152"/>
                  <a:pt x="134" y="1152"/>
                </a:cubicBezTo>
                <a:cubicBezTo>
                  <a:pt x="132" y="1155"/>
                  <a:pt x="134" y="1160"/>
                  <a:pt x="129" y="1160"/>
                </a:cubicBezTo>
                <a:cubicBezTo>
                  <a:pt x="129" y="1158"/>
                  <a:pt x="129" y="1157"/>
                  <a:pt x="128" y="1155"/>
                </a:cubicBezTo>
                <a:cubicBezTo>
                  <a:pt x="128" y="1155"/>
                  <a:pt x="129" y="1154"/>
                  <a:pt x="129" y="1154"/>
                </a:cubicBezTo>
                <a:cubicBezTo>
                  <a:pt x="128" y="1153"/>
                  <a:pt x="128" y="1152"/>
                  <a:pt x="128" y="1151"/>
                </a:cubicBezTo>
                <a:cubicBezTo>
                  <a:pt x="128" y="1149"/>
                  <a:pt x="128" y="1148"/>
                  <a:pt x="128" y="1146"/>
                </a:cubicBezTo>
                <a:cubicBezTo>
                  <a:pt x="128" y="1145"/>
                  <a:pt x="128" y="1144"/>
                  <a:pt x="128" y="1142"/>
                </a:cubicBezTo>
                <a:cubicBezTo>
                  <a:pt x="128" y="1141"/>
                  <a:pt x="129" y="1139"/>
                  <a:pt x="129" y="1137"/>
                </a:cubicBezTo>
                <a:cubicBezTo>
                  <a:pt x="129" y="1136"/>
                  <a:pt x="128" y="1134"/>
                  <a:pt x="128" y="1133"/>
                </a:cubicBezTo>
                <a:cubicBezTo>
                  <a:pt x="128" y="1131"/>
                  <a:pt x="129" y="1129"/>
                  <a:pt x="129" y="1127"/>
                </a:cubicBezTo>
                <a:cubicBezTo>
                  <a:pt x="129" y="1121"/>
                  <a:pt x="130" y="1115"/>
                  <a:pt x="130" y="1110"/>
                </a:cubicBezTo>
                <a:cubicBezTo>
                  <a:pt x="130" y="1109"/>
                  <a:pt x="130" y="1109"/>
                  <a:pt x="130" y="1108"/>
                </a:cubicBezTo>
                <a:cubicBezTo>
                  <a:pt x="131" y="1105"/>
                  <a:pt x="129" y="1103"/>
                  <a:pt x="131" y="1100"/>
                </a:cubicBezTo>
                <a:cubicBezTo>
                  <a:pt x="130" y="1097"/>
                  <a:pt x="131" y="1093"/>
                  <a:pt x="131" y="1090"/>
                </a:cubicBezTo>
                <a:cubicBezTo>
                  <a:pt x="131" y="1088"/>
                  <a:pt x="131" y="1086"/>
                  <a:pt x="131" y="1084"/>
                </a:cubicBezTo>
                <a:cubicBezTo>
                  <a:pt x="132" y="1079"/>
                  <a:pt x="132" y="1075"/>
                  <a:pt x="132" y="1071"/>
                </a:cubicBezTo>
                <a:cubicBezTo>
                  <a:pt x="133" y="1070"/>
                  <a:pt x="132" y="1069"/>
                  <a:pt x="132" y="1068"/>
                </a:cubicBezTo>
                <a:cubicBezTo>
                  <a:pt x="132" y="1065"/>
                  <a:pt x="133" y="1063"/>
                  <a:pt x="133" y="1061"/>
                </a:cubicBezTo>
                <a:cubicBezTo>
                  <a:pt x="133" y="1060"/>
                  <a:pt x="132" y="1060"/>
                  <a:pt x="132" y="1059"/>
                </a:cubicBezTo>
                <a:cubicBezTo>
                  <a:pt x="132" y="1058"/>
                  <a:pt x="133" y="1056"/>
                  <a:pt x="133" y="1055"/>
                </a:cubicBezTo>
                <a:cubicBezTo>
                  <a:pt x="133" y="1051"/>
                  <a:pt x="132" y="1047"/>
                  <a:pt x="133" y="1043"/>
                </a:cubicBezTo>
                <a:cubicBezTo>
                  <a:pt x="133" y="1041"/>
                  <a:pt x="132" y="1040"/>
                  <a:pt x="133" y="1038"/>
                </a:cubicBezTo>
                <a:cubicBezTo>
                  <a:pt x="132" y="1036"/>
                  <a:pt x="133" y="1033"/>
                  <a:pt x="133" y="1031"/>
                </a:cubicBezTo>
                <a:cubicBezTo>
                  <a:pt x="133" y="1031"/>
                  <a:pt x="133" y="1031"/>
                  <a:pt x="133" y="1030"/>
                </a:cubicBezTo>
                <a:cubicBezTo>
                  <a:pt x="133" y="1027"/>
                  <a:pt x="134" y="1025"/>
                  <a:pt x="133" y="1022"/>
                </a:cubicBezTo>
                <a:cubicBezTo>
                  <a:pt x="133" y="1022"/>
                  <a:pt x="134" y="1021"/>
                  <a:pt x="134" y="1021"/>
                </a:cubicBezTo>
                <a:cubicBezTo>
                  <a:pt x="134" y="1020"/>
                  <a:pt x="134" y="1018"/>
                  <a:pt x="134" y="1018"/>
                </a:cubicBezTo>
                <a:cubicBezTo>
                  <a:pt x="134" y="1016"/>
                  <a:pt x="133" y="1012"/>
                  <a:pt x="134" y="1009"/>
                </a:cubicBezTo>
                <a:cubicBezTo>
                  <a:pt x="134" y="1006"/>
                  <a:pt x="134" y="1003"/>
                  <a:pt x="135" y="1000"/>
                </a:cubicBezTo>
                <a:cubicBezTo>
                  <a:pt x="134" y="999"/>
                  <a:pt x="135" y="999"/>
                  <a:pt x="134" y="998"/>
                </a:cubicBezTo>
                <a:cubicBezTo>
                  <a:pt x="135" y="991"/>
                  <a:pt x="134" y="984"/>
                  <a:pt x="135" y="977"/>
                </a:cubicBezTo>
                <a:cubicBezTo>
                  <a:pt x="133" y="973"/>
                  <a:pt x="135" y="970"/>
                  <a:pt x="134" y="967"/>
                </a:cubicBezTo>
                <a:cubicBezTo>
                  <a:pt x="134" y="966"/>
                  <a:pt x="134" y="966"/>
                  <a:pt x="135" y="965"/>
                </a:cubicBezTo>
                <a:cubicBezTo>
                  <a:pt x="134" y="955"/>
                  <a:pt x="135" y="945"/>
                  <a:pt x="135" y="935"/>
                </a:cubicBezTo>
                <a:cubicBezTo>
                  <a:pt x="135" y="928"/>
                  <a:pt x="135" y="921"/>
                  <a:pt x="135" y="913"/>
                </a:cubicBezTo>
                <a:cubicBezTo>
                  <a:pt x="135" y="908"/>
                  <a:pt x="135" y="904"/>
                  <a:pt x="136" y="899"/>
                </a:cubicBezTo>
                <a:cubicBezTo>
                  <a:pt x="135" y="897"/>
                  <a:pt x="135" y="894"/>
                  <a:pt x="135" y="891"/>
                </a:cubicBezTo>
                <a:cubicBezTo>
                  <a:pt x="135" y="888"/>
                  <a:pt x="135" y="885"/>
                  <a:pt x="135" y="883"/>
                </a:cubicBezTo>
                <a:cubicBezTo>
                  <a:pt x="135" y="883"/>
                  <a:pt x="135" y="883"/>
                  <a:pt x="135" y="883"/>
                </a:cubicBezTo>
                <a:cubicBezTo>
                  <a:pt x="136" y="873"/>
                  <a:pt x="135" y="864"/>
                  <a:pt x="135" y="854"/>
                </a:cubicBezTo>
                <a:cubicBezTo>
                  <a:pt x="135" y="846"/>
                  <a:pt x="135" y="838"/>
                  <a:pt x="135" y="830"/>
                </a:cubicBezTo>
                <a:cubicBezTo>
                  <a:pt x="135" y="830"/>
                  <a:pt x="135" y="829"/>
                  <a:pt x="135" y="829"/>
                </a:cubicBezTo>
                <a:cubicBezTo>
                  <a:pt x="134" y="828"/>
                  <a:pt x="134" y="827"/>
                  <a:pt x="134" y="826"/>
                </a:cubicBezTo>
                <a:cubicBezTo>
                  <a:pt x="134" y="825"/>
                  <a:pt x="135" y="825"/>
                  <a:pt x="135" y="825"/>
                </a:cubicBezTo>
                <a:cubicBezTo>
                  <a:pt x="135" y="824"/>
                  <a:pt x="134" y="824"/>
                  <a:pt x="134" y="824"/>
                </a:cubicBezTo>
                <a:cubicBezTo>
                  <a:pt x="134" y="821"/>
                  <a:pt x="134" y="817"/>
                  <a:pt x="134" y="814"/>
                </a:cubicBezTo>
                <a:cubicBezTo>
                  <a:pt x="134" y="814"/>
                  <a:pt x="134" y="814"/>
                  <a:pt x="134" y="814"/>
                </a:cubicBezTo>
                <a:cubicBezTo>
                  <a:pt x="134" y="805"/>
                  <a:pt x="133" y="796"/>
                  <a:pt x="133" y="787"/>
                </a:cubicBezTo>
                <a:cubicBezTo>
                  <a:pt x="132" y="770"/>
                  <a:pt x="132" y="753"/>
                  <a:pt x="130" y="735"/>
                </a:cubicBezTo>
                <a:cubicBezTo>
                  <a:pt x="130" y="735"/>
                  <a:pt x="130" y="735"/>
                  <a:pt x="131" y="735"/>
                </a:cubicBezTo>
                <a:cubicBezTo>
                  <a:pt x="131" y="735"/>
                  <a:pt x="131" y="735"/>
                  <a:pt x="131" y="735"/>
                </a:cubicBezTo>
                <a:cubicBezTo>
                  <a:pt x="131" y="735"/>
                  <a:pt x="131" y="735"/>
                  <a:pt x="131" y="735"/>
                </a:cubicBezTo>
                <a:cubicBezTo>
                  <a:pt x="132" y="753"/>
                  <a:pt x="133" y="770"/>
                  <a:pt x="134" y="787"/>
                </a:cubicBezTo>
                <a:cubicBezTo>
                  <a:pt x="134" y="796"/>
                  <a:pt x="135" y="805"/>
                  <a:pt x="135" y="814"/>
                </a:cubicBezTo>
                <a:cubicBezTo>
                  <a:pt x="135" y="814"/>
                  <a:pt x="136" y="816"/>
                  <a:pt x="136" y="817"/>
                </a:cubicBezTo>
                <a:cubicBezTo>
                  <a:pt x="136" y="818"/>
                  <a:pt x="136" y="820"/>
                  <a:pt x="136" y="821"/>
                </a:cubicBezTo>
                <a:cubicBezTo>
                  <a:pt x="136" y="823"/>
                  <a:pt x="135" y="825"/>
                  <a:pt x="136" y="826"/>
                </a:cubicBezTo>
                <a:cubicBezTo>
                  <a:pt x="136" y="826"/>
                  <a:pt x="136" y="826"/>
                  <a:pt x="136" y="826"/>
                </a:cubicBezTo>
                <a:cubicBezTo>
                  <a:pt x="136" y="826"/>
                  <a:pt x="136" y="826"/>
                  <a:pt x="136" y="826"/>
                </a:cubicBezTo>
                <a:cubicBezTo>
                  <a:pt x="136" y="827"/>
                  <a:pt x="136" y="828"/>
                  <a:pt x="136" y="830"/>
                </a:cubicBezTo>
                <a:cubicBezTo>
                  <a:pt x="136" y="830"/>
                  <a:pt x="136" y="830"/>
                  <a:pt x="136" y="830"/>
                </a:cubicBezTo>
                <a:cubicBezTo>
                  <a:pt x="136" y="838"/>
                  <a:pt x="136" y="846"/>
                  <a:pt x="136" y="854"/>
                </a:cubicBezTo>
                <a:cubicBezTo>
                  <a:pt x="136" y="864"/>
                  <a:pt x="137" y="873"/>
                  <a:pt x="136" y="883"/>
                </a:cubicBezTo>
                <a:cubicBezTo>
                  <a:pt x="136" y="883"/>
                  <a:pt x="136" y="883"/>
                  <a:pt x="136" y="883"/>
                </a:cubicBezTo>
                <a:cubicBezTo>
                  <a:pt x="137" y="884"/>
                  <a:pt x="137" y="886"/>
                  <a:pt x="137" y="887"/>
                </a:cubicBezTo>
                <a:cubicBezTo>
                  <a:pt x="137" y="890"/>
                  <a:pt x="137" y="894"/>
                  <a:pt x="137" y="896"/>
                </a:cubicBezTo>
                <a:cubicBezTo>
                  <a:pt x="137" y="897"/>
                  <a:pt x="138" y="898"/>
                  <a:pt x="138" y="897"/>
                </a:cubicBezTo>
                <a:cubicBezTo>
                  <a:pt x="138" y="895"/>
                  <a:pt x="137" y="893"/>
                  <a:pt x="138" y="891"/>
                </a:cubicBezTo>
                <a:cubicBezTo>
                  <a:pt x="138" y="891"/>
                  <a:pt x="138" y="891"/>
                  <a:pt x="138" y="891"/>
                </a:cubicBezTo>
                <a:cubicBezTo>
                  <a:pt x="138" y="889"/>
                  <a:pt x="137" y="887"/>
                  <a:pt x="139" y="886"/>
                </a:cubicBezTo>
                <a:cubicBezTo>
                  <a:pt x="139" y="885"/>
                  <a:pt x="138" y="885"/>
                  <a:pt x="138" y="884"/>
                </a:cubicBezTo>
                <a:cubicBezTo>
                  <a:pt x="140" y="882"/>
                  <a:pt x="138" y="879"/>
                  <a:pt x="139" y="876"/>
                </a:cubicBezTo>
                <a:cubicBezTo>
                  <a:pt x="138" y="875"/>
                  <a:pt x="139" y="873"/>
                  <a:pt x="138" y="872"/>
                </a:cubicBezTo>
                <a:cubicBezTo>
                  <a:pt x="138" y="873"/>
                  <a:pt x="138" y="873"/>
                  <a:pt x="138" y="873"/>
                </a:cubicBezTo>
                <a:cubicBezTo>
                  <a:pt x="138" y="873"/>
                  <a:pt x="139" y="873"/>
                  <a:pt x="138" y="874"/>
                </a:cubicBezTo>
                <a:cubicBezTo>
                  <a:pt x="138" y="874"/>
                  <a:pt x="138" y="874"/>
                  <a:pt x="138" y="874"/>
                </a:cubicBezTo>
                <a:cubicBezTo>
                  <a:pt x="138" y="874"/>
                  <a:pt x="138" y="874"/>
                  <a:pt x="138" y="873"/>
                </a:cubicBezTo>
                <a:cubicBezTo>
                  <a:pt x="138" y="873"/>
                  <a:pt x="138" y="873"/>
                  <a:pt x="138" y="873"/>
                </a:cubicBezTo>
                <a:cubicBezTo>
                  <a:pt x="138" y="873"/>
                  <a:pt x="138" y="872"/>
                  <a:pt x="138" y="872"/>
                </a:cubicBezTo>
                <a:cubicBezTo>
                  <a:pt x="138" y="872"/>
                  <a:pt x="138" y="872"/>
                  <a:pt x="138" y="872"/>
                </a:cubicBezTo>
                <a:cubicBezTo>
                  <a:pt x="137" y="872"/>
                  <a:pt x="139" y="872"/>
                  <a:pt x="139" y="871"/>
                </a:cubicBezTo>
                <a:cubicBezTo>
                  <a:pt x="138" y="871"/>
                  <a:pt x="138" y="870"/>
                  <a:pt x="138" y="870"/>
                </a:cubicBezTo>
                <a:cubicBezTo>
                  <a:pt x="139" y="870"/>
                  <a:pt x="138" y="869"/>
                  <a:pt x="139" y="868"/>
                </a:cubicBezTo>
                <a:cubicBezTo>
                  <a:pt x="139" y="868"/>
                  <a:pt x="139" y="867"/>
                  <a:pt x="138" y="867"/>
                </a:cubicBezTo>
                <a:cubicBezTo>
                  <a:pt x="140" y="865"/>
                  <a:pt x="138" y="862"/>
                  <a:pt x="139" y="860"/>
                </a:cubicBezTo>
                <a:cubicBezTo>
                  <a:pt x="139" y="860"/>
                  <a:pt x="139" y="860"/>
                  <a:pt x="138" y="859"/>
                </a:cubicBezTo>
                <a:cubicBezTo>
                  <a:pt x="139" y="859"/>
                  <a:pt x="139" y="858"/>
                  <a:pt x="139" y="857"/>
                </a:cubicBezTo>
                <a:cubicBezTo>
                  <a:pt x="139" y="856"/>
                  <a:pt x="138" y="855"/>
                  <a:pt x="138" y="854"/>
                </a:cubicBezTo>
                <a:cubicBezTo>
                  <a:pt x="138" y="853"/>
                  <a:pt x="139" y="852"/>
                  <a:pt x="138" y="851"/>
                </a:cubicBezTo>
                <a:cubicBezTo>
                  <a:pt x="139" y="851"/>
                  <a:pt x="139" y="851"/>
                  <a:pt x="139" y="851"/>
                </a:cubicBezTo>
                <a:cubicBezTo>
                  <a:pt x="138" y="851"/>
                  <a:pt x="138" y="851"/>
                  <a:pt x="138" y="851"/>
                </a:cubicBezTo>
                <a:cubicBezTo>
                  <a:pt x="139" y="850"/>
                  <a:pt x="138" y="849"/>
                  <a:pt x="138" y="849"/>
                </a:cubicBezTo>
                <a:cubicBezTo>
                  <a:pt x="138" y="849"/>
                  <a:pt x="138" y="849"/>
                  <a:pt x="138" y="849"/>
                </a:cubicBezTo>
                <a:cubicBezTo>
                  <a:pt x="138" y="849"/>
                  <a:pt x="138" y="849"/>
                  <a:pt x="138" y="849"/>
                </a:cubicBezTo>
                <a:cubicBezTo>
                  <a:pt x="138" y="848"/>
                  <a:pt x="138" y="848"/>
                  <a:pt x="138" y="848"/>
                </a:cubicBezTo>
                <a:cubicBezTo>
                  <a:pt x="138" y="849"/>
                  <a:pt x="138" y="848"/>
                  <a:pt x="137" y="848"/>
                </a:cubicBezTo>
                <a:cubicBezTo>
                  <a:pt x="137" y="848"/>
                  <a:pt x="137" y="848"/>
                  <a:pt x="138" y="848"/>
                </a:cubicBezTo>
                <a:cubicBezTo>
                  <a:pt x="138" y="848"/>
                  <a:pt x="138" y="848"/>
                  <a:pt x="138" y="848"/>
                </a:cubicBezTo>
                <a:cubicBezTo>
                  <a:pt x="138" y="848"/>
                  <a:pt x="138" y="848"/>
                  <a:pt x="138" y="848"/>
                </a:cubicBezTo>
                <a:cubicBezTo>
                  <a:pt x="138" y="848"/>
                  <a:pt x="139" y="848"/>
                  <a:pt x="139" y="848"/>
                </a:cubicBezTo>
                <a:cubicBezTo>
                  <a:pt x="139" y="847"/>
                  <a:pt x="138" y="846"/>
                  <a:pt x="138" y="846"/>
                </a:cubicBezTo>
                <a:cubicBezTo>
                  <a:pt x="139" y="845"/>
                  <a:pt x="138" y="845"/>
                  <a:pt x="139" y="844"/>
                </a:cubicBezTo>
                <a:cubicBezTo>
                  <a:pt x="138" y="844"/>
                  <a:pt x="139" y="844"/>
                  <a:pt x="138" y="843"/>
                </a:cubicBezTo>
                <a:cubicBezTo>
                  <a:pt x="139" y="842"/>
                  <a:pt x="139" y="841"/>
                  <a:pt x="138" y="840"/>
                </a:cubicBezTo>
                <a:cubicBezTo>
                  <a:pt x="139" y="837"/>
                  <a:pt x="138" y="835"/>
                  <a:pt x="139" y="833"/>
                </a:cubicBezTo>
                <a:cubicBezTo>
                  <a:pt x="138" y="832"/>
                  <a:pt x="137" y="830"/>
                  <a:pt x="137" y="830"/>
                </a:cubicBezTo>
                <a:cubicBezTo>
                  <a:pt x="137" y="829"/>
                  <a:pt x="138" y="829"/>
                  <a:pt x="137" y="829"/>
                </a:cubicBezTo>
                <a:cubicBezTo>
                  <a:pt x="137" y="829"/>
                  <a:pt x="137" y="829"/>
                  <a:pt x="137" y="829"/>
                </a:cubicBezTo>
                <a:cubicBezTo>
                  <a:pt x="136" y="828"/>
                  <a:pt x="137" y="828"/>
                  <a:pt x="137" y="827"/>
                </a:cubicBezTo>
                <a:cubicBezTo>
                  <a:pt x="137" y="827"/>
                  <a:pt x="137" y="827"/>
                  <a:pt x="137" y="827"/>
                </a:cubicBezTo>
                <a:cubicBezTo>
                  <a:pt x="136" y="827"/>
                  <a:pt x="136" y="827"/>
                  <a:pt x="136" y="826"/>
                </a:cubicBezTo>
                <a:cubicBezTo>
                  <a:pt x="136" y="826"/>
                  <a:pt x="136" y="826"/>
                  <a:pt x="136" y="826"/>
                </a:cubicBezTo>
                <a:cubicBezTo>
                  <a:pt x="136" y="826"/>
                  <a:pt x="136" y="826"/>
                  <a:pt x="137" y="826"/>
                </a:cubicBezTo>
                <a:cubicBezTo>
                  <a:pt x="136" y="826"/>
                  <a:pt x="136" y="826"/>
                  <a:pt x="136" y="826"/>
                </a:cubicBezTo>
                <a:cubicBezTo>
                  <a:pt x="136" y="826"/>
                  <a:pt x="137" y="825"/>
                  <a:pt x="137" y="825"/>
                </a:cubicBezTo>
                <a:cubicBezTo>
                  <a:pt x="137" y="825"/>
                  <a:pt x="137" y="824"/>
                  <a:pt x="137" y="824"/>
                </a:cubicBezTo>
                <a:cubicBezTo>
                  <a:pt x="137" y="823"/>
                  <a:pt x="139" y="822"/>
                  <a:pt x="138" y="821"/>
                </a:cubicBezTo>
                <a:cubicBezTo>
                  <a:pt x="139" y="816"/>
                  <a:pt x="137" y="811"/>
                  <a:pt x="138" y="806"/>
                </a:cubicBezTo>
                <a:cubicBezTo>
                  <a:pt x="138" y="804"/>
                  <a:pt x="137" y="803"/>
                  <a:pt x="138" y="801"/>
                </a:cubicBezTo>
                <a:cubicBezTo>
                  <a:pt x="137" y="798"/>
                  <a:pt x="138" y="796"/>
                  <a:pt x="137" y="794"/>
                </a:cubicBezTo>
                <a:cubicBezTo>
                  <a:pt x="138" y="793"/>
                  <a:pt x="138" y="793"/>
                  <a:pt x="139" y="793"/>
                </a:cubicBezTo>
                <a:cubicBezTo>
                  <a:pt x="138" y="792"/>
                  <a:pt x="139" y="790"/>
                  <a:pt x="137" y="790"/>
                </a:cubicBezTo>
                <a:cubicBezTo>
                  <a:pt x="138" y="789"/>
                  <a:pt x="139" y="789"/>
                  <a:pt x="139" y="789"/>
                </a:cubicBezTo>
                <a:cubicBezTo>
                  <a:pt x="138" y="783"/>
                  <a:pt x="138" y="779"/>
                  <a:pt x="138" y="775"/>
                </a:cubicBezTo>
                <a:cubicBezTo>
                  <a:pt x="138" y="775"/>
                  <a:pt x="138" y="775"/>
                  <a:pt x="138" y="775"/>
                </a:cubicBezTo>
                <a:cubicBezTo>
                  <a:pt x="138" y="775"/>
                  <a:pt x="138" y="775"/>
                  <a:pt x="138" y="775"/>
                </a:cubicBezTo>
                <a:cubicBezTo>
                  <a:pt x="139" y="775"/>
                  <a:pt x="139" y="775"/>
                  <a:pt x="139" y="775"/>
                </a:cubicBezTo>
                <a:cubicBezTo>
                  <a:pt x="139" y="779"/>
                  <a:pt x="139" y="783"/>
                  <a:pt x="140" y="789"/>
                </a:cubicBezTo>
                <a:cubicBezTo>
                  <a:pt x="140" y="789"/>
                  <a:pt x="140" y="789"/>
                  <a:pt x="140" y="789"/>
                </a:cubicBezTo>
                <a:cubicBezTo>
                  <a:pt x="141" y="793"/>
                  <a:pt x="140" y="798"/>
                  <a:pt x="141" y="803"/>
                </a:cubicBezTo>
                <a:cubicBezTo>
                  <a:pt x="141" y="803"/>
                  <a:pt x="141" y="804"/>
                  <a:pt x="140" y="804"/>
                </a:cubicBezTo>
                <a:cubicBezTo>
                  <a:pt x="142" y="806"/>
                  <a:pt x="140" y="808"/>
                  <a:pt x="141" y="810"/>
                </a:cubicBezTo>
                <a:cubicBezTo>
                  <a:pt x="141" y="808"/>
                  <a:pt x="143" y="807"/>
                  <a:pt x="141" y="806"/>
                </a:cubicBezTo>
                <a:cubicBezTo>
                  <a:pt x="143" y="805"/>
                  <a:pt x="142" y="803"/>
                  <a:pt x="142" y="801"/>
                </a:cubicBezTo>
                <a:cubicBezTo>
                  <a:pt x="142" y="799"/>
                  <a:pt x="142" y="797"/>
                  <a:pt x="142" y="794"/>
                </a:cubicBezTo>
                <a:cubicBezTo>
                  <a:pt x="142" y="793"/>
                  <a:pt x="141" y="791"/>
                  <a:pt x="141" y="790"/>
                </a:cubicBezTo>
                <a:cubicBezTo>
                  <a:pt x="141" y="789"/>
                  <a:pt x="142" y="786"/>
                  <a:pt x="142" y="784"/>
                </a:cubicBezTo>
                <a:cubicBezTo>
                  <a:pt x="142" y="783"/>
                  <a:pt x="141" y="783"/>
                  <a:pt x="141" y="782"/>
                </a:cubicBezTo>
                <a:cubicBezTo>
                  <a:pt x="141" y="781"/>
                  <a:pt x="142" y="780"/>
                  <a:pt x="142" y="780"/>
                </a:cubicBezTo>
                <a:cubicBezTo>
                  <a:pt x="142" y="779"/>
                  <a:pt x="142" y="779"/>
                  <a:pt x="142" y="779"/>
                </a:cubicBezTo>
                <a:cubicBezTo>
                  <a:pt x="142" y="780"/>
                  <a:pt x="142" y="779"/>
                  <a:pt x="142" y="779"/>
                </a:cubicBezTo>
                <a:cubicBezTo>
                  <a:pt x="142" y="779"/>
                  <a:pt x="141" y="779"/>
                  <a:pt x="141" y="778"/>
                </a:cubicBezTo>
                <a:cubicBezTo>
                  <a:pt x="141" y="778"/>
                  <a:pt x="141" y="778"/>
                  <a:pt x="141" y="778"/>
                </a:cubicBezTo>
                <a:cubicBezTo>
                  <a:pt x="140" y="775"/>
                  <a:pt x="141" y="771"/>
                  <a:pt x="140" y="768"/>
                </a:cubicBezTo>
                <a:cubicBezTo>
                  <a:pt x="141" y="768"/>
                  <a:pt x="141" y="767"/>
                  <a:pt x="141" y="767"/>
                </a:cubicBezTo>
                <a:cubicBezTo>
                  <a:pt x="141" y="766"/>
                  <a:pt x="141" y="765"/>
                  <a:pt x="141" y="765"/>
                </a:cubicBezTo>
                <a:cubicBezTo>
                  <a:pt x="141" y="764"/>
                  <a:pt x="141" y="764"/>
                  <a:pt x="141" y="763"/>
                </a:cubicBezTo>
                <a:cubicBezTo>
                  <a:pt x="141" y="762"/>
                  <a:pt x="140" y="762"/>
                  <a:pt x="141" y="762"/>
                </a:cubicBezTo>
                <a:cubicBezTo>
                  <a:pt x="141" y="762"/>
                  <a:pt x="141" y="762"/>
                  <a:pt x="141" y="762"/>
                </a:cubicBezTo>
                <a:cubicBezTo>
                  <a:pt x="141" y="760"/>
                  <a:pt x="141" y="759"/>
                  <a:pt x="141" y="758"/>
                </a:cubicBezTo>
                <a:cubicBezTo>
                  <a:pt x="140" y="756"/>
                  <a:pt x="140" y="754"/>
                  <a:pt x="141" y="753"/>
                </a:cubicBezTo>
                <a:cubicBezTo>
                  <a:pt x="141" y="753"/>
                  <a:pt x="141" y="753"/>
                  <a:pt x="141" y="752"/>
                </a:cubicBezTo>
                <a:cubicBezTo>
                  <a:pt x="141" y="752"/>
                  <a:pt x="141" y="752"/>
                  <a:pt x="141" y="752"/>
                </a:cubicBezTo>
                <a:cubicBezTo>
                  <a:pt x="141" y="753"/>
                  <a:pt x="142" y="753"/>
                  <a:pt x="142" y="753"/>
                </a:cubicBezTo>
                <a:cubicBezTo>
                  <a:pt x="141" y="754"/>
                  <a:pt x="141" y="756"/>
                  <a:pt x="141" y="758"/>
                </a:cubicBezTo>
                <a:cubicBezTo>
                  <a:pt x="142" y="759"/>
                  <a:pt x="142" y="760"/>
                  <a:pt x="142" y="761"/>
                </a:cubicBezTo>
                <a:cubicBezTo>
                  <a:pt x="142" y="761"/>
                  <a:pt x="142" y="761"/>
                  <a:pt x="142" y="761"/>
                </a:cubicBezTo>
                <a:cubicBezTo>
                  <a:pt x="142" y="764"/>
                  <a:pt x="143" y="766"/>
                  <a:pt x="142" y="768"/>
                </a:cubicBezTo>
                <a:cubicBezTo>
                  <a:pt x="143" y="770"/>
                  <a:pt x="142" y="770"/>
                  <a:pt x="143" y="771"/>
                </a:cubicBezTo>
                <a:cubicBezTo>
                  <a:pt x="142" y="771"/>
                  <a:pt x="142" y="772"/>
                  <a:pt x="142" y="772"/>
                </a:cubicBezTo>
                <a:cubicBezTo>
                  <a:pt x="143" y="773"/>
                  <a:pt x="143" y="774"/>
                  <a:pt x="143" y="775"/>
                </a:cubicBezTo>
                <a:cubicBezTo>
                  <a:pt x="144" y="776"/>
                  <a:pt x="144" y="773"/>
                  <a:pt x="143" y="773"/>
                </a:cubicBezTo>
                <a:cubicBezTo>
                  <a:pt x="144" y="767"/>
                  <a:pt x="142" y="762"/>
                  <a:pt x="143" y="756"/>
                </a:cubicBezTo>
                <a:cubicBezTo>
                  <a:pt x="142" y="754"/>
                  <a:pt x="142" y="752"/>
                  <a:pt x="142" y="750"/>
                </a:cubicBezTo>
                <a:cubicBezTo>
                  <a:pt x="142" y="749"/>
                  <a:pt x="142" y="746"/>
                  <a:pt x="142" y="745"/>
                </a:cubicBezTo>
                <a:cubicBezTo>
                  <a:pt x="143" y="745"/>
                  <a:pt x="143" y="747"/>
                  <a:pt x="144" y="745"/>
                </a:cubicBezTo>
                <a:cubicBezTo>
                  <a:pt x="144" y="747"/>
                  <a:pt x="144" y="748"/>
                  <a:pt x="145" y="750"/>
                </a:cubicBezTo>
                <a:cubicBezTo>
                  <a:pt x="145" y="749"/>
                  <a:pt x="144" y="748"/>
                  <a:pt x="145" y="747"/>
                </a:cubicBezTo>
                <a:cubicBezTo>
                  <a:pt x="145" y="746"/>
                  <a:pt x="145" y="745"/>
                  <a:pt x="145" y="745"/>
                </a:cubicBezTo>
                <a:cubicBezTo>
                  <a:pt x="145" y="744"/>
                  <a:pt x="145" y="743"/>
                  <a:pt x="145" y="742"/>
                </a:cubicBezTo>
                <a:cubicBezTo>
                  <a:pt x="145" y="742"/>
                  <a:pt x="145" y="742"/>
                  <a:pt x="145" y="742"/>
                </a:cubicBezTo>
                <a:cubicBezTo>
                  <a:pt x="145" y="742"/>
                  <a:pt x="145" y="742"/>
                  <a:pt x="145" y="742"/>
                </a:cubicBezTo>
                <a:cubicBezTo>
                  <a:pt x="145" y="742"/>
                  <a:pt x="145" y="742"/>
                  <a:pt x="145" y="742"/>
                </a:cubicBezTo>
                <a:cubicBezTo>
                  <a:pt x="145" y="743"/>
                  <a:pt x="145" y="744"/>
                  <a:pt x="145" y="745"/>
                </a:cubicBezTo>
                <a:cubicBezTo>
                  <a:pt x="145" y="745"/>
                  <a:pt x="145" y="746"/>
                  <a:pt x="145" y="747"/>
                </a:cubicBezTo>
                <a:cubicBezTo>
                  <a:pt x="147" y="748"/>
                  <a:pt x="146" y="750"/>
                  <a:pt x="147" y="752"/>
                </a:cubicBezTo>
                <a:cubicBezTo>
                  <a:pt x="147" y="753"/>
                  <a:pt x="148" y="752"/>
                  <a:pt x="149" y="753"/>
                </a:cubicBezTo>
                <a:cubicBezTo>
                  <a:pt x="148" y="754"/>
                  <a:pt x="149" y="755"/>
                  <a:pt x="149" y="756"/>
                </a:cubicBezTo>
                <a:cubicBezTo>
                  <a:pt x="149" y="759"/>
                  <a:pt x="150" y="761"/>
                  <a:pt x="149" y="764"/>
                </a:cubicBezTo>
                <a:cubicBezTo>
                  <a:pt x="149" y="767"/>
                  <a:pt x="151" y="771"/>
                  <a:pt x="150" y="774"/>
                </a:cubicBezTo>
                <a:cubicBezTo>
                  <a:pt x="151" y="776"/>
                  <a:pt x="150" y="778"/>
                  <a:pt x="150" y="780"/>
                </a:cubicBezTo>
                <a:cubicBezTo>
                  <a:pt x="150" y="781"/>
                  <a:pt x="151" y="782"/>
                  <a:pt x="151" y="783"/>
                </a:cubicBezTo>
                <a:cubicBezTo>
                  <a:pt x="151" y="786"/>
                  <a:pt x="150" y="788"/>
                  <a:pt x="152" y="791"/>
                </a:cubicBezTo>
                <a:cubicBezTo>
                  <a:pt x="153" y="791"/>
                  <a:pt x="155" y="789"/>
                  <a:pt x="155" y="788"/>
                </a:cubicBezTo>
                <a:cubicBezTo>
                  <a:pt x="155" y="788"/>
                  <a:pt x="155" y="788"/>
                  <a:pt x="155" y="788"/>
                </a:cubicBezTo>
                <a:cubicBezTo>
                  <a:pt x="155" y="787"/>
                  <a:pt x="155" y="787"/>
                  <a:pt x="155" y="787"/>
                </a:cubicBezTo>
                <a:cubicBezTo>
                  <a:pt x="155" y="785"/>
                  <a:pt x="154" y="784"/>
                  <a:pt x="155" y="782"/>
                </a:cubicBezTo>
                <a:cubicBezTo>
                  <a:pt x="155" y="782"/>
                  <a:pt x="155" y="782"/>
                  <a:pt x="155" y="782"/>
                </a:cubicBezTo>
                <a:cubicBezTo>
                  <a:pt x="155" y="782"/>
                  <a:pt x="155" y="782"/>
                  <a:pt x="155" y="782"/>
                </a:cubicBezTo>
                <a:cubicBezTo>
                  <a:pt x="155" y="782"/>
                  <a:pt x="155" y="782"/>
                  <a:pt x="155" y="782"/>
                </a:cubicBezTo>
                <a:cubicBezTo>
                  <a:pt x="155" y="784"/>
                  <a:pt x="155" y="785"/>
                  <a:pt x="155" y="786"/>
                </a:cubicBezTo>
                <a:cubicBezTo>
                  <a:pt x="155" y="788"/>
                  <a:pt x="155" y="788"/>
                  <a:pt x="155" y="788"/>
                </a:cubicBezTo>
                <a:cubicBezTo>
                  <a:pt x="155" y="788"/>
                  <a:pt x="155" y="788"/>
                  <a:pt x="155" y="788"/>
                </a:cubicBezTo>
                <a:cubicBezTo>
                  <a:pt x="156" y="790"/>
                  <a:pt x="156" y="792"/>
                  <a:pt x="156" y="795"/>
                </a:cubicBezTo>
                <a:cubicBezTo>
                  <a:pt x="156" y="796"/>
                  <a:pt x="156" y="798"/>
                  <a:pt x="156" y="799"/>
                </a:cubicBezTo>
                <a:cubicBezTo>
                  <a:pt x="156" y="800"/>
                  <a:pt x="157" y="801"/>
                  <a:pt x="156" y="802"/>
                </a:cubicBezTo>
                <a:cubicBezTo>
                  <a:pt x="157" y="803"/>
                  <a:pt x="156" y="804"/>
                  <a:pt x="156" y="806"/>
                </a:cubicBezTo>
                <a:cubicBezTo>
                  <a:pt x="156" y="808"/>
                  <a:pt x="157" y="810"/>
                  <a:pt x="157" y="812"/>
                </a:cubicBezTo>
                <a:cubicBezTo>
                  <a:pt x="157" y="813"/>
                  <a:pt x="156" y="813"/>
                  <a:pt x="156" y="814"/>
                </a:cubicBezTo>
                <a:cubicBezTo>
                  <a:pt x="156" y="815"/>
                  <a:pt x="157" y="816"/>
                  <a:pt x="157" y="818"/>
                </a:cubicBezTo>
                <a:cubicBezTo>
                  <a:pt x="157" y="819"/>
                  <a:pt x="157" y="820"/>
                  <a:pt x="157" y="822"/>
                </a:cubicBezTo>
                <a:cubicBezTo>
                  <a:pt x="157" y="825"/>
                  <a:pt x="158" y="828"/>
                  <a:pt x="158" y="831"/>
                </a:cubicBezTo>
                <a:cubicBezTo>
                  <a:pt x="158" y="832"/>
                  <a:pt x="158" y="833"/>
                  <a:pt x="158" y="833"/>
                </a:cubicBezTo>
                <a:cubicBezTo>
                  <a:pt x="158" y="836"/>
                  <a:pt x="158" y="838"/>
                  <a:pt x="157" y="841"/>
                </a:cubicBezTo>
                <a:cubicBezTo>
                  <a:pt x="157" y="841"/>
                  <a:pt x="158" y="841"/>
                  <a:pt x="158" y="842"/>
                </a:cubicBezTo>
                <a:cubicBezTo>
                  <a:pt x="158" y="845"/>
                  <a:pt x="158" y="848"/>
                  <a:pt x="158" y="851"/>
                </a:cubicBezTo>
                <a:cubicBezTo>
                  <a:pt x="158" y="853"/>
                  <a:pt x="158" y="854"/>
                  <a:pt x="158" y="855"/>
                </a:cubicBezTo>
                <a:cubicBezTo>
                  <a:pt x="158" y="856"/>
                  <a:pt x="158" y="858"/>
                  <a:pt x="158" y="859"/>
                </a:cubicBezTo>
                <a:cubicBezTo>
                  <a:pt x="158" y="862"/>
                  <a:pt x="158" y="865"/>
                  <a:pt x="158" y="867"/>
                </a:cubicBezTo>
                <a:cubicBezTo>
                  <a:pt x="158" y="870"/>
                  <a:pt x="158" y="873"/>
                  <a:pt x="158" y="875"/>
                </a:cubicBezTo>
                <a:cubicBezTo>
                  <a:pt x="158" y="883"/>
                  <a:pt x="159" y="891"/>
                  <a:pt x="158" y="899"/>
                </a:cubicBezTo>
                <a:cubicBezTo>
                  <a:pt x="159" y="901"/>
                  <a:pt x="158" y="903"/>
                  <a:pt x="159" y="904"/>
                </a:cubicBezTo>
                <a:cubicBezTo>
                  <a:pt x="158" y="907"/>
                  <a:pt x="159" y="909"/>
                  <a:pt x="158" y="911"/>
                </a:cubicBezTo>
                <a:cubicBezTo>
                  <a:pt x="159" y="912"/>
                  <a:pt x="158" y="912"/>
                  <a:pt x="159" y="913"/>
                </a:cubicBezTo>
                <a:cubicBezTo>
                  <a:pt x="158" y="915"/>
                  <a:pt x="158" y="916"/>
                  <a:pt x="159" y="918"/>
                </a:cubicBezTo>
                <a:cubicBezTo>
                  <a:pt x="159" y="923"/>
                  <a:pt x="159" y="928"/>
                  <a:pt x="159" y="933"/>
                </a:cubicBezTo>
                <a:cubicBezTo>
                  <a:pt x="159" y="933"/>
                  <a:pt x="159" y="934"/>
                  <a:pt x="159" y="934"/>
                </a:cubicBezTo>
                <a:cubicBezTo>
                  <a:pt x="159" y="935"/>
                  <a:pt x="160" y="936"/>
                  <a:pt x="159" y="937"/>
                </a:cubicBezTo>
                <a:cubicBezTo>
                  <a:pt x="159" y="938"/>
                  <a:pt x="159" y="938"/>
                  <a:pt x="160" y="939"/>
                </a:cubicBezTo>
                <a:cubicBezTo>
                  <a:pt x="159" y="942"/>
                  <a:pt x="160" y="946"/>
                  <a:pt x="159" y="949"/>
                </a:cubicBezTo>
                <a:cubicBezTo>
                  <a:pt x="160" y="951"/>
                  <a:pt x="160" y="953"/>
                  <a:pt x="159" y="955"/>
                </a:cubicBezTo>
                <a:cubicBezTo>
                  <a:pt x="159" y="956"/>
                  <a:pt x="160" y="956"/>
                  <a:pt x="161" y="957"/>
                </a:cubicBezTo>
                <a:cubicBezTo>
                  <a:pt x="161" y="958"/>
                  <a:pt x="160" y="959"/>
                  <a:pt x="162" y="960"/>
                </a:cubicBezTo>
                <a:cubicBezTo>
                  <a:pt x="162" y="961"/>
                  <a:pt x="162" y="961"/>
                  <a:pt x="162" y="961"/>
                </a:cubicBezTo>
                <a:cubicBezTo>
                  <a:pt x="162" y="961"/>
                  <a:pt x="162" y="961"/>
                  <a:pt x="162" y="961"/>
                </a:cubicBezTo>
                <a:cubicBezTo>
                  <a:pt x="162" y="962"/>
                  <a:pt x="162" y="962"/>
                  <a:pt x="161" y="963"/>
                </a:cubicBezTo>
                <a:cubicBezTo>
                  <a:pt x="162" y="965"/>
                  <a:pt x="162" y="967"/>
                  <a:pt x="162" y="969"/>
                </a:cubicBezTo>
                <a:cubicBezTo>
                  <a:pt x="162" y="969"/>
                  <a:pt x="161" y="968"/>
                  <a:pt x="161" y="968"/>
                </a:cubicBezTo>
                <a:cubicBezTo>
                  <a:pt x="161" y="969"/>
                  <a:pt x="161" y="969"/>
                  <a:pt x="162" y="970"/>
                </a:cubicBezTo>
                <a:cubicBezTo>
                  <a:pt x="162" y="970"/>
                  <a:pt x="162" y="970"/>
                  <a:pt x="161" y="971"/>
                </a:cubicBezTo>
                <a:cubicBezTo>
                  <a:pt x="162" y="971"/>
                  <a:pt x="162" y="971"/>
                  <a:pt x="162" y="971"/>
                </a:cubicBezTo>
                <a:cubicBezTo>
                  <a:pt x="162" y="977"/>
                  <a:pt x="162" y="982"/>
                  <a:pt x="162" y="987"/>
                </a:cubicBezTo>
                <a:cubicBezTo>
                  <a:pt x="163" y="993"/>
                  <a:pt x="161" y="999"/>
                  <a:pt x="162" y="1005"/>
                </a:cubicBezTo>
                <a:cubicBezTo>
                  <a:pt x="161" y="1007"/>
                  <a:pt x="162" y="1009"/>
                  <a:pt x="162" y="1011"/>
                </a:cubicBezTo>
                <a:cubicBezTo>
                  <a:pt x="162" y="1018"/>
                  <a:pt x="162" y="1025"/>
                  <a:pt x="162" y="1032"/>
                </a:cubicBezTo>
                <a:cubicBezTo>
                  <a:pt x="162" y="1033"/>
                  <a:pt x="162" y="1034"/>
                  <a:pt x="162" y="1035"/>
                </a:cubicBezTo>
                <a:cubicBezTo>
                  <a:pt x="162" y="1036"/>
                  <a:pt x="162" y="1037"/>
                  <a:pt x="162" y="1038"/>
                </a:cubicBezTo>
                <a:cubicBezTo>
                  <a:pt x="162" y="1040"/>
                  <a:pt x="161" y="1042"/>
                  <a:pt x="162" y="1044"/>
                </a:cubicBezTo>
                <a:cubicBezTo>
                  <a:pt x="162" y="1046"/>
                  <a:pt x="162" y="1048"/>
                  <a:pt x="162" y="1050"/>
                </a:cubicBezTo>
                <a:cubicBezTo>
                  <a:pt x="161" y="1054"/>
                  <a:pt x="162" y="1058"/>
                  <a:pt x="162" y="1063"/>
                </a:cubicBezTo>
                <a:cubicBezTo>
                  <a:pt x="162" y="1064"/>
                  <a:pt x="162" y="1064"/>
                  <a:pt x="162" y="1065"/>
                </a:cubicBezTo>
                <a:cubicBezTo>
                  <a:pt x="162" y="1066"/>
                  <a:pt x="161" y="1067"/>
                  <a:pt x="161" y="1068"/>
                </a:cubicBezTo>
                <a:cubicBezTo>
                  <a:pt x="161" y="1069"/>
                  <a:pt x="162" y="1070"/>
                  <a:pt x="162" y="1072"/>
                </a:cubicBezTo>
                <a:cubicBezTo>
                  <a:pt x="162" y="1073"/>
                  <a:pt x="161" y="1075"/>
                  <a:pt x="161" y="1077"/>
                </a:cubicBezTo>
                <a:cubicBezTo>
                  <a:pt x="161" y="1079"/>
                  <a:pt x="162" y="1081"/>
                  <a:pt x="162" y="1082"/>
                </a:cubicBezTo>
                <a:cubicBezTo>
                  <a:pt x="161" y="1083"/>
                  <a:pt x="161" y="1084"/>
                  <a:pt x="161" y="1085"/>
                </a:cubicBezTo>
                <a:cubicBezTo>
                  <a:pt x="161" y="1087"/>
                  <a:pt x="161" y="1090"/>
                  <a:pt x="161" y="1092"/>
                </a:cubicBezTo>
                <a:cubicBezTo>
                  <a:pt x="161" y="1093"/>
                  <a:pt x="160" y="1094"/>
                  <a:pt x="160" y="1095"/>
                </a:cubicBezTo>
                <a:cubicBezTo>
                  <a:pt x="160" y="1096"/>
                  <a:pt x="160" y="1097"/>
                  <a:pt x="160" y="1099"/>
                </a:cubicBezTo>
                <a:cubicBezTo>
                  <a:pt x="160" y="1102"/>
                  <a:pt x="160" y="1104"/>
                  <a:pt x="159" y="1108"/>
                </a:cubicBezTo>
                <a:cubicBezTo>
                  <a:pt x="159" y="1108"/>
                  <a:pt x="160" y="1109"/>
                  <a:pt x="160" y="1110"/>
                </a:cubicBezTo>
                <a:cubicBezTo>
                  <a:pt x="160" y="1110"/>
                  <a:pt x="159" y="1111"/>
                  <a:pt x="159" y="1111"/>
                </a:cubicBezTo>
                <a:cubicBezTo>
                  <a:pt x="159" y="1113"/>
                  <a:pt x="159" y="1115"/>
                  <a:pt x="159" y="1117"/>
                </a:cubicBezTo>
                <a:cubicBezTo>
                  <a:pt x="159" y="1119"/>
                  <a:pt x="158" y="1122"/>
                  <a:pt x="158" y="1124"/>
                </a:cubicBezTo>
                <a:cubicBezTo>
                  <a:pt x="158" y="1126"/>
                  <a:pt x="158" y="1127"/>
                  <a:pt x="158" y="1128"/>
                </a:cubicBezTo>
                <a:cubicBezTo>
                  <a:pt x="158" y="1131"/>
                  <a:pt x="158" y="1132"/>
                  <a:pt x="158" y="1136"/>
                </a:cubicBezTo>
                <a:cubicBezTo>
                  <a:pt x="158" y="1138"/>
                  <a:pt x="158" y="1140"/>
                  <a:pt x="160" y="1142"/>
                </a:cubicBezTo>
                <a:cubicBezTo>
                  <a:pt x="159" y="1144"/>
                  <a:pt x="156" y="1146"/>
                  <a:pt x="154" y="1148"/>
                </a:cubicBezTo>
                <a:cubicBezTo>
                  <a:pt x="153" y="1148"/>
                  <a:pt x="154" y="1147"/>
                  <a:pt x="153" y="1147"/>
                </a:cubicBezTo>
                <a:cubicBezTo>
                  <a:pt x="151" y="1147"/>
                  <a:pt x="148" y="1148"/>
                  <a:pt x="147" y="1150"/>
                </a:cubicBezTo>
                <a:close/>
                <a:moveTo>
                  <a:pt x="143" y="784"/>
                </a:moveTo>
                <a:cubicBezTo>
                  <a:pt x="143" y="783"/>
                  <a:pt x="144" y="785"/>
                  <a:pt x="144" y="784"/>
                </a:cubicBezTo>
                <a:cubicBezTo>
                  <a:pt x="144" y="783"/>
                  <a:pt x="144" y="781"/>
                  <a:pt x="143" y="780"/>
                </a:cubicBezTo>
                <a:cubicBezTo>
                  <a:pt x="144" y="779"/>
                  <a:pt x="144" y="777"/>
                  <a:pt x="142" y="778"/>
                </a:cubicBezTo>
                <a:cubicBezTo>
                  <a:pt x="143" y="778"/>
                  <a:pt x="142" y="778"/>
                  <a:pt x="142" y="779"/>
                </a:cubicBezTo>
                <a:cubicBezTo>
                  <a:pt x="142" y="779"/>
                  <a:pt x="142" y="779"/>
                  <a:pt x="142" y="779"/>
                </a:cubicBezTo>
                <a:cubicBezTo>
                  <a:pt x="143" y="779"/>
                  <a:pt x="143" y="779"/>
                  <a:pt x="143" y="780"/>
                </a:cubicBezTo>
                <a:cubicBezTo>
                  <a:pt x="143" y="780"/>
                  <a:pt x="143" y="780"/>
                  <a:pt x="143" y="780"/>
                </a:cubicBezTo>
                <a:cubicBezTo>
                  <a:pt x="143" y="780"/>
                  <a:pt x="143" y="780"/>
                  <a:pt x="143" y="780"/>
                </a:cubicBezTo>
                <a:cubicBezTo>
                  <a:pt x="143" y="781"/>
                  <a:pt x="144" y="783"/>
                  <a:pt x="143" y="784"/>
                </a:cubicBezTo>
                <a:close/>
                <a:moveTo>
                  <a:pt x="145" y="794"/>
                </a:moveTo>
                <a:cubicBezTo>
                  <a:pt x="144" y="793"/>
                  <a:pt x="145" y="792"/>
                  <a:pt x="144" y="793"/>
                </a:cubicBezTo>
                <a:cubicBezTo>
                  <a:pt x="145" y="793"/>
                  <a:pt x="144" y="794"/>
                  <a:pt x="145" y="794"/>
                </a:cubicBezTo>
                <a:close/>
                <a:moveTo>
                  <a:pt x="145" y="811"/>
                </a:moveTo>
                <a:cubicBezTo>
                  <a:pt x="145" y="811"/>
                  <a:pt x="146" y="810"/>
                  <a:pt x="145" y="810"/>
                </a:cubicBezTo>
                <a:cubicBezTo>
                  <a:pt x="145" y="810"/>
                  <a:pt x="145" y="812"/>
                  <a:pt x="145" y="811"/>
                </a:cubicBezTo>
                <a:close/>
                <a:moveTo>
                  <a:pt x="137" y="826"/>
                </a:moveTo>
                <a:cubicBezTo>
                  <a:pt x="137" y="826"/>
                  <a:pt x="137" y="826"/>
                  <a:pt x="137" y="826"/>
                </a:cubicBezTo>
                <a:cubicBezTo>
                  <a:pt x="137" y="826"/>
                  <a:pt x="137" y="826"/>
                  <a:pt x="137" y="826"/>
                </a:cubicBezTo>
                <a:close/>
                <a:moveTo>
                  <a:pt x="137" y="827"/>
                </a:moveTo>
                <a:cubicBezTo>
                  <a:pt x="137" y="827"/>
                  <a:pt x="137" y="827"/>
                  <a:pt x="137" y="827"/>
                </a:cubicBezTo>
                <a:cubicBezTo>
                  <a:pt x="137" y="827"/>
                  <a:pt x="137" y="827"/>
                  <a:pt x="137" y="827"/>
                </a:cubicBezTo>
                <a:cubicBezTo>
                  <a:pt x="137" y="827"/>
                  <a:pt x="137" y="826"/>
                  <a:pt x="137" y="827"/>
                </a:cubicBezTo>
                <a:cubicBezTo>
                  <a:pt x="137" y="827"/>
                  <a:pt x="137" y="827"/>
                  <a:pt x="137" y="827"/>
                </a:cubicBezTo>
                <a:cubicBezTo>
                  <a:pt x="137" y="827"/>
                  <a:pt x="137" y="827"/>
                  <a:pt x="137" y="827"/>
                </a:cubicBezTo>
                <a:close/>
                <a:moveTo>
                  <a:pt x="162" y="947"/>
                </a:moveTo>
                <a:cubicBezTo>
                  <a:pt x="162" y="947"/>
                  <a:pt x="162" y="946"/>
                  <a:pt x="162" y="947"/>
                </a:cubicBezTo>
                <a:cubicBezTo>
                  <a:pt x="162" y="947"/>
                  <a:pt x="161" y="948"/>
                  <a:pt x="162" y="947"/>
                </a:cubicBezTo>
                <a:close/>
                <a:moveTo>
                  <a:pt x="186" y="850"/>
                </a:moveTo>
                <a:cubicBezTo>
                  <a:pt x="186" y="849"/>
                  <a:pt x="186" y="848"/>
                  <a:pt x="186" y="849"/>
                </a:cubicBezTo>
                <a:cubicBezTo>
                  <a:pt x="186" y="849"/>
                  <a:pt x="186" y="850"/>
                  <a:pt x="186" y="850"/>
                </a:cubicBezTo>
                <a:close/>
                <a:moveTo>
                  <a:pt x="186" y="833"/>
                </a:moveTo>
                <a:cubicBezTo>
                  <a:pt x="186" y="833"/>
                  <a:pt x="186" y="832"/>
                  <a:pt x="186" y="833"/>
                </a:cubicBezTo>
                <a:cubicBezTo>
                  <a:pt x="186" y="833"/>
                  <a:pt x="185" y="834"/>
                  <a:pt x="186" y="833"/>
                </a:cubicBezTo>
                <a:close/>
                <a:moveTo>
                  <a:pt x="194" y="794"/>
                </a:moveTo>
                <a:cubicBezTo>
                  <a:pt x="192" y="794"/>
                  <a:pt x="192" y="797"/>
                  <a:pt x="193" y="798"/>
                </a:cubicBezTo>
                <a:cubicBezTo>
                  <a:pt x="193" y="798"/>
                  <a:pt x="193" y="798"/>
                  <a:pt x="193" y="798"/>
                </a:cubicBezTo>
                <a:cubicBezTo>
                  <a:pt x="193" y="798"/>
                  <a:pt x="193" y="798"/>
                  <a:pt x="193" y="798"/>
                </a:cubicBezTo>
                <a:cubicBezTo>
                  <a:pt x="193" y="799"/>
                  <a:pt x="193" y="799"/>
                  <a:pt x="193" y="799"/>
                </a:cubicBezTo>
                <a:cubicBezTo>
                  <a:pt x="193" y="799"/>
                  <a:pt x="193" y="800"/>
                  <a:pt x="193" y="800"/>
                </a:cubicBezTo>
                <a:cubicBezTo>
                  <a:pt x="193" y="800"/>
                  <a:pt x="194" y="799"/>
                  <a:pt x="194" y="799"/>
                </a:cubicBezTo>
                <a:cubicBezTo>
                  <a:pt x="194" y="799"/>
                  <a:pt x="194" y="799"/>
                  <a:pt x="194" y="799"/>
                </a:cubicBezTo>
                <a:cubicBezTo>
                  <a:pt x="194" y="798"/>
                  <a:pt x="194" y="798"/>
                  <a:pt x="194" y="797"/>
                </a:cubicBezTo>
                <a:cubicBezTo>
                  <a:pt x="194" y="797"/>
                  <a:pt x="194" y="797"/>
                  <a:pt x="194" y="797"/>
                </a:cubicBezTo>
                <a:cubicBezTo>
                  <a:pt x="195" y="796"/>
                  <a:pt x="194" y="795"/>
                  <a:pt x="194" y="794"/>
                </a:cubicBezTo>
                <a:cubicBezTo>
                  <a:pt x="194" y="794"/>
                  <a:pt x="194" y="794"/>
                  <a:pt x="194" y="794"/>
                </a:cubicBezTo>
                <a:close/>
                <a:moveTo>
                  <a:pt x="192" y="780"/>
                </a:moveTo>
                <a:cubicBezTo>
                  <a:pt x="192" y="780"/>
                  <a:pt x="192" y="780"/>
                  <a:pt x="191" y="780"/>
                </a:cubicBezTo>
                <a:cubicBezTo>
                  <a:pt x="191" y="781"/>
                  <a:pt x="193" y="782"/>
                  <a:pt x="192" y="783"/>
                </a:cubicBezTo>
                <a:cubicBezTo>
                  <a:pt x="192" y="783"/>
                  <a:pt x="192" y="784"/>
                  <a:pt x="192" y="783"/>
                </a:cubicBezTo>
                <a:cubicBezTo>
                  <a:pt x="192" y="783"/>
                  <a:pt x="192" y="783"/>
                  <a:pt x="192" y="783"/>
                </a:cubicBezTo>
                <a:cubicBezTo>
                  <a:pt x="192" y="784"/>
                  <a:pt x="192" y="784"/>
                  <a:pt x="192" y="785"/>
                </a:cubicBezTo>
                <a:cubicBezTo>
                  <a:pt x="192" y="785"/>
                  <a:pt x="192" y="785"/>
                  <a:pt x="192" y="785"/>
                </a:cubicBezTo>
                <a:cubicBezTo>
                  <a:pt x="192" y="785"/>
                  <a:pt x="192" y="785"/>
                  <a:pt x="192" y="785"/>
                </a:cubicBezTo>
                <a:cubicBezTo>
                  <a:pt x="192" y="787"/>
                  <a:pt x="192" y="788"/>
                  <a:pt x="192" y="790"/>
                </a:cubicBezTo>
                <a:cubicBezTo>
                  <a:pt x="192" y="790"/>
                  <a:pt x="192" y="790"/>
                  <a:pt x="192" y="790"/>
                </a:cubicBezTo>
                <a:cubicBezTo>
                  <a:pt x="192" y="790"/>
                  <a:pt x="192" y="790"/>
                  <a:pt x="192" y="791"/>
                </a:cubicBezTo>
                <a:cubicBezTo>
                  <a:pt x="192" y="791"/>
                  <a:pt x="192" y="791"/>
                  <a:pt x="193" y="792"/>
                </a:cubicBezTo>
                <a:cubicBezTo>
                  <a:pt x="192" y="792"/>
                  <a:pt x="192" y="792"/>
                  <a:pt x="192" y="793"/>
                </a:cubicBezTo>
                <a:cubicBezTo>
                  <a:pt x="193" y="793"/>
                  <a:pt x="193" y="793"/>
                  <a:pt x="193" y="794"/>
                </a:cubicBezTo>
                <a:cubicBezTo>
                  <a:pt x="193" y="794"/>
                  <a:pt x="193" y="794"/>
                  <a:pt x="194" y="794"/>
                </a:cubicBezTo>
                <a:cubicBezTo>
                  <a:pt x="194" y="794"/>
                  <a:pt x="194" y="794"/>
                  <a:pt x="194" y="794"/>
                </a:cubicBezTo>
                <a:cubicBezTo>
                  <a:pt x="194" y="794"/>
                  <a:pt x="194" y="794"/>
                  <a:pt x="194" y="794"/>
                </a:cubicBezTo>
                <a:cubicBezTo>
                  <a:pt x="194" y="793"/>
                  <a:pt x="194" y="791"/>
                  <a:pt x="193" y="791"/>
                </a:cubicBezTo>
                <a:cubicBezTo>
                  <a:pt x="193" y="791"/>
                  <a:pt x="193" y="791"/>
                  <a:pt x="193" y="791"/>
                </a:cubicBezTo>
                <a:cubicBezTo>
                  <a:pt x="193" y="791"/>
                  <a:pt x="193" y="790"/>
                  <a:pt x="193" y="790"/>
                </a:cubicBezTo>
                <a:cubicBezTo>
                  <a:pt x="193" y="790"/>
                  <a:pt x="194" y="790"/>
                  <a:pt x="194" y="790"/>
                </a:cubicBezTo>
                <a:cubicBezTo>
                  <a:pt x="193" y="789"/>
                  <a:pt x="193" y="787"/>
                  <a:pt x="193" y="785"/>
                </a:cubicBezTo>
                <a:cubicBezTo>
                  <a:pt x="193" y="785"/>
                  <a:pt x="193" y="785"/>
                  <a:pt x="193" y="785"/>
                </a:cubicBezTo>
                <a:cubicBezTo>
                  <a:pt x="193" y="785"/>
                  <a:pt x="193" y="785"/>
                  <a:pt x="193" y="785"/>
                </a:cubicBezTo>
                <a:cubicBezTo>
                  <a:pt x="193" y="784"/>
                  <a:pt x="193" y="784"/>
                  <a:pt x="193" y="783"/>
                </a:cubicBezTo>
                <a:cubicBezTo>
                  <a:pt x="193" y="783"/>
                  <a:pt x="193" y="783"/>
                  <a:pt x="193" y="783"/>
                </a:cubicBezTo>
                <a:cubicBezTo>
                  <a:pt x="193" y="782"/>
                  <a:pt x="193" y="780"/>
                  <a:pt x="193" y="780"/>
                </a:cubicBezTo>
                <a:cubicBezTo>
                  <a:pt x="192" y="780"/>
                  <a:pt x="192" y="780"/>
                  <a:pt x="192" y="780"/>
                </a:cubicBezTo>
                <a:close/>
                <a:moveTo>
                  <a:pt x="160" y="827"/>
                </a:moveTo>
                <a:cubicBezTo>
                  <a:pt x="160" y="828"/>
                  <a:pt x="160" y="825"/>
                  <a:pt x="160" y="827"/>
                </a:cubicBezTo>
                <a:close/>
                <a:moveTo>
                  <a:pt x="160" y="823"/>
                </a:moveTo>
                <a:cubicBezTo>
                  <a:pt x="160" y="821"/>
                  <a:pt x="160" y="824"/>
                  <a:pt x="160" y="823"/>
                </a:cubicBezTo>
                <a:close/>
                <a:moveTo>
                  <a:pt x="160" y="813"/>
                </a:moveTo>
                <a:cubicBezTo>
                  <a:pt x="159" y="810"/>
                  <a:pt x="159" y="813"/>
                  <a:pt x="160" y="813"/>
                </a:cubicBezTo>
                <a:close/>
                <a:moveTo>
                  <a:pt x="181" y="756"/>
                </a:moveTo>
                <a:cubicBezTo>
                  <a:pt x="182" y="757"/>
                  <a:pt x="181" y="758"/>
                  <a:pt x="182" y="758"/>
                </a:cubicBezTo>
                <a:cubicBezTo>
                  <a:pt x="181" y="757"/>
                  <a:pt x="182" y="756"/>
                  <a:pt x="181" y="756"/>
                </a:cubicBezTo>
                <a:close/>
                <a:moveTo>
                  <a:pt x="139" y="719"/>
                </a:moveTo>
                <a:cubicBezTo>
                  <a:pt x="139" y="719"/>
                  <a:pt x="138" y="720"/>
                  <a:pt x="139" y="720"/>
                </a:cubicBezTo>
                <a:cubicBezTo>
                  <a:pt x="139" y="720"/>
                  <a:pt x="138" y="718"/>
                  <a:pt x="139" y="719"/>
                </a:cubicBezTo>
                <a:close/>
                <a:moveTo>
                  <a:pt x="179" y="640"/>
                </a:moveTo>
                <a:cubicBezTo>
                  <a:pt x="180" y="641"/>
                  <a:pt x="179" y="641"/>
                  <a:pt x="179" y="641"/>
                </a:cubicBezTo>
                <a:cubicBezTo>
                  <a:pt x="179" y="642"/>
                  <a:pt x="179" y="642"/>
                  <a:pt x="180" y="642"/>
                </a:cubicBezTo>
                <a:cubicBezTo>
                  <a:pt x="180" y="642"/>
                  <a:pt x="180" y="640"/>
                  <a:pt x="179" y="640"/>
                </a:cubicBezTo>
                <a:close/>
                <a:moveTo>
                  <a:pt x="177" y="606"/>
                </a:moveTo>
                <a:cubicBezTo>
                  <a:pt x="176" y="606"/>
                  <a:pt x="177" y="607"/>
                  <a:pt x="177" y="607"/>
                </a:cubicBezTo>
                <a:cubicBezTo>
                  <a:pt x="177" y="607"/>
                  <a:pt x="177" y="607"/>
                  <a:pt x="177" y="607"/>
                </a:cubicBezTo>
                <a:cubicBezTo>
                  <a:pt x="177" y="607"/>
                  <a:pt x="177" y="606"/>
                  <a:pt x="177" y="606"/>
                </a:cubicBezTo>
                <a:close/>
                <a:moveTo>
                  <a:pt x="177" y="607"/>
                </a:moveTo>
                <a:cubicBezTo>
                  <a:pt x="177" y="607"/>
                  <a:pt x="177" y="607"/>
                  <a:pt x="177" y="607"/>
                </a:cubicBezTo>
                <a:cubicBezTo>
                  <a:pt x="177" y="607"/>
                  <a:pt x="177" y="608"/>
                  <a:pt x="177" y="607"/>
                </a:cubicBezTo>
                <a:close/>
                <a:moveTo>
                  <a:pt x="184" y="592"/>
                </a:moveTo>
                <a:cubicBezTo>
                  <a:pt x="185" y="591"/>
                  <a:pt x="185" y="592"/>
                  <a:pt x="185" y="591"/>
                </a:cubicBezTo>
                <a:cubicBezTo>
                  <a:pt x="185" y="591"/>
                  <a:pt x="185" y="591"/>
                  <a:pt x="185" y="591"/>
                </a:cubicBezTo>
                <a:cubicBezTo>
                  <a:pt x="185" y="591"/>
                  <a:pt x="185" y="591"/>
                  <a:pt x="185" y="590"/>
                </a:cubicBezTo>
                <a:cubicBezTo>
                  <a:pt x="184" y="590"/>
                  <a:pt x="183" y="591"/>
                  <a:pt x="184" y="592"/>
                </a:cubicBezTo>
                <a:close/>
                <a:moveTo>
                  <a:pt x="184" y="584"/>
                </a:moveTo>
                <a:cubicBezTo>
                  <a:pt x="184" y="584"/>
                  <a:pt x="185" y="583"/>
                  <a:pt x="184" y="583"/>
                </a:cubicBezTo>
                <a:cubicBezTo>
                  <a:pt x="184" y="583"/>
                  <a:pt x="184" y="584"/>
                  <a:pt x="184" y="584"/>
                </a:cubicBezTo>
                <a:close/>
                <a:moveTo>
                  <a:pt x="183" y="567"/>
                </a:moveTo>
                <a:cubicBezTo>
                  <a:pt x="183" y="567"/>
                  <a:pt x="183" y="568"/>
                  <a:pt x="183" y="567"/>
                </a:cubicBezTo>
                <a:cubicBezTo>
                  <a:pt x="183" y="567"/>
                  <a:pt x="183" y="567"/>
                  <a:pt x="183" y="567"/>
                </a:cubicBezTo>
                <a:cubicBezTo>
                  <a:pt x="183" y="567"/>
                  <a:pt x="183" y="567"/>
                  <a:pt x="183" y="567"/>
                </a:cubicBezTo>
                <a:cubicBezTo>
                  <a:pt x="183" y="568"/>
                  <a:pt x="183" y="568"/>
                  <a:pt x="183" y="568"/>
                </a:cubicBezTo>
                <a:cubicBezTo>
                  <a:pt x="183" y="568"/>
                  <a:pt x="183" y="568"/>
                  <a:pt x="183" y="568"/>
                </a:cubicBezTo>
                <a:cubicBezTo>
                  <a:pt x="183" y="568"/>
                  <a:pt x="183" y="569"/>
                  <a:pt x="183" y="569"/>
                </a:cubicBezTo>
                <a:cubicBezTo>
                  <a:pt x="183" y="569"/>
                  <a:pt x="184" y="569"/>
                  <a:pt x="184" y="568"/>
                </a:cubicBezTo>
                <a:cubicBezTo>
                  <a:pt x="184" y="568"/>
                  <a:pt x="184" y="568"/>
                  <a:pt x="184" y="568"/>
                </a:cubicBezTo>
                <a:cubicBezTo>
                  <a:pt x="184" y="568"/>
                  <a:pt x="184" y="567"/>
                  <a:pt x="184" y="567"/>
                </a:cubicBezTo>
                <a:cubicBezTo>
                  <a:pt x="184" y="567"/>
                  <a:pt x="184" y="567"/>
                  <a:pt x="184" y="567"/>
                </a:cubicBezTo>
                <a:cubicBezTo>
                  <a:pt x="184" y="566"/>
                  <a:pt x="184" y="565"/>
                  <a:pt x="184" y="564"/>
                </a:cubicBezTo>
                <a:cubicBezTo>
                  <a:pt x="183" y="565"/>
                  <a:pt x="183" y="564"/>
                  <a:pt x="182" y="564"/>
                </a:cubicBezTo>
                <a:cubicBezTo>
                  <a:pt x="183" y="565"/>
                  <a:pt x="183" y="566"/>
                  <a:pt x="183" y="567"/>
                </a:cubicBezTo>
                <a:close/>
                <a:moveTo>
                  <a:pt x="127" y="616"/>
                </a:moveTo>
                <a:cubicBezTo>
                  <a:pt x="127" y="616"/>
                  <a:pt x="126" y="617"/>
                  <a:pt x="127" y="617"/>
                </a:cubicBezTo>
                <a:cubicBezTo>
                  <a:pt x="127" y="616"/>
                  <a:pt x="127" y="615"/>
                  <a:pt x="127" y="616"/>
                </a:cubicBezTo>
                <a:close/>
                <a:moveTo>
                  <a:pt x="175" y="554"/>
                </a:moveTo>
                <a:cubicBezTo>
                  <a:pt x="175" y="554"/>
                  <a:pt x="174" y="555"/>
                  <a:pt x="175" y="555"/>
                </a:cubicBezTo>
                <a:cubicBezTo>
                  <a:pt x="175" y="555"/>
                  <a:pt x="175" y="553"/>
                  <a:pt x="175" y="554"/>
                </a:cubicBezTo>
                <a:close/>
                <a:moveTo>
                  <a:pt x="173" y="525"/>
                </a:moveTo>
                <a:cubicBezTo>
                  <a:pt x="174" y="525"/>
                  <a:pt x="173" y="525"/>
                  <a:pt x="174" y="526"/>
                </a:cubicBezTo>
                <a:cubicBezTo>
                  <a:pt x="174" y="525"/>
                  <a:pt x="174" y="524"/>
                  <a:pt x="173" y="525"/>
                </a:cubicBezTo>
                <a:close/>
                <a:moveTo>
                  <a:pt x="181" y="512"/>
                </a:moveTo>
                <a:cubicBezTo>
                  <a:pt x="181" y="512"/>
                  <a:pt x="181" y="511"/>
                  <a:pt x="181" y="511"/>
                </a:cubicBezTo>
                <a:cubicBezTo>
                  <a:pt x="181" y="512"/>
                  <a:pt x="180" y="512"/>
                  <a:pt x="181" y="512"/>
                </a:cubicBezTo>
                <a:close/>
                <a:moveTo>
                  <a:pt x="169" y="510"/>
                </a:moveTo>
                <a:cubicBezTo>
                  <a:pt x="169" y="509"/>
                  <a:pt x="170" y="509"/>
                  <a:pt x="169" y="509"/>
                </a:cubicBezTo>
                <a:cubicBezTo>
                  <a:pt x="169" y="509"/>
                  <a:pt x="169" y="510"/>
                  <a:pt x="169" y="510"/>
                </a:cubicBezTo>
                <a:close/>
                <a:moveTo>
                  <a:pt x="178" y="448"/>
                </a:moveTo>
                <a:cubicBezTo>
                  <a:pt x="178" y="448"/>
                  <a:pt x="179" y="448"/>
                  <a:pt x="179" y="448"/>
                </a:cubicBezTo>
                <a:cubicBezTo>
                  <a:pt x="178" y="447"/>
                  <a:pt x="179" y="447"/>
                  <a:pt x="178" y="447"/>
                </a:cubicBezTo>
                <a:cubicBezTo>
                  <a:pt x="177" y="447"/>
                  <a:pt x="178" y="449"/>
                  <a:pt x="178" y="448"/>
                </a:cubicBezTo>
                <a:close/>
                <a:moveTo>
                  <a:pt x="164" y="448"/>
                </a:moveTo>
                <a:cubicBezTo>
                  <a:pt x="164" y="448"/>
                  <a:pt x="165" y="448"/>
                  <a:pt x="164" y="447"/>
                </a:cubicBezTo>
                <a:cubicBezTo>
                  <a:pt x="164" y="447"/>
                  <a:pt x="164" y="449"/>
                  <a:pt x="164" y="448"/>
                </a:cubicBezTo>
                <a:close/>
                <a:moveTo>
                  <a:pt x="168" y="399"/>
                </a:moveTo>
                <a:cubicBezTo>
                  <a:pt x="168" y="399"/>
                  <a:pt x="169" y="398"/>
                  <a:pt x="168" y="398"/>
                </a:cubicBezTo>
                <a:cubicBezTo>
                  <a:pt x="167" y="399"/>
                  <a:pt x="168" y="399"/>
                  <a:pt x="168" y="399"/>
                </a:cubicBezTo>
                <a:close/>
                <a:moveTo>
                  <a:pt x="160" y="340"/>
                </a:moveTo>
                <a:cubicBezTo>
                  <a:pt x="160" y="340"/>
                  <a:pt x="160" y="340"/>
                  <a:pt x="161" y="340"/>
                </a:cubicBezTo>
                <a:cubicBezTo>
                  <a:pt x="161" y="340"/>
                  <a:pt x="161" y="338"/>
                  <a:pt x="160" y="339"/>
                </a:cubicBezTo>
                <a:cubicBezTo>
                  <a:pt x="160" y="339"/>
                  <a:pt x="160" y="340"/>
                  <a:pt x="160" y="340"/>
                </a:cubicBezTo>
                <a:close/>
                <a:moveTo>
                  <a:pt x="159" y="286"/>
                </a:moveTo>
                <a:cubicBezTo>
                  <a:pt x="159" y="286"/>
                  <a:pt x="160" y="284"/>
                  <a:pt x="159" y="284"/>
                </a:cubicBezTo>
                <a:cubicBezTo>
                  <a:pt x="159" y="285"/>
                  <a:pt x="159" y="286"/>
                  <a:pt x="159" y="286"/>
                </a:cubicBezTo>
                <a:close/>
                <a:moveTo>
                  <a:pt x="106" y="294"/>
                </a:moveTo>
                <a:cubicBezTo>
                  <a:pt x="106" y="294"/>
                  <a:pt x="106" y="293"/>
                  <a:pt x="106" y="293"/>
                </a:cubicBezTo>
                <a:cubicBezTo>
                  <a:pt x="106" y="294"/>
                  <a:pt x="105" y="295"/>
                  <a:pt x="106" y="294"/>
                </a:cubicBezTo>
                <a:close/>
                <a:moveTo>
                  <a:pt x="162" y="188"/>
                </a:moveTo>
                <a:cubicBezTo>
                  <a:pt x="162" y="188"/>
                  <a:pt x="163" y="187"/>
                  <a:pt x="162" y="187"/>
                </a:cubicBezTo>
                <a:cubicBezTo>
                  <a:pt x="162" y="188"/>
                  <a:pt x="162" y="189"/>
                  <a:pt x="162" y="188"/>
                </a:cubicBezTo>
                <a:close/>
                <a:moveTo>
                  <a:pt x="145" y="1177"/>
                </a:moveTo>
                <a:cubicBezTo>
                  <a:pt x="145" y="1177"/>
                  <a:pt x="145" y="1177"/>
                  <a:pt x="145" y="1177"/>
                </a:cubicBezTo>
                <a:cubicBezTo>
                  <a:pt x="145" y="1177"/>
                  <a:pt x="145" y="1177"/>
                  <a:pt x="145" y="1177"/>
                </a:cubicBezTo>
                <a:cubicBezTo>
                  <a:pt x="145" y="1178"/>
                  <a:pt x="145" y="1178"/>
                  <a:pt x="145" y="1178"/>
                </a:cubicBezTo>
                <a:cubicBezTo>
                  <a:pt x="145" y="1178"/>
                  <a:pt x="145" y="1178"/>
                  <a:pt x="145" y="1178"/>
                </a:cubicBezTo>
                <a:cubicBezTo>
                  <a:pt x="145" y="1179"/>
                  <a:pt x="145" y="1179"/>
                  <a:pt x="145" y="1178"/>
                </a:cubicBezTo>
                <a:cubicBezTo>
                  <a:pt x="146" y="1178"/>
                  <a:pt x="146" y="1178"/>
                  <a:pt x="146" y="1177"/>
                </a:cubicBezTo>
                <a:cubicBezTo>
                  <a:pt x="146" y="1177"/>
                  <a:pt x="146" y="1177"/>
                  <a:pt x="146" y="1177"/>
                </a:cubicBezTo>
                <a:cubicBezTo>
                  <a:pt x="146" y="1177"/>
                  <a:pt x="146" y="1177"/>
                  <a:pt x="146" y="1177"/>
                </a:cubicBezTo>
                <a:cubicBezTo>
                  <a:pt x="146" y="1177"/>
                  <a:pt x="146" y="1176"/>
                  <a:pt x="146" y="1176"/>
                </a:cubicBezTo>
                <a:cubicBezTo>
                  <a:pt x="146" y="1176"/>
                  <a:pt x="146" y="1176"/>
                  <a:pt x="145" y="1176"/>
                </a:cubicBezTo>
                <a:lnTo>
                  <a:pt x="145" y="1177"/>
                </a:lnTo>
                <a:close/>
                <a:moveTo>
                  <a:pt x="144" y="1158"/>
                </a:moveTo>
                <a:cubicBezTo>
                  <a:pt x="144" y="1158"/>
                  <a:pt x="144" y="1158"/>
                  <a:pt x="144" y="1159"/>
                </a:cubicBezTo>
                <a:cubicBezTo>
                  <a:pt x="144" y="1159"/>
                  <a:pt x="144" y="1159"/>
                  <a:pt x="144" y="1160"/>
                </a:cubicBezTo>
                <a:cubicBezTo>
                  <a:pt x="144" y="1160"/>
                  <a:pt x="144" y="1160"/>
                  <a:pt x="144" y="1160"/>
                </a:cubicBezTo>
                <a:cubicBezTo>
                  <a:pt x="144" y="1160"/>
                  <a:pt x="144" y="1160"/>
                  <a:pt x="144" y="1160"/>
                </a:cubicBezTo>
                <a:cubicBezTo>
                  <a:pt x="145" y="1159"/>
                  <a:pt x="145" y="1159"/>
                  <a:pt x="145" y="1158"/>
                </a:cubicBezTo>
                <a:cubicBezTo>
                  <a:pt x="145" y="1158"/>
                  <a:pt x="144" y="1158"/>
                  <a:pt x="144" y="1158"/>
                </a:cubicBezTo>
                <a:cubicBezTo>
                  <a:pt x="144" y="1158"/>
                  <a:pt x="144" y="1158"/>
                  <a:pt x="144" y="1158"/>
                </a:cubicBezTo>
                <a:close/>
                <a:moveTo>
                  <a:pt x="113" y="1166"/>
                </a:moveTo>
                <a:cubicBezTo>
                  <a:pt x="113" y="1166"/>
                  <a:pt x="113" y="1165"/>
                  <a:pt x="112" y="1165"/>
                </a:cubicBezTo>
                <a:cubicBezTo>
                  <a:pt x="112" y="1165"/>
                  <a:pt x="112" y="1165"/>
                  <a:pt x="112" y="1165"/>
                </a:cubicBezTo>
                <a:cubicBezTo>
                  <a:pt x="112" y="1165"/>
                  <a:pt x="112" y="1165"/>
                  <a:pt x="112" y="1165"/>
                </a:cubicBezTo>
                <a:cubicBezTo>
                  <a:pt x="112" y="1165"/>
                  <a:pt x="112" y="1166"/>
                  <a:pt x="112" y="1166"/>
                </a:cubicBezTo>
                <a:cubicBezTo>
                  <a:pt x="112" y="1166"/>
                  <a:pt x="112" y="1167"/>
                  <a:pt x="112" y="1167"/>
                </a:cubicBezTo>
                <a:cubicBezTo>
                  <a:pt x="112" y="1167"/>
                  <a:pt x="113" y="1167"/>
                  <a:pt x="113" y="1167"/>
                </a:cubicBezTo>
                <a:cubicBezTo>
                  <a:pt x="113" y="1167"/>
                  <a:pt x="113" y="1167"/>
                  <a:pt x="113" y="1167"/>
                </a:cubicBezTo>
                <a:cubicBezTo>
                  <a:pt x="113" y="1166"/>
                  <a:pt x="113" y="1166"/>
                  <a:pt x="113" y="1166"/>
                </a:cubicBezTo>
                <a:close/>
                <a:moveTo>
                  <a:pt x="117" y="1085"/>
                </a:moveTo>
                <a:cubicBezTo>
                  <a:pt x="117" y="1085"/>
                  <a:pt x="117" y="1085"/>
                  <a:pt x="117" y="1085"/>
                </a:cubicBezTo>
                <a:cubicBezTo>
                  <a:pt x="117" y="1085"/>
                  <a:pt x="117" y="1085"/>
                  <a:pt x="117" y="1085"/>
                </a:cubicBezTo>
                <a:cubicBezTo>
                  <a:pt x="117" y="1085"/>
                  <a:pt x="117" y="1085"/>
                  <a:pt x="117" y="1085"/>
                </a:cubicBezTo>
                <a:cubicBezTo>
                  <a:pt x="117" y="1085"/>
                  <a:pt x="117" y="1086"/>
                  <a:pt x="117" y="1087"/>
                </a:cubicBezTo>
                <a:cubicBezTo>
                  <a:pt x="117" y="1088"/>
                  <a:pt x="117" y="1089"/>
                  <a:pt x="116" y="1091"/>
                </a:cubicBezTo>
                <a:cubicBezTo>
                  <a:pt x="116" y="1091"/>
                  <a:pt x="116" y="1091"/>
                  <a:pt x="117" y="1091"/>
                </a:cubicBezTo>
                <a:cubicBezTo>
                  <a:pt x="117" y="1091"/>
                  <a:pt x="117" y="1091"/>
                  <a:pt x="117" y="1091"/>
                </a:cubicBezTo>
                <a:cubicBezTo>
                  <a:pt x="117" y="1089"/>
                  <a:pt x="117" y="1088"/>
                  <a:pt x="117" y="1087"/>
                </a:cubicBezTo>
                <a:cubicBezTo>
                  <a:pt x="117" y="1086"/>
                  <a:pt x="117" y="1085"/>
                  <a:pt x="117" y="1085"/>
                </a:cubicBezTo>
                <a:close/>
                <a:moveTo>
                  <a:pt x="117" y="1083"/>
                </a:moveTo>
                <a:cubicBezTo>
                  <a:pt x="117" y="1082"/>
                  <a:pt x="117" y="1082"/>
                  <a:pt x="117" y="1081"/>
                </a:cubicBezTo>
                <a:cubicBezTo>
                  <a:pt x="117" y="1080"/>
                  <a:pt x="118" y="1080"/>
                  <a:pt x="118" y="1080"/>
                </a:cubicBezTo>
                <a:cubicBezTo>
                  <a:pt x="118" y="1080"/>
                  <a:pt x="118" y="1079"/>
                  <a:pt x="117" y="1079"/>
                </a:cubicBezTo>
                <a:cubicBezTo>
                  <a:pt x="117" y="1079"/>
                  <a:pt x="117" y="1079"/>
                  <a:pt x="117" y="1079"/>
                </a:cubicBezTo>
                <a:cubicBezTo>
                  <a:pt x="117" y="1080"/>
                  <a:pt x="117" y="1080"/>
                  <a:pt x="117" y="1080"/>
                </a:cubicBezTo>
                <a:cubicBezTo>
                  <a:pt x="117" y="1080"/>
                  <a:pt x="117" y="1080"/>
                  <a:pt x="117" y="1081"/>
                </a:cubicBezTo>
                <a:cubicBezTo>
                  <a:pt x="117" y="1081"/>
                  <a:pt x="117" y="1082"/>
                  <a:pt x="117" y="1083"/>
                </a:cubicBezTo>
                <a:cubicBezTo>
                  <a:pt x="117" y="1083"/>
                  <a:pt x="117" y="1083"/>
                  <a:pt x="117" y="1083"/>
                </a:cubicBezTo>
                <a:cubicBezTo>
                  <a:pt x="117" y="1083"/>
                  <a:pt x="117" y="1083"/>
                  <a:pt x="117" y="1083"/>
                </a:cubicBezTo>
                <a:close/>
                <a:moveTo>
                  <a:pt x="118" y="1063"/>
                </a:moveTo>
                <a:cubicBezTo>
                  <a:pt x="118" y="1063"/>
                  <a:pt x="118" y="1063"/>
                  <a:pt x="118" y="1063"/>
                </a:cubicBezTo>
                <a:cubicBezTo>
                  <a:pt x="118" y="1063"/>
                  <a:pt x="118" y="1063"/>
                  <a:pt x="118" y="1063"/>
                </a:cubicBezTo>
                <a:cubicBezTo>
                  <a:pt x="118" y="1063"/>
                  <a:pt x="118" y="1063"/>
                  <a:pt x="118" y="1063"/>
                </a:cubicBezTo>
                <a:cubicBezTo>
                  <a:pt x="118" y="1063"/>
                  <a:pt x="118" y="1063"/>
                  <a:pt x="118" y="1063"/>
                </a:cubicBezTo>
                <a:cubicBezTo>
                  <a:pt x="117" y="1063"/>
                  <a:pt x="117" y="1063"/>
                  <a:pt x="117" y="1063"/>
                </a:cubicBezTo>
                <a:cubicBezTo>
                  <a:pt x="117" y="1064"/>
                  <a:pt x="117" y="1065"/>
                  <a:pt x="117" y="1066"/>
                </a:cubicBezTo>
                <a:cubicBezTo>
                  <a:pt x="117" y="1066"/>
                  <a:pt x="118" y="1066"/>
                  <a:pt x="118" y="1066"/>
                </a:cubicBezTo>
                <a:cubicBezTo>
                  <a:pt x="118" y="1066"/>
                  <a:pt x="118" y="1066"/>
                  <a:pt x="118" y="1066"/>
                </a:cubicBezTo>
                <a:cubicBezTo>
                  <a:pt x="117" y="1065"/>
                  <a:pt x="118" y="1064"/>
                  <a:pt x="118" y="1063"/>
                </a:cubicBezTo>
                <a:close/>
                <a:moveTo>
                  <a:pt x="182" y="733"/>
                </a:moveTo>
                <a:cubicBezTo>
                  <a:pt x="182" y="733"/>
                  <a:pt x="182" y="733"/>
                  <a:pt x="182" y="732"/>
                </a:cubicBezTo>
                <a:cubicBezTo>
                  <a:pt x="182" y="732"/>
                  <a:pt x="182" y="732"/>
                  <a:pt x="181" y="731"/>
                </a:cubicBezTo>
                <a:cubicBezTo>
                  <a:pt x="181" y="731"/>
                  <a:pt x="181" y="731"/>
                  <a:pt x="181" y="731"/>
                </a:cubicBezTo>
                <a:cubicBezTo>
                  <a:pt x="181" y="731"/>
                  <a:pt x="181" y="731"/>
                  <a:pt x="181" y="731"/>
                </a:cubicBezTo>
                <a:cubicBezTo>
                  <a:pt x="181" y="731"/>
                  <a:pt x="181" y="732"/>
                  <a:pt x="181" y="732"/>
                </a:cubicBezTo>
                <a:cubicBezTo>
                  <a:pt x="181" y="732"/>
                  <a:pt x="181" y="732"/>
                  <a:pt x="181" y="732"/>
                </a:cubicBezTo>
                <a:cubicBezTo>
                  <a:pt x="181" y="732"/>
                  <a:pt x="181" y="733"/>
                  <a:pt x="181" y="733"/>
                </a:cubicBezTo>
                <a:cubicBezTo>
                  <a:pt x="181" y="733"/>
                  <a:pt x="181" y="734"/>
                  <a:pt x="181" y="734"/>
                </a:cubicBezTo>
                <a:cubicBezTo>
                  <a:pt x="181" y="734"/>
                  <a:pt x="181" y="734"/>
                  <a:pt x="181" y="734"/>
                </a:cubicBezTo>
                <a:cubicBezTo>
                  <a:pt x="181" y="734"/>
                  <a:pt x="181" y="734"/>
                  <a:pt x="181" y="734"/>
                </a:cubicBezTo>
                <a:cubicBezTo>
                  <a:pt x="181" y="734"/>
                  <a:pt x="182" y="733"/>
                  <a:pt x="182" y="733"/>
                </a:cubicBezTo>
                <a:close/>
                <a:moveTo>
                  <a:pt x="181" y="710"/>
                </a:moveTo>
                <a:cubicBezTo>
                  <a:pt x="181" y="710"/>
                  <a:pt x="181" y="710"/>
                  <a:pt x="180" y="710"/>
                </a:cubicBezTo>
                <a:cubicBezTo>
                  <a:pt x="180" y="710"/>
                  <a:pt x="180" y="710"/>
                  <a:pt x="180" y="710"/>
                </a:cubicBezTo>
                <a:cubicBezTo>
                  <a:pt x="181" y="710"/>
                  <a:pt x="180" y="711"/>
                  <a:pt x="180" y="711"/>
                </a:cubicBezTo>
                <a:cubicBezTo>
                  <a:pt x="180" y="711"/>
                  <a:pt x="180" y="711"/>
                  <a:pt x="181" y="711"/>
                </a:cubicBezTo>
                <a:cubicBezTo>
                  <a:pt x="181" y="711"/>
                  <a:pt x="181" y="711"/>
                  <a:pt x="181" y="711"/>
                </a:cubicBezTo>
                <a:cubicBezTo>
                  <a:pt x="181" y="710"/>
                  <a:pt x="181" y="710"/>
                  <a:pt x="181" y="710"/>
                </a:cubicBezTo>
                <a:close/>
                <a:moveTo>
                  <a:pt x="130" y="718"/>
                </a:moveTo>
                <a:cubicBezTo>
                  <a:pt x="130" y="718"/>
                  <a:pt x="129" y="718"/>
                  <a:pt x="129" y="718"/>
                </a:cubicBezTo>
                <a:cubicBezTo>
                  <a:pt x="129" y="718"/>
                  <a:pt x="129" y="718"/>
                  <a:pt x="129" y="718"/>
                </a:cubicBezTo>
                <a:cubicBezTo>
                  <a:pt x="129" y="721"/>
                  <a:pt x="130" y="723"/>
                  <a:pt x="130" y="725"/>
                </a:cubicBezTo>
                <a:cubicBezTo>
                  <a:pt x="130" y="728"/>
                  <a:pt x="130" y="730"/>
                  <a:pt x="130" y="733"/>
                </a:cubicBezTo>
                <a:cubicBezTo>
                  <a:pt x="130" y="733"/>
                  <a:pt x="130" y="733"/>
                  <a:pt x="131" y="733"/>
                </a:cubicBezTo>
                <a:cubicBezTo>
                  <a:pt x="131" y="733"/>
                  <a:pt x="131" y="733"/>
                  <a:pt x="131" y="733"/>
                </a:cubicBezTo>
                <a:cubicBezTo>
                  <a:pt x="131" y="730"/>
                  <a:pt x="131" y="728"/>
                  <a:pt x="130" y="725"/>
                </a:cubicBezTo>
                <a:cubicBezTo>
                  <a:pt x="130" y="723"/>
                  <a:pt x="130" y="721"/>
                  <a:pt x="130" y="718"/>
                </a:cubicBezTo>
                <a:cubicBezTo>
                  <a:pt x="130" y="718"/>
                  <a:pt x="130" y="718"/>
                  <a:pt x="130" y="718"/>
                </a:cubicBezTo>
                <a:close/>
                <a:moveTo>
                  <a:pt x="138" y="711"/>
                </a:moveTo>
                <a:cubicBezTo>
                  <a:pt x="138" y="712"/>
                  <a:pt x="138" y="712"/>
                  <a:pt x="138" y="713"/>
                </a:cubicBezTo>
                <a:cubicBezTo>
                  <a:pt x="138" y="713"/>
                  <a:pt x="138" y="713"/>
                  <a:pt x="138" y="714"/>
                </a:cubicBezTo>
                <a:cubicBezTo>
                  <a:pt x="138" y="714"/>
                  <a:pt x="138" y="714"/>
                  <a:pt x="138" y="714"/>
                </a:cubicBezTo>
                <a:cubicBezTo>
                  <a:pt x="138" y="714"/>
                  <a:pt x="138" y="714"/>
                  <a:pt x="138" y="714"/>
                </a:cubicBezTo>
                <a:cubicBezTo>
                  <a:pt x="138" y="713"/>
                  <a:pt x="138" y="713"/>
                  <a:pt x="138" y="713"/>
                </a:cubicBezTo>
                <a:cubicBezTo>
                  <a:pt x="138" y="712"/>
                  <a:pt x="138" y="712"/>
                  <a:pt x="138" y="711"/>
                </a:cubicBezTo>
                <a:cubicBezTo>
                  <a:pt x="138" y="711"/>
                  <a:pt x="138" y="711"/>
                  <a:pt x="138" y="711"/>
                </a:cubicBezTo>
                <a:cubicBezTo>
                  <a:pt x="138" y="711"/>
                  <a:pt x="138" y="711"/>
                  <a:pt x="138" y="711"/>
                </a:cubicBezTo>
                <a:cubicBezTo>
                  <a:pt x="138" y="711"/>
                  <a:pt x="138" y="711"/>
                  <a:pt x="138" y="711"/>
                </a:cubicBezTo>
                <a:close/>
                <a:moveTo>
                  <a:pt x="130" y="715"/>
                </a:moveTo>
                <a:cubicBezTo>
                  <a:pt x="130" y="715"/>
                  <a:pt x="130" y="715"/>
                  <a:pt x="129" y="715"/>
                </a:cubicBezTo>
                <a:cubicBezTo>
                  <a:pt x="129" y="715"/>
                  <a:pt x="129" y="715"/>
                  <a:pt x="129" y="715"/>
                </a:cubicBezTo>
                <a:cubicBezTo>
                  <a:pt x="129" y="715"/>
                  <a:pt x="129" y="715"/>
                  <a:pt x="129" y="715"/>
                </a:cubicBezTo>
                <a:cubicBezTo>
                  <a:pt x="129" y="715"/>
                  <a:pt x="129" y="715"/>
                  <a:pt x="129" y="716"/>
                </a:cubicBezTo>
                <a:cubicBezTo>
                  <a:pt x="129" y="716"/>
                  <a:pt x="129" y="716"/>
                  <a:pt x="130" y="716"/>
                </a:cubicBezTo>
                <a:cubicBezTo>
                  <a:pt x="130" y="716"/>
                  <a:pt x="130" y="716"/>
                  <a:pt x="130" y="716"/>
                </a:cubicBezTo>
                <a:cubicBezTo>
                  <a:pt x="130" y="715"/>
                  <a:pt x="130" y="715"/>
                  <a:pt x="130" y="715"/>
                </a:cubicBezTo>
                <a:close/>
                <a:moveTo>
                  <a:pt x="129" y="708"/>
                </a:moveTo>
                <a:cubicBezTo>
                  <a:pt x="129" y="708"/>
                  <a:pt x="129" y="708"/>
                  <a:pt x="129" y="708"/>
                </a:cubicBezTo>
                <a:cubicBezTo>
                  <a:pt x="129" y="708"/>
                  <a:pt x="129" y="709"/>
                  <a:pt x="129" y="709"/>
                </a:cubicBezTo>
                <a:cubicBezTo>
                  <a:pt x="129" y="709"/>
                  <a:pt x="129" y="710"/>
                  <a:pt x="129" y="710"/>
                </a:cubicBezTo>
                <a:cubicBezTo>
                  <a:pt x="129" y="711"/>
                  <a:pt x="129" y="711"/>
                  <a:pt x="129" y="712"/>
                </a:cubicBezTo>
                <a:cubicBezTo>
                  <a:pt x="129" y="712"/>
                  <a:pt x="129" y="712"/>
                  <a:pt x="129" y="712"/>
                </a:cubicBezTo>
                <a:cubicBezTo>
                  <a:pt x="129" y="712"/>
                  <a:pt x="130" y="712"/>
                  <a:pt x="130" y="712"/>
                </a:cubicBezTo>
                <a:cubicBezTo>
                  <a:pt x="129" y="711"/>
                  <a:pt x="129" y="711"/>
                  <a:pt x="130" y="710"/>
                </a:cubicBezTo>
                <a:cubicBezTo>
                  <a:pt x="129" y="710"/>
                  <a:pt x="130" y="709"/>
                  <a:pt x="129" y="709"/>
                </a:cubicBezTo>
                <a:cubicBezTo>
                  <a:pt x="129" y="708"/>
                  <a:pt x="129" y="708"/>
                  <a:pt x="129" y="708"/>
                </a:cubicBezTo>
                <a:close/>
                <a:moveTo>
                  <a:pt x="176" y="646"/>
                </a:moveTo>
                <a:cubicBezTo>
                  <a:pt x="176" y="646"/>
                  <a:pt x="176" y="646"/>
                  <a:pt x="176" y="647"/>
                </a:cubicBezTo>
                <a:cubicBezTo>
                  <a:pt x="177" y="647"/>
                  <a:pt x="177" y="647"/>
                  <a:pt x="177" y="647"/>
                </a:cubicBezTo>
                <a:cubicBezTo>
                  <a:pt x="177" y="647"/>
                  <a:pt x="177" y="647"/>
                  <a:pt x="177" y="647"/>
                </a:cubicBezTo>
                <a:cubicBezTo>
                  <a:pt x="177" y="646"/>
                  <a:pt x="177" y="646"/>
                  <a:pt x="177" y="646"/>
                </a:cubicBezTo>
                <a:cubicBezTo>
                  <a:pt x="177" y="646"/>
                  <a:pt x="177" y="645"/>
                  <a:pt x="177" y="645"/>
                </a:cubicBezTo>
                <a:cubicBezTo>
                  <a:pt x="177" y="645"/>
                  <a:pt x="176" y="645"/>
                  <a:pt x="176" y="645"/>
                </a:cubicBezTo>
                <a:cubicBezTo>
                  <a:pt x="176" y="645"/>
                  <a:pt x="176" y="645"/>
                  <a:pt x="176" y="646"/>
                </a:cubicBezTo>
                <a:close/>
                <a:moveTo>
                  <a:pt x="187" y="634"/>
                </a:move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5"/>
                </a:cubicBezTo>
                <a:cubicBezTo>
                  <a:pt x="187" y="635"/>
                  <a:pt x="187" y="635"/>
                  <a:pt x="187" y="634"/>
                </a:cubicBezTo>
                <a:cubicBezTo>
                  <a:pt x="187" y="634"/>
                  <a:pt x="187" y="634"/>
                  <a:pt x="187" y="634"/>
                </a:cubicBezTo>
                <a:cubicBezTo>
                  <a:pt x="187" y="634"/>
                  <a:pt x="187" y="634"/>
                  <a:pt x="187" y="634"/>
                </a:cubicBezTo>
                <a:cubicBezTo>
                  <a:pt x="187" y="634"/>
                  <a:pt x="187" y="634"/>
                  <a:pt x="187" y="634"/>
                </a:cubicBezTo>
                <a:close/>
                <a:moveTo>
                  <a:pt x="178" y="617"/>
                </a:moveTo>
                <a:cubicBezTo>
                  <a:pt x="178" y="617"/>
                  <a:pt x="178" y="617"/>
                  <a:pt x="178" y="617"/>
                </a:cubicBezTo>
                <a:cubicBezTo>
                  <a:pt x="178" y="618"/>
                  <a:pt x="178" y="620"/>
                  <a:pt x="178" y="621"/>
                </a:cubicBezTo>
                <a:cubicBezTo>
                  <a:pt x="178" y="621"/>
                  <a:pt x="178" y="621"/>
                  <a:pt x="178" y="621"/>
                </a:cubicBezTo>
                <a:cubicBezTo>
                  <a:pt x="179" y="621"/>
                  <a:pt x="179" y="621"/>
                  <a:pt x="179" y="621"/>
                </a:cubicBezTo>
                <a:cubicBezTo>
                  <a:pt x="179" y="620"/>
                  <a:pt x="179" y="618"/>
                  <a:pt x="179" y="617"/>
                </a:cubicBezTo>
                <a:cubicBezTo>
                  <a:pt x="179" y="617"/>
                  <a:pt x="179" y="617"/>
                  <a:pt x="178" y="617"/>
                </a:cubicBezTo>
                <a:cubicBezTo>
                  <a:pt x="178" y="617"/>
                  <a:pt x="178" y="617"/>
                  <a:pt x="178" y="617"/>
                </a:cubicBezTo>
                <a:close/>
                <a:moveTo>
                  <a:pt x="177" y="595"/>
                </a:moveTo>
                <a:cubicBezTo>
                  <a:pt x="177" y="595"/>
                  <a:pt x="177" y="595"/>
                  <a:pt x="177" y="595"/>
                </a:cubicBezTo>
                <a:cubicBezTo>
                  <a:pt x="177" y="595"/>
                  <a:pt x="177" y="595"/>
                  <a:pt x="177" y="595"/>
                </a:cubicBezTo>
                <a:cubicBezTo>
                  <a:pt x="177" y="596"/>
                  <a:pt x="177" y="597"/>
                  <a:pt x="177" y="598"/>
                </a:cubicBezTo>
                <a:cubicBezTo>
                  <a:pt x="177" y="599"/>
                  <a:pt x="177" y="601"/>
                  <a:pt x="178" y="602"/>
                </a:cubicBezTo>
                <a:cubicBezTo>
                  <a:pt x="178" y="602"/>
                  <a:pt x="178" y="602"/>
                  <a:pt x="178" y="602"/>
                </a:cubicBezTo>
                <a:cubicBezTo>
                  <a:pt x="178" y="602"/>
                  <a:pt x="178" y="602"/>
                  <a:pt x="178" y="602"/>
                </a:cubicBezTo>
                <a:cubicBezTo>
                  <a:pt x="178" y="601"/>
                  <a:pt x="178" y="599"/>
                  <a:pt x="178" y="598"/>
                </a:cubicBezTo>
                <a:cubicBezTo>
                  <a:pt x="178" y="597"/>
                  <a:pt x="178" y="596"/>
                  <a:pt x="177" y="595"/>
                </a:cubicBezTo>
                <a:cubicBezTo>
                  <a:pt x="177" y="595"/>
                  <a:pt x="177" y="595"/>
                  <a:pt x="177" y="595"/>
                </a:cubicBezTo>
                <a:cubicBezTo>
                  <a:pt x="178" y="595"/>
                  <a:pt x="178" y="595"/>
                  <a:pt x="177" y="595"/>
                </a:cubicBezTo>
                <a:cubicBezTo>
                  <a:pt x="177" y="595"/>
                  <a:pt x="177" y="595"/>
                  <a:pt x="177" y="595"/>
                </a:cubicBezTo>
                <a:cubicBezTo>
                  <a:pt x="177" y="595"/>
                  <a:pt x="177" y="595"/>
                  <a:pt x="177" y="595"/>
                </a:cubicBezTo>
                <a:close/>
                <a:moveTo>
                  <a:pt x="127" y="628"/>
                </a:moveTo>
                <a:cubicBezTo>
                  <a:pt x="127" y="629"/>
                  <a:pt x="128" y="629"/>
                  <a:pt x="127" y="630"/>
                </a:cubicBezTo>
                <a:cubicBezTo>
                  <a:pt x="127" y="630"/>
                  <a:pt x="127" y="630"/>
                  <a:pt x="127" y="630"/>
                </a:cubicBezTo>
                <a:cubicBezTo>
                  <a:pt x="128" y="630"/>
                  <a:pt x="128" y="630"/>
                  <a:pt x="128" y="630"/>
                </a:cubicBezTo>
                <a:cubicBezTo>
                  <a:pt x="128" y="629"/>
                  <a:pt x="128" y="629"/>
                  <a:pt x="128" y="628"/>
                </a:cubicBezTo>
                <a:lnTo>
                  <a:pt x="127" y="628"/>
                </a:lnTo>
                <a:close/>
                <a:moveTo>
                  <a:pt x="181" y="515"/>
                </a:moveTo>
                <a:cubicBezTo>
                  <a:pt x="181" y="515"/>
                  <a:pt x="180" y="515"/>
                  <a:pt x="181" y="515"/>
                </a:cubicBezTo>
                <a:cubicBezTo>
                  <a:pt x="181" y="515"/>
                  <a:pt x="181" y="516"/>
                  <a:pt x="181" y="516"/>
                </a:cubicBezTo>
                <a:cubicBezTo>
                  <a:pt x="181" y="517"/>
                  <a:pt x="181" y="517"/>
                  <a:pt x="181" y="517"/>
                </a:cubicBezTo>
                <a:cubicBezTo>
                  <a:pt x="181" y="517"/>
                  <a:pt x="181" y="516"/>
                  <a:pt x="181" y="516"/>
                </a:cubicBezTo>
                <a:cubicBezTo>
                  <a:pt x="181" y="516"/>
                  <a:pt x="181" y="515"/>
                  <a:pt x="181" y="515"/>
                </a:cubicBezTo>
                <a:cubicBezTo>
                  <a:pt x="181" y="515"/>
                  <a:pt x="181" y="514"/>
                  <a:pt x="181" y="515"/>
                </a:cubicBezTo>
                <a:cubicBezTo>
                  <a:pt x="181" y="515"/>
                  <a:pt x="181" y="515"/>
                  <a:pt x="181" y="515"/>
                </a:cubicBezTo>
                <a:close/>
                <a:moveTo>
                  <a:pt x="173" y="508"/>
                </a:moveTo>
                <a:cubicBezTo>
                  <a:pt x="173" y="507"/>
                  <a:pt x="173" y="507"/>
                  <a:pt x="173" y="507"/>
                </a:cubicBezTo>
                <a:cubicBezTo>
                  <a:pt x="173" y="507"/>
                  <a:pt x="173" y="507"/>
                  <a:pt x="173" y="507"/>
                </a:cubicBezTo>
                <a:cubicBezTo>
                  <a:pt x="173" y="507"/>
                  <a:pt x="173" y="507"/>
                  <a:pt x="173" y="507"/>
                </a:cubicBezTo>
                <a:cubicBezTo>
                  <a:pt x="173" y="508"/>
                  <a:pt x="173" y="508"/>
                  <a:pt x="173" y="508"/>
                </a:cubicBezTo>
                <a:cubicBezTo>
                  <a:pt x="173" y="508"/>
                  <a:pt x="173" y="509"/>
                  <a:pt x="173" y="509"/>
                </a:cubicBezTo>
                <a:cubicBezTo>
                  <a:pt x="173" y="509"/>
                  <a:pt x="173" y="509"/>
                  <a:pt x="173" y="509"/>
                </a:cubicBezTo>
                <a:cubicBezTo>
                  <a:pt x="173" y="509"/>
                  <a:pt x="173" y="509"/>
                  <a:pt x="173" y="509"/>
                </a:cubicBezTo>
                <a:cubicBezTo>
                  <a:pt x="173" y="509"/>
                  <a:pt x="173" y="508"/>
                  <a:pt x="173" y="508"/>
                </a:cubicBezTo>
                <a:cubicBezTo>
                  <a:pt x="173" y="508"/>
                  <a:pt x="173" y="508"/>
                  <a:pt x="173" y="508"/>
                </a:cubicBezTo>
                <a:close/>
                <a:moveTo>
                  <a:pt x="167" y="503"/>
                </a:moveTo>
                <a:cubicBezTo>
                  <a:pt x="167" y="503"/>
                  <a:pt x="167" y="503"/>
                  <a:pt x="166" y="503"/>
                </a:cubicBezTo>
                <a:cubicBezTo>
                  <a:pt x="166" y="503"/>
                  <a:pt x="166" y="503"/>
                  <a:pt x="166" y="503"/>
                </a:cubicBezTo>
                <a:cubicBezTo>
                  <a:pt x="166" y="503"/>
                  <a:pt x="166" y="503"/>
                  <a:pt x="166" y="503"/>
                </a:cubicBezTo>
                <a:cubicBezTo>
                  <a:pt x="166" y="503"/>
                  <a:pt x="166" y="504"/>
                  <a:pt x="166" y="505"/>
                </a:cubicBezTo>
                <a:cubicBezTo>
                  <a:pt x="166" y="506"/>
                  <a:pt x="167" y="507"/>
                  <a:pt x="166" y="508"/>
                </a:cubicBezTo>
                <a:cubicBezTo>
                  <a:pt x="166" y="508"/>
                  <a:pt x="166" y="508"/>
                  <a:pt x="166" y="508"/>
                </a:cubicBezTo>
                <a:cubicBezTo>
                  <a:pt x="166" y="508"/>
                  <a:pt x="167" y="508"/>
                  <a:pt x="167" y="508"/>
                </a:cubicBezTo>
                <a:cubicBezTo>
                  <a:pt x="167" y="507"/>
                  <a:pt x="167" y="506"/>
                  <a:pt x="167" y="505"/>
                </a:cubicBezTo>
                <a:cubicBezTo>
                  <a:pt x="167" y="504"/>
                  <a:pt x="167" y="503"/>
                  <a:pt x="167" y="503"/>
                </a:cubicBezTo>
                <a:close/>
                <a:moveTo>
                  <a:pt x="167" y="487"/>
                </a:moveTo>
                <a:cubicBezTo>
                  <a:pt x="167" y="487"/>
                  <a:pt x="167" y="487"/>
                  <a:pt x="167" y="487"/>
                </a:cubicBezTo>
                <a:cubicBezTo>
                  <a:pt x="167" y="488"/>
                  <a:pt x="167" y="488"/>
                  <a:pt x="167" y="489"/>
                </a:cubicBezTo>
                <a:cubicBezTo>
                  <a:pt x="167" y="489"/>
                  <a:pt x="167" y="489"/>
                  <a:pt x="167" y="489"/>
                </a:cubicBezTo>
                <a:cubicBezTo>
                  <a:pt x="167" y="489"/>
                  <a:pt x="167" y="489"/>
                  <a:pt x="167" y="489"/>
                </a:cubicBezTo>
                <a:cubicBezTo>
                  <a:pt x="167" y="489"/>
                  <a:pt x="167" y="489"/>
                  <a:pt x="167" y="489"/>
                </a:cubicBezTo>
                <a:cubicBezTo>
                  <a:pt x="167" y="489"/>
                  <a:pt x="167" y="489"/>
                  <a:pt x="167" y="489"/>
                </a:cubicBezTo>
                <a:cubicBezTo>
                  <a:pt x="167" y="488"/>
                  <a:pt x="168" y="488"/>
                  <a:pt x="167" y="487"/>
                </a:cubicBezTo>
                <a:cubicBezTo>
                  <a:pt x="167" y="487"/>
                  <a:pt x="167" y="487"/>
                  <a:pt x="167" y="487"/>
                </a:cubicBezTo>
                <a:cubicBezTo>
                  <a:pt x="167" y="487"/>
                  <a:pt x="167" y="487"/>
                  <a:pt x="167" y="487"/>
                </a:cubicBezTo>
                <a:close/>
                <a:moveTo>
                  <a:pt x="165" y="465"/>
                </a:moveTo>
                <a:cubicBezTo>
                  <a:pt x="165" y="465"/>
                  <a:pt x="165" y="465"/>
                  <a:pt x="165" y="465"/>
                </a:cubicBezTo>
                <a:cubicBezTo>
                  <a:pt x="165" y="465"/>
                  <a:pt x="165" y="465"/>
                  <a:pt x="165" y="465"/>
                </a:cubicBezTo>
                <a:cubicBezTo>
                  <a:pt x="165" y="465"/>
                  <a:pt x="165" y="465"/>
                  <a:pt x="165" y="465"/>
                </a:cubicBezTo>
                <a:cubicBezTo>
                  <a:pt x="165" y="465"/>
                  <a:pt x="165" y="466"/>
                  <a:pt x="165" y="466"/>
                </a:cubicBezTo>
                <a:cubicBezTo>
                  <a:pt x="165" y="466"/>
                  <a:pt x="165" y="466"/>
                  <a:pt x="165" y="466"/>
                </a:cubicBezTo>
                <a:cubicBezTo>
                  <a:pt x="165" y="467"/>
                  <a:pt x="165" y="467"/>
                  <a:pt x="165" y="467"/>
                </a:cubicBezTo>
                <a:cubicBezTo>
                  <a:pt x="165" y="467"/>
                  <a:pt x="165" y="467"/>
                  <a:pt x="165" y="467"/>
                </a:cubicBezTo>
                <a:cubicBezTo>
                  <a:pt x="165" y="466"/>
                  <a:pt x="165" y="466"/>
                  <a:pt x="165" y="466"/>
                </a:cubicBezTo>
                <a:cubicBezTo>
                  <a:pt x="165" y="465"/>
                  <a:pt x="165" y="465"/>
                  <a:pt x="165" y="465"/>
                </a:cubicBezTo>
                <a:close/>
                <a:moveTo>
                  <a:pt x="161" y="368"/>
                </a:moveTo>
                <a:cubicBezTo>
                  <a:pt x="161" y="368"/>
                  <a:pt x="161" y="368"/>
                  <a:pt x="161" y="369"/>
                </a:cubicBezTo>
                <a:cubicBezTo>
                  <a:pt x="161" y="375"/>
                  <a:pt x="161" y="382"/>
                  <a:pt x="162" y="390"/>
                </a:cubicBezTo>
                <a:cubicBezTo>
                  <a:pt x="162" y="390"/>
                  <a:pt x="162" y="390"/>
                  <a:pt x="162" y="390"/>
                </a:cubicBezTo>
                <a:cubicBezTo>
                  <a:pt x="162" y="390"/>
                  <a:pt x="163" y="390"/>
                  <a:pt x="163" y="390"/>
                </a:cubicBezTo>
                <a:cubicBezTo>
                  <a:pt x="162" y="382"/>
                  <a:pt x="162" y="375"/>
                  <a:pt x="161" y="369"/>
                </a:cubicBezTo>
                <a:cubicBezTo>
                  <a:pt x="161" y="368"/>
                  <a:pt x="161" y="368"/>
                  <a:pt x="161" y="368"/>
                </a:cubicBezTo>
                <a:cubicBezTo>
                  <a:pt x="161" y="368"/>
                  <a:pt x="161" y="368"/>
                  <a:pt x="161" y="368"/>
                </a:cubicBezTo>
                <a:close/>
                <a:moveTo>
                  <a:pt x="159" y="266"/>
                </a:moveTo>
                <a:cubicBezTo>
                  <a:pt x="159" y="268"/>
                  <a:pt x="159" y="270"/>
                  <a:pt x="159" y="271"/>
                </a:cubicBezTo>
                <a:cubicBezTo>
                  <a:pt x="159" y="274"/>
                  <a:pt x="159" y="276"/>
                  <a:pt x="159" y="278"/>
                </a:cubicBezTo>
                <a:cubicBezTo>
                  <a:pt x="159" y="278"/>
                  <a:pt x="159" y="279"/>
                  <a:pt x="159" y="279"/>
                </a:cubicBezTo>
                <a:cubicBezTo>
                  <a:pt x="160" y="279"/>
                  <a:pt x="160" y="279"/>
                  <a:pt x="160" y="278"/>
                </a:cubicBezTo>
                <a:cubicBezTo>
                  <a:pt x="160" y="276"/>
                  <a:pt x="160" y="274"/>
                  <a:pt x="160" y="271"/>
                </a:cubicBezTo>
                <a:cubicBezTo>
                  <a:pt x="160" y="270"/>
                  <a:pt x="160" y="268"/>
                  <a:pt x="160" y="266"/>
                </a:cubicBezTo>
                <a:cubicBezTo>
                  <a:pt x="160" y="266"/>
                  <a:pt x="160" y="266"/>
                  <a:pt x="159" y="266"/>
                </a:cubicBezTo>
                <a:cubicBezTo>
                  <a:pt x="159" y="266"/>
                  <a:pt x="159" y="266"/>
                  <a:pt x="159" y="266"/>
                </a:cubicBezTo>
                <a:cubicBezTo>
                  <a:pt x="159" y="266"/>
                  <a:pt x="159" y="266"/>
                  <a:pt x="159" y="266"/>
                </a:cubicBezTo>
                <a:close/>
                <a:moveTo>
                  <a:pt x="162" y="156"/>
                </a:moveTo>
                <a:cubicBezTo>
                  <a:pt x="162" y="157"/>
                  <a:pt x="162" y="157"/>
                  <a:pt x="162" y="158"/>
                </a:cubicBezTo>
                <a:cubicBezTo>
                  <a:pt x="162" y="158"/>
                  <a:pt x="162" y="158"/>
                  <a:pt x="163" y="158"/>
                </a:cubicBezTo>
                <a:cubicBezTo>
                  <a:pt x="163" y="158"/>
                  <a:pt x="163" y="158"/>
                  <a:pt x="163" y="158"/>
                </a:cubicBezTo>
                <a:cubicBezTo>
                  <a:pt x="163" y="157"/>
                  <a:pt x="163" y="157"/>
                  <a:pt x="163" y="156"/>
                </a:cubicBezTo>
                <a:cubicBezTo>
                  <a:pt x="163" y="156"/>
                  <a:pt x="163" y="156"/>
                  <a:pt x="163" y="156"/>
                </a:cubicBezTo>
                <a:cubicBezTo>
                  <a:pt x="162" y="156"/>
                  <a:pt x="162" y="156"/>
                  <a:pt x="162" y="156"/>
                </a:cubicBezTo>
                <a:cubicBezTo>
                  <a:pt x="162" y="156"/>
                  <a:pt x="162" y="156"/>
                  <a:pt x="162" y="156"/>
                </a:cubicBezTo>
                <a:close/>
                <a:moveTo>
                  <a:pt x="178" y="666"/>
                </a:moveTo>
                <a:cubicBezTo>
                  <a:pt x="177" y="669"/>
                  <a:pt x="178" y="672"/>
                  <a:pt x="177" y="675"/>
                </a:cubicBezTo>
                <a:cubicBezTo>
                  <a:pt x="178" y="677"/>
                  <a:pt x="178" y="679"/>
                  <a:pt x="177" y="681"/>
                </a:cubicBezTo>
                <a:cubicBezTo>
                  <a:pt x="178" y="686"/>
                  <a:pt x="178" y="690"/>
                  <a:pt x="177" y="694"/>
                </a:cubicBezTo>
                <a:cubicBezTo>
                  <a:pt x="178" y="697"/>
                  <a:pt x="178" y="700"/>
                  <a:pt x="178" y="703"/>
                </a:cubicBezTo>
                <a:cubicBezTo>
                  <a:pt x="178" y="704"/>
                  <a:pt x="178" y="705"/>
                  <a:pt x="177" y="706"/>
                </a:cubicBezTo>
                <a:cubicBezTo>
                  <a:pt x="179" y="710"/>
                  <a:pt x="177" y="713"/>
                  <a:pt x="178" y="717"/>
                </a:cubicBezTo>
                <a:cubicBezTo>
                  <a:pt x="178" y="717"/>
                  <a:pt x="178" y="718"/>
                  <a:pt x="178" y="718"/>
                </a:cubicBezTo>
                <a:cubicBezTo>
                  <a:pt x="178" y="720"/>
                  <a:pt x="178" y="722"/>
                  <a:pt x="178" y="724"/>
                </a:cubicBezTo>
                <a:cubicBezTo>
                  <a:pt x="180" y="727"/>
                  <a:pt x="179" y="731"/>
                  <a:pt x="179" y="734"/>
                </a:cubicBezTo>
                <a:cubicBezTo>
                  <a:pt x="179" y="734"/>
                  <a:pt x="179" y="735"/>
                  <a:pt x="179" y="735"/>
                </a:cubicBezTo>
                <a:cubicBezTo>
                  <a:pt x="179" y="737"/>
                  <a:pt x="179" y="739"/>
                  <a:pt x="179" y="740"/>
                </a:cubicBezTo>
                <a:cubicBezTo>
                  <a:pt x="180" y="741"/>
                  <a:pt x="179" y="742"/>
                  <a:pt x="179" y="744"/>
                </a:cubicBezTo>
                <a:cubicBezTo>
                  <a:pt x="179" y="744"/>
                  <a:pt x="180" y="744"/>
                  <a:pt x="180" y="744"/>
                </a:cubicBezTo>
                <a:cubicBezTo>
                  <a:pt x="180" y="745"/>
                  <a:pt x="180" y="745"/>
                  <a:pt x="180" y="746"/>
                </a:cubicBezTo>
                <a:cubicBezTo>
                  <a:pt x="180" y="747"/>
                  <a:pt x="180" y="747"/>
                  <a:pt x="180" y="748"/>
                </a:cubicBezTo>
                <a:cubicBezTo>
                  <a:pt x="180" y="749"/>
                  <a:pt x="180" y="749"/>
                  <a:pt x="180" y="750"/>
                </a:cubicBezTo>
                <a:cubicBezTo>
                  <a:pt x="180" y="754"/>
                  <a:pt x="182" y="757"/>
                  <a:pt x="180" y="761"/>
                </a:cubicBezTo>
                <a:cubicBezTo>
                  <a:pt x="181" y="761"/>
                  <a:pt x="181" y="761"/>
                  <a:pt x="181" y="762"/>
                </a:cubicBezTo>
                <a:cubicBezTo>
                  <a:pt x="181" y="767"/>
                  <a:pt x="182" y="772"/>
                  <a:pt x="182" y="777"/>
                </a:cubicBezTo>
                <a:cubicBezTo>
                  <a:pt x="183" y="778"/>
                  <a:pt x="183" y="778"/>
                  <a:pt x="183" y="779"/>
                </a:cubicBezTo>
                <a:cubicBezTo>
                  <a:pt x="183" y="781"/>
                  <a:pt x="183" y="783"/>
                  <a:pt x="184" y="786"/>
                </a:cubicBezTo>
                <a:cubicBezTo>
                  <a:pt x="183" y="786"/>
                  <a:pt x="183" y="786"/>
                  <a:pt x="183" y="786"/>
                </a:cubicBezTo>
                <a:cubicBezTo>
                  <a:pt x="184" y="786"/>
                  <a:pt x="184" y="786"/>
                  <a:pt x="184" y="786"/>
                </a:cubicBezTo>
                <a:cubicBezTo>
                  <a:pt x="183" y="787"/>
                  <a:pt x="183" y="789"/>
                  <a:pt x="185" y="789"/>
                </a:cubicBezTo>
                <a:cubicBezTo>
                  <a:pt x="184" y="788"/>
                  <a:pt x="184" y="787"/>
                  <a:pt x="184" y="786"/>
                </a:cubicBezTo>
                <a:cubicBezTo>
                  <a:pt x="184" y="786"/>
                  <a:pt x="184" y="786"/>
                  <a:pt x="184" y="786"/>
                </a:cubicBezTo>
                <a:cubicBezTo>
                  <a:pt x="184" y="785"/>
                  <a:pt x="184" y="785"/>
                  <a:pt x="184" y="785"/>
                </a:cubicBezTo>
                <a:cubicBezTo>
                  <a:pt x="185" y="783"/>
                  <a:pt x="183" y="780"/>
                  <a:pt x="184" y="778"/>
                </a:cubicBezTo>
                <a:cubicBezTo>
                  <a:pt x="183" y="773"/>
                  <a:pt x="184" y="767"/>
                  <a:pt x="182" y="762"/>
                </a:cubicBezTo>
                <a:cubicBezTo>
                  <a:pt x="183" y="762"/>
                  <a:pt x="183" y="761"/>
                  <a:pt x="183" y="761"/>
                </a:cubicBezTo>
                <a:cubicBezTo>
                  <a:pt x="183" y="755"/>
                  <a:pt x="182" y="750"/>
                  <a:pt x="182" y="744"/>
                </a:cubicBezTo>
                <a:cubicBezTo>
                  <a:pt x="182" y="744"/>
                  <a:pt x="182" y="744"/>
                  <a:pt x="182" y="744"/>
                </a:cubicBezTo>
                <a:cubicBezTo>
                  <a:pt x="182" y="744"/>
                  <a:pt x="182" y="744"/>
                  <a:pt x="182" y="744"/>
                </a:cubicBezTo>
                <a:cubicBezTo>
                  <a:pt x="182" y="744"/>
                  <a:pt x="183" y="744"/>
                  <a:pt x="183" y="744"/>
                </a:cubicBezTo>
                <a:cubicBezTo>
                  <a:pt x="183" y="750"/>
                  <a:pt x="184" y="756"/>
                  <a:pt x="184" y="761"/>
                </a:cubicBezTo>
                <a:cubicBezTo>
                  <a:pt x="184" y="761"/>
                  <a:pt x="184" y="761"/>
                  <a:pt x="184" y="761"/>
                </a:cubicBezTo>
                <a:cubicBezTo>
                  <a:pt x="184" y="764"/>
                  <a:pt x="185" y="767"/>
                  <a:pt x="184" y="770"/>
                </a:cubicBezTo>
                <a:cubicBezTo>
                  <a:pt x="185" y="774"/>
                  <a:pt x="186" y="778"/>
                  <a:pt x="185" y="782"/>
                </a:cubicBezTo>
                <a:cubicBezTo>
                  <a:pt x="187" y="786"/>
                  <a:pt x="186" y="789"/>
                  <a:pt x="186" y="793"/>
                </a:cubicBezTo>
                <a:cubicBezTo>
                  <a:pt x="186" y="795"/>
                  <a:pt x="187" y="796"/>
                  <a:pt x="186" y="798"/>
                </a:cubicBezTo>
                <a:cubicBezTo>
                  <a:pt x="187" y="803"/>
                  <a:pt x="187" y="808"/>
                  <a:pt x="187" y="812"/>
                </a:cubicBezTo>
                <a:cubicBezTo>
                  <a:pt x="187" y="812"/>
                  <a:pt x="187" y="812"/>
                  <a:pt x="187" y="813"/>
                </a:cubicBezTo>
                <a:cubicBezTo>
                  <a:pt x="187" y="813"/>
                  <a:pt x="187" y="814"/>
                  <a:pt x="187" y="815"/>
                </a:cubicBezTo>
                <a:cubicBezTo>
                  <a:pt x="187" y="816"/>
                  <a:pt x="187" y="817"/>
                  <a:pt x="187" y="817"/>
                </a:cubicBezTo>
                <a:cubicBezTo>
                  <a:pt x="187" y="817"/>
                  <a:pt x="187" y="817"/>
                  <a:pt x="187" y="818"/>
                </a:cubicBezTo>
                <a:cubicBezTo>
                  <a:pt x="187" y="819"/>
                  <a:pt x="187" y="821"/>
                  <a:pt x="188" y="822"/>
                </a:cubicBezTo>
                <a:cubicBezTo>
                  <a:pt x="188" y="824"/>
                  <a:pt x="188" y="826"/>
                  <a:pt x="188" y="828"/>
                </a:cubicBezTo>
                <a:cubicBezTo>
                  <a:pt x="188" y="828"/>
                  <a:pt x="188" y="828"/>
                  <a:pt x="188" y="828"/>
                </a:cubicBezTo>
                <a:cubicBezTo>
                  <a:pt x="188" y="830"/>
                  <a:pt x="188" y="833"/>
                  <a:pt x="188" y="835"/>
                </a:cubicBezTo>
                <a:cubicBezTo>
                  <a:pt x="188" y="837"/>
                  <a:pt x="188" y="839"/>
                  <a:pt x="188" y="840"/>
                </a:cubicBezTo>
                <a:cubicBezTo>
                  <a:pt x="188" y="840"/>
                  <a:pt x="188" y="841"/>
                  <a:pt x="188" y="841"/>
                </a:cubicBezTo>
                <a:cubicBezTo>
                  <a:pt x="189" y="845"/>
                  <a:pt x="188" y="849"/>
                  <a:pt x="188" y="853"/>
                </a:cubicBezTo>
                <a:cubicBezTo>
                  <a:pt x="188" y="853"/>
                  <a:pt x="188" y="853"/>
                  <a:pt x="188" y="853"/>
                </a:cubicBezTo>
                <a:cubicBezTo>
                  <a:pt x="188" y="856"/>
                  <a:pt x="188" y="858"/>
                  <a:pt x="188" y="862"/>
                </a:cubicBezTo>
                <a:cubicBezTo>
                  <a:pt x="189" y="862"/>
                  <a:pt x="189" y="862"/>
                  <a:pt x="188" y="862"/>
                </a:cubicBezTo>
                <a:cubicBezTo>
                  <a:pt x="189" y="863"/>
                  <a:pt x="189" y="865"/>
                  <a:pt x="188" y="866"/>
                </a:cubicBezTo>
                <a:cubicBezTo>
                  <a:pt x="188" y="866"/>
                  <a:pt x="188" y="866"/>
                  <a:pt x="188" y="866"/>
                </a:cubicBezTo>
                <a:cubicBezTo>
                  <a:pt x="188" y="866"/>
                  <a:pt x="188" y="867"/>
                  <a:pt x="188" y="867"/>
                </a:cubicBezTo>
                <a:cubicBezTo>
                  <a:pt x="188" y="867"/>
                  <a:pt x="188" y="868"/>
                  <a:pt x="188" y="868"/>
                </a:cubicBezTo>
                <a:cubicBezTo>
                  <a:pt x="189" y="868"/>
                  <a:pt x="189" y="868"/>
                  <a:pt x="189" y="868"/>
                </a:cubicBezTo>
                <a:cubicBezTo>
                  <a:pt x="189" y="870"/>
                  <a:pt x="188" y="872"/>
                  <a:pt x="189" y="874"/>
                </a:cubicBezTo>
                <a:cubicBezTo>
                  <a:pt x="189" y="874"/>
                  <a:pt x="189" y="875"/>
                  <a:pt x="189" y="875"/>
                </a:cubicBezTo>
                <a:cubicBezTo>
                  <a:pt x="188" y="875"/>
                  <a:pt x="188" y="876"/>
                  <a:pt x="189" y="876"/>
                </a:cubicBezTo>
                <a:cubicBezTo>
                  <a:pt x="189" y="877"/>
                  <a:pt x="189" y="877"/>
                  <a:pt x="189" y="878"/>
                </a:cubicBezTo>
                <a:cubicBezTo>
                  <a:pt x="189" y="879"/>
                  <a:pt x="189" y="879"/>
                  <a:pt x="189" y="880"/>
                </a:cubicBezTo>
                <a:cubicBezTo>
                  <a:pt x="189" y="880"/>
                  <a:pt x="189" y="880"/>
                  <a:pt x="189" y="880"/>
                </a:cubicBezTo>
                <a:cubicBezTo>
                  <a:pt x="189" y="882"/>
                  <a:pt x="189" y="884"/>
                  <a:pt x="189" y="886"/>
                </a:cubicBezTo>
                <a:cubicBezTo>
                  <a:pt x="189" y="888"/>
                  <a:pt x="189" y="891"/>
                  <a:pt x="189" y="893"/>
                </a:cubicBezTo>
                <a:cubicBezTo>
                  <a:pt x="189" y="893"/>
                  <a:pt x="189" y="893"/>
                  <a:pt x="189" y="893"/>
                </a:cubicBezTo>
                <a:cubicBezTo>
                  <a:pt x="189" y="895"/>
                  <a:pt x="190" y="896"/>
                  <a:pt x="189" y="897"/>
                </a:cubicBezTo>
                <a:cubicBezTo>
                  <a:pt x="189" y="897"/>
                  <a:pt x="189" y="897"/>
                  <a:pt x="189" y="898"/>
                </a:cubicBezTo>
                <a:cubicBezTo>
                  <a:pt x="190" y="898"/>
                  <a:pt x="189" y="899"/>
                  <a:pt x="189" y="900"/>
                </a:cubicBezTo>
                <a:cubicBezTo>
                  <a:pt x="189" y="900"/>
                  <a:pt x="189" y="900"/>
                  <a:pt x="189" y="900"/>
                </a:cubicBezTo>
                <a:cubicBezTo>
                  <a:pt x="189" y="901"/>
                  <a:pt x="189" y="902"/>
                  <a:pt x="189" y="904"/>
                </a:cubicBezTo>
                <a:cubicBezTo>
                  <a:pt x="189" y="904"/>
                  <a:pt x="189" y="904"/>
                  <a:pt x="189" y="904"/>
                </a:cubicBezTo>
                <a:cubicBezTo>
                  <a:pt x="189" y="905"/>
                  <a:pt x="189" y="906"/>
                  <a:pt x="189" y="907"/>
                </a:cubicBezTo>
                <a:cubicBezTo>
                  <a:pt x="189" y="907"/>
                  <a:pt x="189" y="907"/>
                  <a:pt x="189" y="907"/>
                </a:cubicBezTo>
                <a:cubicBezTo>
                  <a:pt x="189" y="907"/>
                  <a:pt x="189" y="907"/>
                  <a:pt x="189" y="907"/>
                </a:cubicBezTo>
                <a:cubicBezTo>
                  <a:pt x="190" y="910"/>
                  <a:pt x="190" y="913"/>
                  <a:pt x="189" y="915"/>
                </a:cubicBezTo>
                <a:cubicBezTo>
                  <a:pt x="189" y="915"/>
                  <a:pt x="189" y="915"/>
                  <a:pt x="189" y="915"/>
                </a:cubicBezTo>
                <a:cubicBezTo>
                  <a:pt x="189" y="916"/>
                  <a:pt x="189" y="916"/>
                  <a:pt x="189" y="916"/>
                </a:cubicBezTo>
                <a:cubicBezTo>
                  <a:pt x="189" y="917"/>
                  <a:pt x="189" y="917"/>
                  <a:pt x="189" y="918"/>
                </a:cubicBezTo>
                <a:cubicBezTo>
                  <a:pt x="189" y="917"/>
                  <a:pt x="189" y="917"/>
                  <a:pt x="189" y="917"/>
                </a:cubicBezTo>
                <a:cubicBezTo>
                  <a:pt x="190" y="920"/>
                  <a:pt x="189" y="922"/>
                  <a:pt x="189" y="924"/>
                </a:cubicBezTo>
                <a:cubicBezTo>
                  <a:pt x="189" y="924"/>
                  <a:pt x="190" y="925"/>
                  <a:pt x="190" y="926"/>
                </a:cubicBezTo>
                <a:cubicBezTo>
                  <a:pt x="190" y="927"/>
                  <a:pt x="189" y="928"/>
                  <a:pt x="189" y="930"/>
                </a:cubicBezTo>
                <a:cubicBezTo>
                  <a:pt x="189" y="931"/>
                  <a:pt x="190" y="932"/>
                  <a:pt x="190" y="933"/>
                </a:cubicBezTo>
                <a:cubicBezTo>
                  <a:pt x="190" y="933"/>
                  <a:pt x="190" y="933"/>
                  <a:pt x="190" y="934"/>
                </a:cubicBezTo>
                <a:cubicBezTo>
                  <a:pt x="190" y="935"/>
                  <a:pt x="190" y="936"/>
                  <a:pt x="189" y="937"/>
                </a:cubicBezTo>
                <a:cubicBezTo>
                  <a:pt x="190" y="938"/>
                  <a:pt x="190" y="938"/>
                  <a:pt x="190" y="939"/>
                </a:cubicBezTo>
                <a:cubicBezTo>
                  <a:pt x="189" y="941"/>
                  <a:pt x="191" y="943"/>
                  <a:pt x="189" y="945"/>
                </a:cubicBezTo>
                <a:cubicBezTo>
                  <a:pt x="191" y="949"/>
                  <a:pt x="190" y="953"/>
                  <a:pt x="190" y="956"/>
                </a:cubicBezTo>
                <a:cubicBezTo>
                  <a:pt x="191" y="958"/>
                  <a:pt x="190" y="960"/>
                  <a:pt x="189" y="962"/>
                </a:cubicBezTo>
                <a:cubicBezTo>
                  <a:pt x="189" y="964"/>
                  <a:pt x="190" y="967"/>
                  <a:pt x="190" y="970"/>
                </a:cubicBezTo>
                <a:cubicBezTo>
                  <a:pt x="190" y="971"/>
                  <a:pt x="189" y="973"/>
                  <a:pt x="190" y="975"/>
                </a:cubicBezTo>
                <a:cubicBezTo>
                  <a:pt x="190" y="976"/>
                  <a:pt x="190" y="977"/>
                  <a:pt x="189" y="977"/>
                </a:cubicBezTo>
                <a:cubicBezTo>
                  <a:pt x="189" y="978"/>
                  <a:pt x="190" y="978"/>
                  <a:pt x="190" y="979"/>
                </a:cubicBezTo>
                <a:cubicBezTo>
                  <a:pt x="189" y="982"/>
                  <a:pt x="190" y="986"/>
                  <a:pt x="190" y="989"/>
                </a:cubicBezTo>
                <a:cubicBezTo>
                  <a:pt x="191" y="991"/>
                  <a:pt x="189" y="994"/>
                  <a:pt x="190" y="996"/>
                </a:cubicBezTo>
                <a:cubicBezTo>
                  <a:pt x="190" y="996"/>
                  <a:pt x="190" y="996"/>
                  <a:pt x="190" y="997"/>
                </a:cubicBezTo>
                <a:cubicBezTo>
                  <a:pt x="190" y="998"/>
                  <a:pt x="190" y="1000"/>
                  <a:pt x="190" y="1002"/>
                </a:cubicBezTo>
                <a:cubicBezTo>
                  <a:pt x="190" y="1003"/>
                  <a:pt x="190" y="1003"/>
                  <a:pt x="190" y="1003"/>
                </a:cubicBezTo>
                <a:cubicBezTo>
                  <a:pt x="190" y="1004"/>
                  <a:pt x="190" y="1004"/>
                  <a:pt x="190" y="1004"/>
                </a:cubicBezTo>
                <a:cubicBezTo>
                  <a:pt x="190" y="1005"/>
                  <a:pt x="190" y="1005"/>
                  <a:pt x="190" y="1005"/>
                </a:cubicBezTo>
                <a:cubicBezTo>
                  <a:pt x="190" y="1007"/>
                  <a:pt x="189" y="1009"/>
                  <a:pt x="190" y="1011"/>
                </a:cubicBezTo>
                <a:cubicBezTo>
                  <a:pt x="190" y="1011"/>
                  <a:pt x="190" y="1011"/>
                  <a:pt x="190" y="1011"/>
                </a:cubicBezTo>
                <a:cubicBezTo>
                  <a:pt x="191" y="1015"/>
                  <a:pt x="190" y="1023"/>
                  <a:pt x="190" y="1028"/>
                </a:cubicBezTo>
                <a:cubicBezTo>
                  <a:pt x="190" y="1028"/>
                  <a:pt x="190" y="1029"/>
                  <a:pt x="190" y="1029"/>
                </a:cubicBezTo>
                <a:cubicBezTo>
                  <a:pt x="191" y="1032"/>
                  <a:pt x="190" y="1034"/>
                  <a:pt x="190" y="1037"/>
                </a:cubicBezTo>
                <a:cubicBezTo>
                  <a:pt x="191" y="1039"/>
                  <a:pt x="189" y="1041"/>
                  <a:pt x="190" y="1043"/>
                </a:cubicBezTo>
                <a:cubicBezTo>
                  <a:pt x="190" y="1044"/>
                  <a:pt x="190" y="1044"/>
                  <a:pt x="190" y="1045"/>
                </a:cubicBezTo>
                <a:cubicBezTo>
                  <a:pt x="191" y="1048"/>
                  <a:pt x="190" y="1051"/>
                  <a:pt x="190" y="1054"/>
                </a:cubicBezTo>
                <a:cubicBezTo>
                  <a:pt x="190" y="1057"/>
                  <a:pt x="190" y="1060"/>
                  <a:pt x="190" y="1063"/>
                </a:cubicBezTo>
                <a:cubicBezTo>
                  <a:pt x="190" y="1064"/>
                  <a:pt x="190" y="1066"/>
                  <a:pt x="190" y="1067"/>
                </a:cubicBezTo>
                <a:cubicBezTo>
                  <a:pt x="190" y="1068"/>
                  <a:pt x="190" y="1068"/>
                  <a:pt x="190" y="1068"/>
                </a:cubicBezTo>
                <a:cubicBezTo>
                  <a:pt x="190" y="1070"/>
                  <a:pt x="190" y="1071"/>
                  <a:pt x="190" y="1072"/>
                </a:cubicBezTo>
                <a:cubicBezTo>
                  <a:pt x="190" y="1074"/>
                  <a:pt x="190" y="1075"/>
                  <a:pt x="190" y="1077"/>
                </a:cubicBezTo>
                <a:cubicBezTo>
                  <a:pt x="191" y="1077"/>
                  <a:pt x="190" y="1075"/>
                  <a:pt x="191" y="1074"/>
                </a:cubicBezTo>
                <a:cubicBezTo>
                  <a:pt x="192" y="1073"/>
                  <a:pt x="192" y="1072"/>
                  <a:pt x="192" y="1071"/>
                </a:cubicBezTo>
                <a:cubicBezTo>
                  <a:pt x="192" y="1071"/>
                  <a:pt x="192" y="1072"/>
                  <a:pt x="192" y="1072"/>
                </a:cubicBezTo>
                <a:cubicBezTo>
                  <a:pt x="192" y="1072"/>
                  <a:pt x="192" y="1072"/>
                  <a:pt x="192" y="1072"/>
                </a:cubicBezTo>
                <a:cubicBezTo>
                  <a:pt x="191" y="1072"/>
                  <a:pt x="191" y="1072"/>
                  <a:pt x="191" y="1072"/>
                </a:cubicBezTo>
                <a:cubicBezTo>
                  <a:pt x="191" y="1072"/>
                  <a:pt x="191" y="1072"/>
                  <a:pt x="191" y="1072"/>
                </a:cubicBezTo>
                <a:cubicBezTo>
                  <a:pt x="191" y="1072"/>
                  <a:pt x="191" y="1072"/>
                  <a:pt x="191" y="1072"/>
                </a:cubicBezTo>
                <a:cubicBezTo>
                  <a:pt x="192" y="1071"/>
                  <a:pt x="192" y="1071"/>
                  <a:pt x="192" y="1071"/>
                </a:cubicBezTo>
                <a:cubicBezTo>
                  <a:pt x="192" y="1071"/>
                  <a:pt x="192" y="1071"/>
                  <a:pt x="192" y="1071"/>
                </a:cubicBezTo>
                <a:cubicBezTo>
                  <a:pt x="192" y="1071"/>
                  <a:pt x="192" y="1071"/>
                  <a:pt x="192" y="1071"/>
                </a:cubicBezTo>
                <a:cubicBezTo>
                  <a:pt x="193" y="1070"/>
                  <a:pt x="192" y="1070"/>
                  <a:pt x="193" y="1069"/>
                </a:cubicBezTo>
                <a:cubicBezTo>
                  <a:pt x="192" y="1068"/>
                  <a:pt x="194" y="1067"/>
                  <a:pt x="192" y="1065"/>
                </a:cubicBezTo>
                <a:cubicBezTo>
                  <a:pt x="192" y="1065"/>
                  <a:pt x="194" y="1065"/>
                  <a:pt x="194" y="1064"/>
                </a:cubicBezTo>
                <a:cubicBezTo>
                  <a:pt x="193" y="1063"/>
                  <a:pt x="193" y="1065"/>
                  <a:pt x="192" y="1064"/>
                </a:cubicBezTo>
                <a:cubicBezTo>
                  <a:pt x="192" y="1063"/>
                  <a:pt x="193" y="1063"/>
                  <a:pt x="192" y="1061"/>
                </a:cubicBezTo>
                <a:cubicBezTo>
                  <a:pt x="193" y="1061"/>
                  <a:pt x="193" y="1061"/>
                  <a:pt x="193" y="1061"/>
                </a:cubicBezTo>
                <a:cubicBezTo>
                  <a:pt x="193" y="1058"/>
                  <a:pt x="193" y="1056"/>
                  <a:pt x="192" y="1054"/>
                </a:cubicBezTo>
                <a:cubicBezTo>
                  <a:pt x="194" y="1053"/>
                  <a:pt x="192" y="1051"/>
                  <a:pt x="194" y="1050"/>
                </a:cubicBezTo>
                <a:cubicBezTo>
                  <a:pt x="193" y="1050"/>
                  <a:pt x="193" y="1050"/>
                  <a:pt x="193" y="1049"/>
                </a:cubicBezTo>
                <a:cubicBezTo>
                  <a:pt x="194" y="1049"/>
                  <a:pt x="193" y="1048"/>
                  <a:pt x="193" y="1047"/>
                </a:cubicBezTo>
                <a:cubicBezTo>
                  <a:pt x="193" y="1046"/>
                  <a:pt x="194" y="1045"/>
                  <a:pt x="193" y="1044"/>
                </a:cubicBezTo>
                <a:cubicBezTo>
                  <a:pt x="193" y="1043"/>
                  <a:pt x="193" y="1043"/>
                  <a:pt x="194" y="1042"/>
                </a:cubicBezTo>
                <a:cubicBezTo>
                  <a:pt x="193" y="1041"/>
                  <a:pt x="194" y="1041"/>
                  <a:pt x="193" y="1040"/>
                </a:cubicBezTo>
                <a:cubicBezTo>
                  <a:pt x="193" y="1040"/>
                  <a:pt x="193" y="1040"/>
                  <a:pt x="193" y="1040"/>
                </a:cubicBezTo>
                <a:cubicBezTo>
                  <a:pt x="193" y="1040"/>
                  <a:pt x="193" y="1040"/>
                  <a:pt x="193" y="1040"/>
                </a:cubicBezTo>
                <a:cubicBezTo>
                  <a:pt x="193" y="1039"/>
                  <a:pt x="192" y="1038"/>
                  <a:pt x="194" y="1038"/>
                </a:cubicBezTo>
                <a:cubicBezTo>
                  <a:pt x="193" y="1035"/>
                  <a:pt x="194" y="1032"/>
                  <a:pt x="193" y="1029"/>
                </a:cubicBezTo>
                <a:cubicBezTo>
                  <a:pt x="194" y="1026"/>
                  <a:pt x="193" y="1024"/>
                  <a:pt x="193" y="1021"/>
                </a:cubicBezTo>
                <a:cubicBezTo>
                  <a:pt x="192" y="1021"/>
                  <a:pt x="193" y="1018"/>
                  <a:pt x="193" y="1017"/>
                </a:cubicBezTo>
                <a:cubicBezTo>
                  <a:pt x="194" y="1016"/>
                  <a:pt x="192" y="1016"/>
                  <a:pt x="193" y="1016"/>
                </a:cubicBezTo>
                <a:cubicBezTo>
                  <a:pt x="193" y="1015"/>
                  <a:pt x="193" y="1014"/>
                  <a:pt x="193" y="1013"/>
                </a:cubicBezTo>
                <a:cubicBezTo>
                  <a:pt x="193" y="1012"/>
                  <a:pt x="194" y="1011"/>
                  <a:pt x="193" y="1011"/>
                </a:cubicBezTo>
                <a:cubicBezTo>
                  <a:pt x="193" y="1010"/>
                  <a:pt x="193" y="1010"/>
                  <a:pt x="194" y="1009"/>
                </a:cubicBezTo>
                <a:cubicBezTo>
                  <a:pt x="194" y="1007"/>
                  <a:pt x="193" y="1005"/>
                  <a:pt x="194" y="1002"/>
                </a:cubicBezTo>
                <a:cubicBezTo>
                  <a:pt x="194" y="998"/>
                  <a:pt x="194" y="994"/>
                  <a:pt x="194" y="990"/>
                </a:cubicBezTo>
                <a:cubicBezTo>
                  <a:pt x="194" y="990"/>
                  <a:pt x="194" y="991"/>
                  <a:pt x="194" y="990"/>
                </a:cubicBezTo>
                <a:cubicBezTo>
                  <a:pt x="195" y="990"/>
                  <a:pt x="194" y="989"/>
                  <a:pt x="194" y="990"/>
                </a:cubicBezTo>
                <a:cubicBezTo>
                  <a:pt x="194" y="989"/>
                  <a:pt x="194" y="988"/>
                  <a:pt x="195" y="988"/>
                </a:cubicBezTo>
                <a:cubicBezTo>
                  <a:pt x="194" y="987"/>
                  <a:pt x="194" y="987"/>
                  <a:pt x="194" y="987"/>
                </a:cubicBezTo>
                <a:cubicBezTo>
                  <a:pt x="194" y="985"/>
                  <a:pt x="194" y="983"/>
                  <a:pt x="194" y="981"/>
                </a:cubicBezTo>
                <a:cubicBezTo>
                  <a:pt x="194" y="981"/>
                  <a:pt x="194" y="980"/>
                  <a:pt x="194" y="980"/>
                </a:cubicBezTo>
                <a:cubicBezTo>
                  <a:pt x="194" y="979"/>
                  <a:pt x="194" y="979"/>
                  <a:pt x="194" y="979"/>
                </a:cubicBezTo>
                <a:cubicBezTo>
                  <a:pt x="194" y="977"/>
                  <a:pt x="194" y="975"/>
                  <a:pt x="194" y="973"/>
                </a:cubicBezTo>
                <a:cubicBezTo>
                  <a:pt x="194" y="972"/>
                  <a:pt x="194" y="972"/>
                  <a:pt x="194" y="972"/>
                </a:cubicBezTo>
                <a:cubicBezTo>
                  <a:pt x="194" y="971"/>
                  <a:pt x="193" y="970"/>
                  <a:pt x="195" y="970"/>
                </a:cubicBezTo>
                <a:cubicBezTo>
                  <a:pt x="193" y="968"/>
                  <a:pt x="195" y="966"/>
                  <a:pt x="194" y="964"/>
                </a:cubicBezTo>
                <a:cubicBezTo>
                  <a:pt x="194" y="964"/>
                  <a:pt x="194" y="964"/>
                  <a:pt x="195" y="963"/>
                </a:cubicBezTo>
                <a:cubicBezTo>
                  <a:pt x="193" y="961"/>
                  <a:pt x="195" y="959"/>
                  <a:pt x="194" y="957"/>
                </a:cubicBezTo>
                <a:cubicBezTo>
                  <a:pt x="194" y="957"/>
                  <a:pt x="195" y="957"/>
                  <a:pt x="195" y="956"/>
                </a:cubicBezTo>
                <a:cubicBezTo>
                  <a:pt x="195" y="955"/>
                  <a:pt x="194" y="953"/>
                  <a:pt x="195" y="952"/>
                </a:cubicBezTo>
                <a:cubicBezTo>
                  <a:pt x="195" y="952"/>
                  <a:pt x="194" y="952"/>
                  <a:pt x="194" y="951"/>
                </a:cubicBezTo>
                <a:cubicBezTo>
                  <a:pt x="195" y="948"/>
                  <a:pt x="194" y="945"/>
                  <a:pt x="195" y="942"/>
                </a:cubicBezTo>
                <a:cubicBezTo>
                  <a:pt x="195" y="941"/>
                  <a:pt x="195" y="941"/>
                  <a:pt x="195" y="940"/>
                </a:cubicBezTo>
                <a:cubicBezTo>
                  <a:pt x="195" y="939"/>
                  <a:pt x="195" y="939"/>
                  <a:pt x="195" y="939"/>
                </a:cubicBezTo>
                <a:cubicBezTo>
                  <a:pt x="195" y="937"/>
                  <a:pt x="196" y="935"/>
                  <a:pt x="195" y="933"/>
                </a:cubicBezTo>
                <a:cubicBezTo>
                  <a:pt x="196" y="932"/>
                  <a:pt x="194" y="932"/>
                  <a:pt x="195" y="931"/>
                </a:cubicBezTo>
                <a:cubicBezTo>
                  <a:pt x="195" y="931"/>
                  <a:pt x="194" y="930"/>
                  <a:pt x="194" y="930"/>
                </a:cubicBezTo>
                <a:cubicBezTo>
                  <a:pt x="195" y="929"/>
                  <a:pt x="195" y="928"/>
                  <a:pt x="196" y="928"/>
                </a:cubicBezTo>
                <a:cubicBezTo>
                  <a:pt x="194" y="925"/>
                  <a:pt x="195" y="923"/>
                  <a:pt x="195" y="921"/>
                </a:cubicBezTo>
                <a:cubicBezTo>
                  <a:pt x="194" y="918"/>
                  <a:pt x="194" y="916"/>
                  <a:pt x="195" y="914"/>
                </a:cubicBezTo>
                <a:cubicBezTo>
                  <a:pt x="195" y="913"/>
                  <a:pt x="195" y="913"/>
                  <a:pt x="194" y="912"/>
                </a:cubicBezTo>
                <a:cubicBezTo>
                  <a:pt x="195" y="911"/>
                  <a:pt x="194" y="911"/>
                  <a:pt x="195" y="911"/>
                </a:cubicBezTo>
                <a:cubicBezTo>
                  <a:pt x="194" y="909"/>
                  <a:pt x="194" y="906"/>
                  <a:pt x="195" y="904"/>
                </a:cubicBezTo>
                <a:cubicBezTo>
                  <a:pt x="194" y="903"/>
                  <a:pt x="195" y="902"/>
                  <a:pt x="194" y="901"/>
                </a:cubicBezTo>
                <a:cubicBezTo>
                  <a:pt x="196" y="899"/>
                  <a:pt x="194" y="897"/>
                  <a:pt x="195" y="895"/>
                </a:cubicBezTo>
                <a:cubicBezTo>
                  <a:pt x="195" y="895"/>
                  <a:pt x="195" y="894"/>
                  <a:pt x="195" y="894"/>
                </a:cubicBezTo>
                <a:cubicBezTo>
                  <a:pt x="195" y="893"/>
                  <a:pt x="195" y="892"/>
                  <a:pt x="195" y="892"/>
                </a:cubicBezTo>
                <a:cubicBezTo>
                  <a:pt x="195" y="890"/>
                  <a:pt x="194" y="888"/>
                  <a:pt x="195" y="887"/>
                </a:cubicBezTo>
                <a:cubicBezTo>
                  <a:pt x="194" y="880"/>
                  <a:pt x="195" y="874"/>
                  <a:pt x="194" y="868"/>
                </a:cubicBezTo>
                <a:cubicBezTo>
                  <a:pt x="195" y="865"/>
                  <a:pt x="195" y="862"/>
                  <a:pt x="194" y="859"/>
                </a:cubicBezTo>
                <a:cubicBezTo>
                  <a:pt x="195" y="858"/>
                  <a:pt x="195" y="857"/>
                  <a:pt x="195" y="856"/>
                </a:cubicBezTo>
                <a:cubicBezTo>
                  <a:pt x="195" y="854"/>
                  <a:pt x="194" y="853"/>
                  <a:pt x="195" y="852"/>
                </a:cubicBezTo>
                <a:cubicBezTo>
                  <a:pt x="195" y="852"/>
                  <a:pt x="195" y="851"/>
                  <a:pt x="194" y="852"/>
                </a:cubicBezTo>
                <a:cubicBezTo>
                  <a:pt x="195" y="850"/>
                  <a:pt x="195" y="849"/>
                  <a:pt x="194" y="848"/>
                </a:cubicBezTo>
                <a:cubicBezTo>
                  <a:pt x="195" y="847"/>
                  <a:pt x="195" y="846"/>
                  <a:pt x="195" y="845"/>
                </a:cubicBezTo>
                <a:cubicBezTo>
                  <a:pt x="195" y="845"/>
                  <a:pt x="195" y="845"/>
                  <a:pt x="195" y="845"/>
                </a:cubicBezTo>
                <a:cubicBezTo>
                  <a:pt x="195" y="845"/>
                  <a:pt x="195" y="845"/>
                  <a:pt x="194" y="845"/>
                </a:cubicBezTo>
                <a:cubicBezTo>
                  <a:pt x="195" y="841"/>
                  <a:pt x="194" y="838"/>
                  <a:pt x="195" y="834"/>
                </a:cubicBezTo>
                <a:cubicBezTo>
                  <a:pt x="195" y="834"/>
                  <a:pt x="195" y="834"/>
                  <a:pt x="195" y="834"/>
                </a:cubicBezTo>
                <a:cubicBezTo>
                  <a:pt x="194" y="828"/>
                  <a:pt x="194" y="821"/>
                  <a:pt x="194" y="815"/>
                </a:cubicBezTo>
                <a:cubicBezTo>
                  <a:pt x="194" y="812"/>
                  <a:pt x="194" y="810"/>
                  <a:pt x="193" y="807"/>
                </a:cubicBezTo>
                <a:cubicBezTo>
                  <a:pt x="193" y="807"/>
                  <a:pt x="193" y="807"/>
                  <a:pt x="193" y="807"/>
                </a:cubicBezTo>
                <a:cubicBezTo>
                  <a:pt x="193" y="807"/>
                  <a:pt x="193" y="806"/>
                  <a:pt x="194" y="806"/>
                </a:cubicBezTo>
                <a:cubicBezTo>
                  <a:pt x="194" y="806"/>
                  <a:pt x="195" y="807"/>
                  <a:pt x="194" y="807"/>
                </a:cubicBezTo>
                <a:cubicBezTo>
                  <a:pt x="194" y="810"/>
                  <a:pt x="195" y="812"/>
                  <a:pt x="195" y="815"/>
                </a:cubicBezTo>
                <a:cubicBezTo>
                  <a:pt x="195" y="821"/>
                  <a:pt x="195" y="828"/>
                  <a:pt x="196" y="834"/>
                </a:cubicBezTo>
                <a:cubicBezTo>
                  <a:pt x="196" y="834"/>
                  <a:pt x="196" y="834"/>
                  <a:pt x="196" y="834"/>
                </a:cubicBezTo>
                <a:cubicBezTo>
                  <a:pt x="196" y="835"/>
                  <a:pt x="196" y="836"/>
                  <a:pt x="196" y="837"/>
                </a:cubicBezTo>
                <a:cubicBezTo>
                  <a:pt x="196" y="838"/>
                  <a:pt x="196" y="839"/>
                  <a:pt x="196" y="840"/>
                </a:cubicBezTo>
                <a:cubicBezTo>
                  <a:pt x="196" y="842"/>
                  <a:pt x="197" y="843"/>
                  <a:pt x="196" y="845"/>
                </a:cubicBezTo>
                <a:cubicBezTo>
                  <a:pt x="196" y="845"/>
                  <a:pt x="196" y="845"/>
                  <a:pt x="196" y="845"/>
                </a:cubicBezTo>
                <a:cubicBezTo>
                  <a:pt x="196" y="845"/>
                  <a:pt x="196" y="845"/>
                  <a:pt x="196" y="846"/>
                </a:cubicBezTo>
                <a:cubicBezTo>
                  <a:pt x="196" y="846"/>
                  <a:pt x="196" y="846"/>
                  <a:pt x="196" y="846"/>
                </a:cubicBezTo>
                <a:cubicBezTo>
                  <a:pt x="196" y="846"/>
                  <a:pt x="197" y="847"/>
                  <a:pt x="196" y="848"/>
                </a:cubicBezTo>
                <a:cubicBezTo>
                  <a:pt x="197" y="850"/>
                  <a:pt x="196" y="853"/>
                  <a:pt x="197" y="854"/>
                </a:cubicBezTo>
                <a:cubicBezTo>
                  <a:pt x="197" y="859"/>
                  <a:pt x="197" y="863"/>
                  <a:pt x="197" y="868"/>
                </a:cubicBezTo>
                <a:cubicBezTo>
                  <a:pt x="197" y="868"/>
                  <a:pt x="198" y="868"/>
                  <a:pt x="197" y="868"/>
                </a:cubicBezTo>
                <a:cubicBezTo>
                  <a:pt x="198" y="869"/>
                  <a:pt x="198" y="871"/>
                  <a:pt x="197" y="872"/>
                </a:cubicBezTo>
                <a:cubicBezTo>
                  <a:pt x="198" y="876"/>
                  <a:pt x="199" y="880"/>
                  <a:pt x="198" y="884"/>
                </a:cubicBezTo>
                <a:cubicBezTo>
                  <a:pt x="198" y="885"/>
                  <a:pt x="199" y="885"/>
                  <a:pt x="199" y="885"/>
                </a:cubicBezTo>
                <a:cubicBezTo>
                  <a:pt x="198" y="887"/>
                  <a:pt x="198" y="888"/>
                  <a:pt x="199" y="890"/>
                </a:cubicBezTo>
                <a:cubicBezTo>
                  <a:pt x="198" y="894"/>
                  <a:pt x="199" y="898"/>
                  <a:pt x="199" y="902"/>
                </a:cubicBezTo>
                <a:cubicBezTo>
                  <a:pt x="198" y="902"/>
                  <a:pt x="199" y="903"/>
                  <a:pt x="198" y="903"/>
                </a:cubicBezTo>
                <a:cubicBezTo>
                  <a:pt x="199" y="904"/>
                  <a:pt x="198" y="906"/>
                  <a:pt x="199" y="907"/>
                </a:cubicBezTo>
                <a:cubicBezTo>
                  <a:pt x="199" y="907"/>
                  <a:pt x="198" y="907"/>
                  <a:pt x="198" y="908"/>
                </a:cubicBezTo>
                <a:cubicBezTo>
                  <a:pt x="200" y="911"/>
                  <a:pt x="198" y="916"/>
                  <a:pt x="199" y="919"/>
                </a:cubicBezTo>
                <a:cubicBezTo>
                  <a:pt x="198" y="920"/>
                  <a:pt x="199" y="921"/>
                  <a:pt x="198" y="922"/>
                </a:cubicBezTo>
                <a:cubicBezTo>
                  <a:pt x="198" y="923"/>
                  <a:pt x="198" y="924"/>
                  <a:pt x="199" y="924"/>
                </a:cubicBezTo>
                <a:cubicBezTo>
                  <a:pt x="197" y="927"/>
                  <a:pt x="199" y="930"/>
                  <a:pt x="197" y="932"/>
                </a:cubicBezTo>
                <a:cubicBezTo>
                  <a:pt x="197" y="933"/>
                  <a:pt x="198" y="933"/>
                  <a:pt x="198" y="933"/>
                </a:cubicBezTo>
                <a:cubicBezTo>
                  <a:pt x="197" y="934"/>
                  <a:pt x="198" y="936"/>
                  <a:pt x="197" y="937"/>
                </a:cubicBezTo>
                <a:cubicBezTo>
                  <a:pt x="197" y="940"/>
                  <a:pt x="199" y="942"/>
                  <a:pt x="198" y="945"/>
                </a:cubicBezTo>
                <a:cubicBezTo>
                  <a:pt x="200" y="948"/>
                  <a:pt x="197" y="951"/>
                  <a:pt x="199" y="955"/>
                </a:cubicBezTo>
                <a:cubicBezTo>
                  <a:pt x="198" y="956"/>
                  <a:pt x="198" y="957"/>
                  <a:pt x="198" y="958"/>
                </a:cubicBezTo>
                <a:cubicBezTo>
                  <a:pt x="199" y="960"/>
                  <a:pt x="199" y="961"/>
                  <a:pt x="198" y="963"/>
                </a:cubicBezTo>
                <a:cubicBezTo>
                  <a:pt x="198" y="963"/>
                  <a:pt x="199" y="963"/>
                  <a:pt x="199" y="964"/>
                </a:cubicBezTo>
                <a:cubicBezTo>
                  <a:pt x="199" y="966"/>
                  <a:pt x="198" y="968"/>
                  <a:pt x="198" y="969"/>
                </a:cubicBezTo>
                <a:cubicBezTo>
                  <a:pt x="198" y="971"/>
                  <a:pt x="199" y="973"/>
                  <a:pt x="199" y="974"/>
                </a:cubicBezTo>
                <a:cubicBezTo>
                  <a:pt x="199" y="974"/>
                  <a:pt x="198" y="974"/>
                  <a:pt x="198" y="974"/>
                </a:cubicBezTo>
                <a:cubicBezTo>
                  <a:pt x="198" y="974"/>
                  <a:pt x="199" y="974"/>
                  <a:pt x="199" y="974"/>
                </a:cubicBezTo>
                <a:cubicBezTo>
                  <a:pt x="198" y="979"/>
                  <a:pt x="198" y="984"/>
                  <a:pt x="199" y="989"/>
                </a:cubicBezTo>
                <a:cubicBezTo>
                  <a:pt x="197" y="992"/>
                  <a:pt x="200" y="994"/>
                  <a:pt x="198" y="997"/>
                </a:cubicBezTo>
                <a:cubicBezTo>
                  <a:pt x="198" y="1000"/>
                  <a:pt x="199" y="1003"/>
                  <a:pt x="198" y="1006"/>
                </a:cubicBezTo>
                <a:cubicBezTo>
                  <a:pt x="199" y="1011"/>
                  <a:pt x="198" y="1017"/>
                  <a:pt x="199" y="1022"/>
                </a:cubicBezTo>
                <a:cubicBezTo>
                  <a:pt x="198" y="1025"/>
                  <a:pt x="198" y="1028"/>
                  <a:pt x="199" y="1031"/>
                </a:cubicBezTo>
                <a:cubicBezTo>
                  <a:pt x="198" y="1032"/>
                  <a:pt x="199" y="1032"/>
                  <a:pt x="198" y="1033"/>
                </a:cubicBezTo>
                <a:cubicBezTo>
                  <a:pt x="198" y="1033"/>
                  <a:pt x="198" y="1034"/>
                  <a:pt x="199" y="1034"/>
                </a:cubicBezTo>
                <a:cubicBezTo>
                  <a:pt x="197" y="1040"/>
                  <a:pt x="200" y="1045"/>
                  <a:pt x="198" y="1050"/>
                </a:cubicBezTo>
                <a:cubicBezTo>
                  <a:pt x="199" y="1052"/>
                  <a:pt x="199" y="1054"/>
                  <a:pt x="199" y="1056"/>
                </a:cubicBezTo>
                <a:cubicBezTo>
                  <a:pt x="199" y="1057"/>
                  <a:pt x="199" y="1058"/>
                  <a:pt x="198" y="1059"/>
                </a:cubicBezTo>
                <a:cubicBezTo>
                  <a:pt x="200" y="1062"/>
                  <a:pt x="198" y="1064"/>
                  <a:pt x="199" y="1067"/>
                </a:cubicBezTo>
                <a:cubicBezTo>
                  <a:pt x="198" y="1068"/>
                  <a:pt x="199" y="1069"/>
                  <a:pt x="198" y="1070"/>
                </a:cubicBezTo>
                <a:cubicBezTo>
                  <a:pt x="198" y="1070"/>
                  <a:pt x="198" y="1070"/>
                  <a:pt x="199" y="1070"/>
                </a:cubicBezTo>
                <a:cubicBezTo>
                  <a:pt x="198" y="1071"/>
                  <a:pt x="199" y="1071"/>
                  <a:pt x="198" y="1072"/>
                </a:cubicBezTo>
                <a:cubicBezTo>
                  <a:pt x="199" y="1073"/>
                  <a:pt x="198" y="1075"/>
                  <a:pt x="198" y="1077"/>
                </a:cubicBezTo>
                <a:cubicBezTo>
                  <a:pt x="198" y="1079"/>
                  <a:pt x="198" y="1082"/>
                  <a:pt x="198" y="1084"/>
                </a:cubicBezTo>
                <a:cubicBezTo>
                  <a:pt x="198" y="1087"/>
                  <a:pt x="199" y="1090"/>
                  <a:pt x="197" y="1093"/>
                </a:cubicBezTo>
                <a:cubicBezTo>
                  <a:pt x="197" y="1093"/>
                  <a:pt x="198" y="1093"/>
                  <a:pt x="198" y="1094"/>
                </a:cubicBezTo>
                <a:cubicBezTo>
                  <a:pt x="197" y="1100"/>
                  <a:pt x="198" y="1106"/>
                  <a:pt x="196" y="1111"/>
                </a:cubicBezTo>
                <a:cubicBezTo>
                  <a:pt x="196" y="1118"/>
                  <a:pt x="196" y="1125"/>
                  <a:pt x="195" y="1131"/>
                </a:cubicBezTo>
                <a:cubicBezTo>
                  <a:pt x="195" y="1133"/>
                  <a:pt x="195" y="1135"/>
                  <a:pt x="195" y="1137"/>
                </a:cubicBezTo>
                <a:cubicBezTo>
                  <a:pt x="195" y="1140"/>
                  <a:pt x="195" y="1142"/>
                  <a:pt x="194" y="1145"/>
                </a:cubicBezTo>
                <a:cubicBezTo>
                  <a:pt x="194" y="1146"/>
                  <a:pt x="194" y="1146"/>
                  <a:pt x="194" y="1147"/>
                </a:cubicBezTo>
                <a:cubicBezTo>
                  <a:pt x="194" y="1147"/>
                  <a:pt x="195" y="1148"/>
                  <a:pt x="195" y="1148"/>
                </a:cubicBezTo>
                <a:cubicBezTo>
                  <a:pt x="195" y="1149"/>
                  <a:pt x="194" y="1150"/>
                  <a:pt x="194" y="1151"/>
                </a:cubicBezTo>
                <a:cubicBezTo>
                  <a:pt x="194" y="1153"/>
                  <a:pt x="195" y="1156"/>
                  <a:pt x="193" y="1159"/>
                </a:cubicBezTo>
                <a:cubicBezTo>
                  <a:pt x="193" y="1160"/>
                  <a:pt x="194" y="1160"/>
                  <a:pt x="194" y="1160"/>
                </a:cubicBezTo>
                <a:cubicBezTo>
                  <a:pt x="194" y="1164"/>
                  <a:pt x="194" y="1168"/>
                  <a:pt x="194" y="1172"/>
                </a:cubicBezTo>
                <a:cubicBezTo>
                  <a:pt x="193" y="1173"/>
                  <a:pt x="192" y="1174"/>
                  <a:pt x="192" y="1176"/>
                </a:cubicBezTo>
                <a:cubicBezTo>
                  <a:pt x="191" y="1177"/>
                  <a:pt x="191" y="1176"/>
                  <a:pt x="191" y="1176"/>
                </a:cubicBezTo>
                <a:cubicBezTo>
                  <a:pt x="190" y="1175"/>
                  <a:pt x="189" y="1176"/>
                  <a:pt x="188" y="1174"/>
                </a:cubicBezTo>
                <a:cubicBezTo>
                  <a:pt x="188" y="1174"/>
                  <a:pt x="187" y="1174"/>
                  <a:pt x="187" y="1175"/>
                </a:cubicBezTo>
                <a:cubicBezTo>
                  <a:pt x="187" y="1175"/>
                  <a:pt x="186" y="1174"/>
                  <a:pt x="186" y="1173"/>
                </a:cubicBezTo>
                <a:cubicBezTo>
                  <a:pt x="185" y="1174"/>
                  <a:pt x="184" y="1175"/>
                  <a:pt x="184" y="1175"/>
                </a:cubicBezTo>
                <a:cubicBezTo>
                  <a:pt x="182" y="1176"/>
                  <a:pt x="179" y="1178"/>
                  <a:pt x="177" y="1177"/>
                </a:cubicBezTo>
                <a:cubicBezTo>
                  <a:pt x="177" y="1177"/>
                  <a:pt x="177" y="1177"/>
                  <a:pt x="177" y="1177"/>
                </a:cubicBezTo>
                <a:cubicBezTo>
                  <a:pt x="177" y="1177"/>
                  <a:pt x="177" y="1177"/>
                  <a:pt x="177" y="1177"/>
                </a:cubicBezTo>
                <a:cubicBezTo>
                  <a:pt x="177" y="1177"/>
                  <a:pt x="176" y="1178"/>
                  <a:pt x="176" y="1177"/>
                </a:cubicBezTo>
                <a:cubicBezTo>
                  <a:pt x="176" y="1177"/>
                  <a:pt x="176" y="1177"/>
                  <a:pt x="176" y="1177"/>
                </a:cubicBezTo>
                <a:cubicBezTo>
                  <a:pt x="176" y="1177"/>
                  <a:pt x="176" y="1177"/>
                  <a:pt x="176" y="1177"/>
                </a:cubicBezTo>
                <a:cubicBezTo>
                  <a:pt x="177" y="1174"/>
                  <a:pt x="174" y="1174"/>
                  <a:pt x="172" y="1173"/>
                </a:cubicBezTo>
                <a:cubicBezTo>
                  <a:pt x="171" y="1172"/>
                  <a:pt x="172" y="1171"/>
                  <a:pt x="172" y="1171"/>
                </a:cubicBezTo>
                <a:cubicBezTo>
                  <a:pt x="171" y="1169"/>
                  <a:pt x="173" y="1167"/>
                  <a:pt x="172" y="1164"/>
                </a:cubicBezTo>
                <a:cubicBezTo>
                  <a:pt x="172" y="1163"/>
                  <a:pt x="172" y="1161"/>
                  <a:pt x="172" y="1160"/>
                </a:cubicBezTo>
                <a:cubicBezTo>
                  <a:pt x="173" y="1158"/>
                  <a:pt x="172" y="1155"/>
                  <a:pt x="173" y="1153"/>
                </a:cubicBezTo>
                <a:cubicBezTo>
                  <a:pt x="172" y="1150"/>
                  <a:pt x="173" y="1147"/>
                  <a:pt x="173" y="1143"/>
                </a:cubicBezTo>
                <a:cubicBezTo>
                  <a:pt x="173" y="1139"/>
                  <a:pt x="174" y="1135"/>
                  <a:pt x="174" y="1130"/>
                </a:cubicBezTo>
                <a:cubicBezTo>
                  <a:pt x="175" y="1123"/>
                  <a:pt x="175" y="1115"/>
                  <a:pt x="176" y="1108"/>
                </a:cubicBezTo>
                <a:cubicBezTo>
                  <a:pt x="177" y="1102"/>
                  <a:pt x="177" y="1096"/>
                  <a:pt x="177" y="1089"/>
                </a:cubicBezTo>
                <a:cubicBezTo>
                  <a:pt x="177" y="1087"/>
                  <a:pt x="178" y="1085"/>
                  <a:pt x="178" y="1082"/>
                </a:cubicBezTo>
                <a:cubicBezTo>
                  <a:pt x="178" y="1079"/>
                  <a:pt x="178" y="1076"/>
                  <a:pt x="178" y="1072"/>
                </a:cubicBezTo>
                <a:cubicBezTo>
                  <a:pt x="178" y="1067"/>
                  <a:pt x="178" y="1063"/>
                  <a:pt x="178" y="1058"/>
                </a:cubicBezTo>
                <a:cubicBezTo>
                  <a:pt x="179" y="1057"/>
                  <a:pt x="179" y="1058"/>
                  <a:pt x="180" y="1057"/>
                </a:cubicBezTo>
                <a:cubicBezTo>
                  <a:pt x="180" y="1056"/>
                  <a:pt x="179" y="1055"/>
                  <a:pt x="181" y="1053"/>
                </a:cubicBezTo>
                <a:cubicBezTo>
                  <a:pt x="181" y="1039"/>
                  <a:pt x="181" y="1024"/>
                  <a:pt x="181" y="1009"/>
                </a:cubicBezTo>
                <a:cubicBezTo>
                  <a:pt x="181" y="990"/>
                  <a:pt x="181" y="970"/>
                  <a:pt x="182" y="951"/>
                </a:cubicBezTo>
                <a:cubicBezTo>
                  <a:pt x="182" y="950"/>
                  <a:pt x="182" y="949"/>
                  <a:pt x="182" y="948"/>
                </a:cubicBezTo>
                <a:cubicBezTo>
                  <a:pt x="183" y="939"/>
                  <a:pt x="181" y="930"/>
                  <a:pt x="182" y="920"/>
                </a:cubicBezTo>
                <a:cubicBezTo>
                  <a:pt x="182" y="917"/>
                  <a:pt x="182" y="913"/>
                  <a:pt x="182" y="909"/>
                </a:cubicBezTo>
                <a:cubicBezTo>
                  <a:pt x="182" y="907"/>
                  <a:pt x="182" y="906"/>
                  <a:pt x="182" y="904"/>
                </a:cubicBezTo>
                <a:cubicBezTo>
                  <a:pt x="182" y="900"/>
                  <a:pt x="182" y="896"/>
                  <a:pt x="182" y="892"/>
                </a:cubicBezTo>
                <a:cubicBezTo>
                  <a:pt x="182" y="890"/>
                  <a:pt x="182" y="889"/>
                  <a:pt x="182" y="888"/>
                </a:cubicBezTo>
                <a:cubicBezTo>
                  <a:pt x="182" y="882"/>
                  <a:pt x="182" y="876"/>
                  <a:pt x="182" y="869"/>
                </a:cubicBezTo>
                <a:cubicBezTo>
                  <a:pt x="182" y="866"/>
                  <a:pt x="181" y="862"/>
                  <a:pt x="182" y="857"/>
                </a:cubicBezTo>
                <a:cubicBezTo>
                  <a:pt x="181" y="854"/>
                  <a:pt x="181" y="849"/>
                  <a:pt x="181" y="845"/>
                </a:cubicBezTo>
                <a:cubicBezTo>
                  <a:pt x="181" y="834"/>
                  <a:pt x="181" y="822"/>
                  <a:pt x="180" y="811"/>
                </a:cubicBezTo>
                <a:cubicBezTo>
                  <a:pt x="180" y="811"/>
                  <a:pt x="180" y="811"/>
                  <a:pt x="180" y="811"/>
                </a:cubicBezTo>
                <a:cubicBezTo>
                  <a:pt x="179" y="803"/>
                  <a:pt x="179" y="796"/>
                  <a:pt x="179" y="788"/>
                </a:cubicBezTo>
                <a:cubicBezTo>
                  <a:pt x="178" y="783"/>
                  <a:pt x="178" y="779"/>
                  <a:pt x="178" y="774"/>
                </a:cubicBezTo>
                <a:cubicBezTo>
                  <a:pt x="178" y="772"/>
                  <a:pt x="177" y="770"/>
                  <a:pt x="177" y="768"/>
                </a:cubicBezTo>
                <a:cubicBezTo>
                  <a:pt x="177" y="763"/>
                  <a:pt x="177" y="758"/>
                  <a:pt x="176" y="753"/>
                </a:cubicBezTo>
                <a:cubicBezTo>
                  <a:pt x="176" y="751"/>
                  <a:pt x="176" y="748"/>
                  <a:pt x="176" y="745"/>
                </a:cubicBezTo>
                <a:cubicBezTo>
                  <a:pt x="175" y="742"/>
                  <a:pt x="176" y="739"/>
                  <a:pt x="176" y="735"/>
                </a:cubicBezTo>
                <a:cubicBezTo>
                  <a:pt x="175" y="734"/>
                  <a:pt x="175" y="734"/>
                  <a:pt x="175" y="733"/>
                </a:cubicBezTo>
                <a:cubicBezTo>
                  <a:pt x="175" y="732"/>
                  <a:pt x="175" y="730"/>
                  <a:pt x="175" y="729"/>
                </a:cubicBezTo>
                <a:cubicBezTo>
                  <a:pt x="175" y="726"/>
                  <a:pt x="175" y="723"/>
                  <a:pt x="175" y="720"/>
                </a:cubicBezTo>
                <a:cubicBezTo>
                  <a:pt x="174" y="718"/>
                  <a:pt x="174" y="716"/>
                  <a:pt x="174" y="713"/>
                </a:cubicBezTo>
                <a:cubicBezTo>
                  <a:pt x="174" y="713"/>
                  <a:pt x="174" y="712"/>
                  <a:pt x="174" y="712"/>
                </a:cubicBezTo>
                <a:cubicBezTo>
                  <a:pt x="174" y="706"/>
                  <a:pt x="173" y="700"/>
                  <a:pt x="174" y="694"/>
                </a:cubicBezTo>
                <a:cubicBezTo>
                  <a:pt x="173" y="687"/>
                  <a:pt x="175" y="681"/>
                  <a:pt x="174" y="675"/>
                </a:cubicBezTo>
                <a:cubicBezTo>
                  <a:pt x="174" y="674"/>
                  <a:pt x="174" y="674"/>
                  <a:pt x="174" y="673"/>
                </a:cubicBezTo>
                <a:cubicBezTo>
                  <a:pt x="174" y="669"/>
                  <a:pt x="174" y="665"/>
                  <a:pt x="174" y="660"/>
                </a:cubicBezTo>
                <a:cubicBezTo>
                  <a:pt x="174" y="660"/>
                  <a:pt x="174" y="660"/>
                  <a:pt x="174" y="660"/>
                </a:cubicBezTo>
                <a:cubicBezTo>
                  <a:pt x="174" y="660"/>
                  <a:pt x="174" y="660"/>
                  <a:pt x="174" y="659"/>
                </a:cubicBezTo>
                <a:cubicBezTo>
                  <a:pt x="174" y="659"/>
                  <a:pt x="174" y="659"/>
                  <a:pt x="174" y="659"/>
                </a:cubicBezTo>
                <a:cubicBezTo>
                  <a:pt x="174" y="659"/>
                  <a:pt x="174" y="658"/>
                  <a:pt x="174" y="658"/>
                </a:cubicBezTo>
                <a:cubicBezTo>
                  <a:pt x="174" y="658"/>
                  <a:pt x="174" y="658"/>
                  <a:pt x="174" y="658"/>
                </a:cubicBezTo>
                <a:cubicBezTo>
                  <a:pt x="174" y="658"/>
                  <a:pt x="174" y="658"/>
                  <a:pt x="175" y="658"/>
                </a:cubicBezTo>
                <a:cubicBezTo>
                  <a:pt x="175" y="659"/>
                  <a:pt x="175" y="659"/>
                  <a:pt x="175" y="659"/>
                </a:cubicBezTo>
                <a:cubicBezTo>
                  <a:pt x="175" y="660"/>
                  <a:pt x="175" y="660"/>
                  <a:pt x="175" y="660"/>
                </a:cubicBezTo>
                <a:cubicBezTo>
                  <a:pt x="175" y="660"/>
                  <a:pt x="175" y="660"/>
                  <a:pt x="175" y="660"/>
                </a:cubicBezTo>
                <a:cubicBezTo>
                  <a:pt x="176" y="660"/>
                  <a:pt x="175" y="658"/>
                  <a:pt x="176" y="657"/>
                </a:cubicBezTo>
                <a:cubicBezTo>
                  <a:pt x="176" y="657"/>
                  <a:pt x="176" y="657"/>
                  <a:pt x="176" y="657"/>
                </a:cubicBezTo>
                <a:cubicBezTo>
                  <a:pt x="176" y="656"/>
                  <a:pt x="176" y="655"/>
                  <a:pt x="176" y="655"/>
                </a:cubicBezTo>
                <a:cubicBezTo>
                  <a:pt x="176" y="654"/>
                  <a:pt x="176" y="654"/>
                  <a:pt x="176" y="653"/>
                </a:cubicBezTo>
                <a:cubicBezTo>
                  <a:pt x="176" y="653"/>
                  <a:pt x="176" y="653"/>
                  <a:pt x="176" y="653"/>
                </a:cubicBezTo>
                <a:cubicBezTo>
                  <a:pt x="176" y="653"/>
                  <a:pt x="176" y="653"/>
                  <a:pt x="176" y="653"/>
                </a:cubicBezTo>
                <a:cubicBezTo>
                  <a:pt x="177" y="652"/>
                  <a:pt x="177" y="653"/>
                  <a:pt x="177" y="653"/>
                </a:cubicBezTo>
                <a:cubicBezTo>
                  <a:pt x="177" y="654"/>
                  <a:pt x="177" y="654"/>
                  <a:pt x="177" y="655"/>
                </a:cubicBezTo>
                <a:cubicBezTo>
                  <a:pt x="177" y="655"/>
                  <a:pt x="177" y="656"/>
                  <a:pt x="177" y="656"/>
                </a:cubicBezTo>
                <a:cubicBezTo>
                  <a:pt x="177" y="658"/>
                  <a:pt x="177" y="659"/>
                  <a:pt x="177" y="660"/>
                </a:cubicBezTo>
                <a:cubicBezTo>
                  <a:pt x="177" y="661"/>
                  <a:pt x="177" y="661"/>
                  <a:pt x="177" y="661"/>
                </a:cubicBezTo>
                <a:cubicBezTo>
                  <a:pt x="177" y="662"/>
                  <a:pt x="177" y="664"/>
                  <a:pt x="177" y="665"/>
                </a:cubicBezTo>
                <a:cubicBezTo>
                  <a:pt x="177" y="665"/>
                  <a:pt x="177" y="665"/>
                  <a:pt x="178" y="666"/>
                </a:cubicBezTo>
                <a:close/>
                <a:moveTo>
                  <a:pt x="187" y="925"/>
                </a:moveTo>
                <a:cubicBezTo>
                  <a:pt x="187" y="925"/>
                  <a:pt x="187" y="925"/>
                  <a:pt x="187" y="925"/>
                </a:cubicBezTo>
                <a:cubicBezTo>
                  <a:pt x="187" y="925"/>
                  <a:pt x="187" y="926"/>
                  <a:pt x="188" y="926"/>
                </a:cubicBezTo>
                <a:cubicBezTo>
                  <a:pt x="188" y="926"/>
                  <a:pt x="188" y="926"/>
                  <a:pt x="188" y="925"/>
                </a:cubicBezTo>
                <a:cubicBezTo>
                  <a:pt x="188" y="925"/>
                  <a:pt x="188" y="925"/>
                  <a:pt x="187" y="925"/>
                </a:cubicBezTo>
                <a:close/>
                <a:moveTo>
                  <a:pt x="188" y="920"/>
                </a:moveTo>
                <a:cubicBezTo>
                  <a:pt x="187" y="920"/>
                  <a:pt x="187" y="922"/>
                  <a:pt x="188" y="922"/>
                </a:cubicBezTo>
                <a:cubicBezTo>
                  <a:pt x="188" y="921"/>
                  <a:pt x="189" y="920"/>
                  <a:pt x="188" y="920"/>
                </a:cubicBezTo>
                <a:close/>
                <a:moveTo>
                  <a:pt x="188" y="909"/>
                </a:moveTo>
                <a:cubicBezTo>
                  <a:pt x="188" y="909"/>
                  <a:pt x="187" y="909"/>
                  <a:pt x="187" y="910"/>
                </a:cubicBezTo>
                <a:cubicBezTo>
                  <a:pt x="187" y="909"/>
                  <a:pt x="187" y="910"/>
                  <a:pt x="187" y="910"/>
                </a:cubicBezTo>
                <a:cubicBezTo>
                  <a:pt x="188" y="910"/>
                  <a:pt x="188" y="909"/>
                  <a:pt x="188" y="909"/>
                </a:cubicBezTo>
                <a:close/>
                <a:moveTo>
                  <a:pt x="188" y="904"/>
                </a:moveTo>
                <a:cubicBezTo>
                  <a:pt x="188" y="904"/>
                  <a:pt x="188" y="905"/>
                  <a:pt x="187" y="905"/>
                </a:cubicBezTo>
                <a:cubicBezTo>
                  <a:pt x="187" y="905"/>
                  <a:pt x="187" y="905"/>
                  <a:pt x="187" y="905"/>
                </a:cubicBezTo>
                <a:cubicBezTo>
                  <a:pt x="187" y="905"/>
                  <a:pt x="187" y="905"/>
                  <a:pt x="187" y="905"/>
                </a:cubicBezTo>
                <a:cubicBezTo>
                  <a:pt x="187" y="906"/>
                  <a:pt x="187" y="906"/>
                  <a:pt x="187" y="906"/>
                </a:cubicBezTo>
                <a:cubicBezTo>
                  <a:pt x="187" y="907"/>
                  <a:pt x="188" y="907"/>
                  <a:pt x="188" y="907"/>
                </a:cubicBezTo>
                <a:cubicBezTo>
                  <a:pt x="188" y="907"/>
                  <a:pt x="188" y="907"/>
                  <a:pt x="188" y="907"/>
                </a:cubicBezTo>
                <a:cubicBezTo>
                  <a:pt x="188" y="907"/>
                  <a:pt x="188" y="907"/>
                  <a:pt x="188" y="907"/>
                </a:cubicBezTo>
                <a:cubicBezTo>
                  <a:pt x="188" y="906"/>
                  <a:pt x="188" y="905"/>
                  <a:pt x="188" y="904"/>
                </a:cubicBezTo>
                <a:close/>
                <a:moveTo>
                  <a:pt x="185" y="800"/>
                </a:moveTo>
                <a:cubicBezTo>
                  <a:pt x="185" y="800"/>
                  <a:pt x="184" y="800"/>
                  <a:pt x="184" y="801"/>
                </a:cubicBezTo>
                <a:cubicBezTo>
                  <a:pt x="184" y="801"/>
                  <a:pt x="184" y="801"/>
                  <a:pt x="184" y="801"/>
                </a:cubicBezTo>
                <a:cubicBezTo>
                  <a:pt x="184" y="801"/>
                  <a:pt x="184" y="800"/>
                  <a:pt x="184" y="800"/>
                </a:cubicBezTo>
                <a:cubicBezTo>
                  <a:pt x="184" y="800"/>
                  <a:pt x="184" y="800"/>
                  <a:pt x="184" y="800"/>
                </a:cubicBezTo>
                <a:cubicBezTo>
                  <a:pt x="184" y="799"/>
                  <a:pt x="184" y="799"/>
                  <a:pt x="184" y="799"/>
                </a:cubicBezTo>
                <a:cubicBezTo>
                  <a:pt x="184" y="799"/>
                  <a:pt x="184" y="799"/>
                  <a:pt x="184" y="799"/>
                </a:cubicBezTo>
                <a:cubicBezTo>
                  <a:pt x="184" y="800"/>
                  <a:pt x="183" y="802"/>
                  <a:pt x="183" y="803"/>
                </a:cubicBezTo>
                <a:cubicBezTo>
                  <a:pt x="183" y="803"/>
                  <a:pt x="184" y="804"/>
                  <a:pt x="184" y="804"/>
                </a:cubicBezTo>
                <a:cubicBezTo>
                  <a:pt x="184" y="804"/>
                  <a:pt x="185" y="804"/>
                  <a:pt x="185" y="804"/>
                </a:cubicBezTo>
                <a:cubicBezTo>
                  <a:pt x="185" y="805"/>
                  <a:pt x="185" y="806"/>
                  <a:pt x="185" y="808"/>
                </a:cubicBezTo>
                <a:cubicBezTo>
                  <a:pt x="185" y="808"/>
                  <a:pt x="185" y="808"/>
                  <a:pt x="185" y="809"/>
                </a:cubicBezTo>
                <a:cubicBezTo>
                  <a:pt x="185" y="809"/>
                  <a:pt x="185" y="809"/>
                  <a:pt x="185" y="809"/>
                </a:cubicBezTo>
                <a:cubicBezTo>
                  <a:pt x="185" y="809"/>
                  <a:pt x="185" y="809"/>
                  <a:pt x="185" y="809"/>
                </a:cubicBezTo>
                <a:cubicBezTo>
                  <a:pt x="185" y="810"/>
                  <a:pt x="185" y="811"/>
                  <a:pt x="185" y="812"/>
                </a:cubicBezTo>
                <a:cubicBezTo>
                  <a:pt x="185" y="813"/>
                  <a:pt x="185" y="813"/>
                  <a:pt x="185" y="814"/>
                </a:cubicBezTo>
                <a:cubicBezTo>
                  <a:pt x="185" y="814"/>
                  <a:pt x="185" y="814"/>
                  <a:pt x="185" y="814"/>
                </a:cubicBezTo>
                <a:cubicBezTo>
                  <a:pt x="185" y="814"/>
                  <a:pt x="185" y="814"/>
                  <a:pt x="185" y="814"/>
                </a:cubicBezTo>
                <a:cubicBezTo>
                  <a:pt x="185" y="813"/>
                  <a:pt x="185" y="813"/>
                  <a:pt x="185" y="812"/>
                </a:cubicBezTo>
                <a:cubicBezTo>
                  <a:pt x="185" y="811"/>
                  <a:pt x="185" y="810"/>
                  <a:pt x="184" y="809"/>
                </a:cubicBezTo>
                <a:cubicBezTo>
                  <a:pt x="184" y="809"/>
                  <a:pt x="184" y="809"/>
                  <a:pt x="184" y="809"/>
                </a:cubicBezTo>
                <a:cubicBezTo>
                  <a:pt x="184" y="809"/>
                  <a:pt x="184" y="809"/>
                  <a:pt x="184" y="809"/>
                </a:cubicBezTo>
                <a:cubicBezTo>
                  <a:pt x="185" y="808"/>
                  <a:pt x="185" y="808"/>
                  <a:pt x="184" y="808"/>
                </a:cubicBezTo>
                <a:cubicBezTo>
                  <a:pt x="184" y="808"/>
                  <a:pt x="184" y="808"/>
                  <a:pt x="184" y="808"/>
                </a:cubicBezTo>
                <a:cubicBezTo>
                  <a:pt x="184" y="808"/>
                  <a:pt x="184" y="808"/>
                  <a:pt x="184" y="808"/>
                </a:cubicBezTo>
                <a:cubicBezTo>
                  <a:pt x="184" y="808"/>
                  <a:pt x="184" y="809"/>
                  <a:pt x="184" y="809"/>
                </a:cubicBezTo>
                <a:cubicBezTo>
                  <a:pt x="184" y="809"/>
                  <a:pt x="184" y="809"/>
                  <a:pt x="184" y="809"/>
                </a:cubicBezTo>
                <a:cubicBezTo>
                  <a:pt x="184" y="810"/>
                  <a:pt x="184" y="810"/>
                  <a:pt x="184" y="810"/>
                </a:cubicBezTo>
                <a:cubicBezTo>
                  <a:pt x="184" y="810"/>
                  <a:pt x="184" y="810"/>
                  <a:pt x="184" y="811"/>
                </a:cubicBezTo>
                <a:cubicBezTo>
                  <a:pt x="185" y="818"/>
                  <a:pt x="184" y="826"/>
                  <a:pt x="185" y="833"/>
                </a:cubicBezTo>
                <a:cubicBezTo>
                  <a:pt x="184" y="834"/>
                  <a:pt x="185" y="836"/>
                  <a:pt x="184" y="837"/>
                </a:cubicBezTo>
                <a:cubicBezTo>
                  <a:pt x="185" y="837"/>
                  <a:pt x="185" y="838"/>
                  <a:pt x="185" y="838"/>
                </a:cubicBezTo>
                <a:cubicBezTo>
                  <a:pt x="185" y="839"/>
                  <a:pt x="185" y="841"/>
                  <a:pt x="185" y="842"/>
                </a:cubicBezTo>
                <a:cubicBezTo>
                  <a:pt x="186" y="843"/>
                  <a:pt x="185" y="845"/>
                  <a:pt x="185" y="846"/>
                </a:cubicBezTo>
                <a:cubicBezTo>
                  <a:pt x="185" y="846"/>
                  <a:pt x="185" y="847"/>
                  <a:pt x="185" y="847"/>
                </a:cubicBezTo>
                <a:cubicBezTo>
                  <a:pt x="186" y="848"/>
                  <a:pt x="185" y="850"/>
                  <a:pt x="185" y="851"/>
                </a:cubicBezTo>
                <a:cubicBezTo>
                  <a:pt x="186" y="854"/>
                  <a:pt x="186" y="857"/>
                  <a:pt x="185" y="859"/>
                </a:cubicBezTo>
                <a:cubicBezTo>
                  <a:pt x="185" y="861"/>
                  <a:pt x="186" y="863"/>
                  <a:pt x="185" y="865"/>
                </a:cubicBezTo>
                <a:cubicBezTo>
                  <a:pt x="187" y="870"/>
                  <a:pt x="184" y="875"/>
                  <a:pt x="186" y="881"/>
                </a:cubicBezTo>
                <a:cubicBezTo>
                  <a:pt x="185" y="885"/>
                  <a:pt x="186" y="888"/>
                  <a:pt x="186" y="892"/>
                </a:cubicBezTo>
                <a:cubicBezTo>
                  <a:pt x="186" y="892"/>
                  <a:pt x="186" y="893"/>
                  <a:pt x="186" y="893"/>
                </a:cubicBezTo>
                <a:cubicBezTo>
                  <a:pt x="185" y="898"/>
                  <a:pt x="186" y="904"/>
                  <a:pt x="186" y="910"/>
                </a:cubicBezTo>
                <a:cubicBezTo>
                  <a:pt x="186" y="912"/>
                  <a:pt x="185" y="915"/>
                  <a:pt x="186" y="916"/>
                </a:cubicBezTo>
                <a:cubicBezTo>
                  <a:pt x="186" y="916"/>
                  <a:pt x="186" y="916"/>
                  <a:pt x="186" y="916"/>
                </a:cubicBezTo>
                <a:cubicBezTo>
                  <a:pt x="187" y="916"/>
                  <a:pt x="187" y="916"/>
                  <a:pt x="187" y="916"/>
                </a:cubicBezTo>
                <a:cubicBezTo>
                  <a:pt x="187" y="916"/>
                  <a:pt x="187" y="916"/>
                  <a:pt x="187" y="916"/>
                </a:cubicBezTo>
                <a:cubicBezTo>
                  <a:pt x="187" y="916"/>
                  <a:pt x="187" y="916"/>
                  <a:pt x="187" y="916"/>
                </a:cubicBezTo>
                <a:cubicBezTo>
                  <a:pt x="187" y="917"/>
                  <a:pt x="187" y="917"/>
                  <a:pt x="187" y="917"/>
                </a:cubicBezTo>
                <a:cubicBezTo>
                  <a:pt x="187" y="917"/>
                  <a:pt x="187" y="917"/>
                  <a:pt x="187" y="917"/>
                </a:cubicBezTo>
                <a:cubicBezTo>
                  <a:pt x="187" y="917"/>
                  <a:pt x="187" y="918"/>
                  <a:pt x="188" y="918"/>
                </a:cubicBezTo>
                <a:cubicBezTo>
                  <a:pt x="188" y="918"/>
                  <a:pt x="188" y="918"/>
                  <a:pt x="188" y="918"/>
                </a:cubicBezTo>
                <a:cubicBezTo>
                  <a:pt x="188" y="918"/>
                  <a:pt x="188" y="918"/>
                  <a:pt x="188" y="918"/>
                </a:cubicBezTo>
                <a:cubicBezTo>
                  <a:pt x="188" y="917"/>
                  <a:pt x="188" y="917"/>
                  <a:pt x="188" y="917"/>
                </a:cubicBezTo>
                <a:cubicBezTo>
                  <a:pt x="188" y="916"/>
                  <a:pt x="188" y="916"/>
                  <a:pt x="188" y="915"/>
                </a:cubicBezTo>
                <a:cubicBezTo>
                  <a:pt x="188" y="915"/>
                  <a:pt x="188" y="915"/>
                  <a:pt x="188" y="915"/>
                </a:cubicBezTo>
                <a:cubicBezTo>
                  <a:pt x="188" y="915"/>
                  <a:pt x="188" y="915"/>
                  <a:pt x="188" y="915"/>
                </a:cubicBezTo>
                <a:cubicBezTo>
                  <a:pt x="188" y="915"/>
                  <a:pt x="187" y="915"/>
                  <a:pt x="187" y="915"/>
                </a:cubicBezTo>
                <a:cubicBezTo>
                  <a:pt x="187" y="914"/>
                  <a:pt x="187" y="913"/>
                  <a:pt x="187" y="912"/>
                </a:cubicBezTo>
                <a:cubicBezTo>
                  <a:pt x="187" y="911"/>
                  <a:pt x="187" y="911"/>
                  <a:pt x="187" y="911"/>
                </a:cubicBezTo>
                <a:cubicBezTo>
                  <a:pt x="187" y="911"/>
                  <a:pt x="187" y="911"/>
                  <a:pt x="187" y="911"/>
                </a:cubicBezTo>
                <a:cubicBezTo>
                  <a:pt x="187" y="911"/>
                  <a:pt x="187" y="911"/>
                  <a:pt x="187" y="911"/>
                </a:cubicBezTo>
                <a:cubicBezTo>
                  <a:pt x="187" y="910"/>
                  <a:pt x="187" y="910"/>
                  <a:pt x="187" y="909"/>
                </a:cubicBezTo>
                <a:cubicBezTo>
                  <a:pt x="187" y="909"/>
                  <a:pt x="187" y="909"/>
                  <a:pt x="187" y="909"/>
                </a:cubicBezTo>
                <a:cubicBezTo>
                  <a:pt x="188" y="909"/>
                  <a:pt x="188" y="908"/>
                  <a:pt x="188" y="908"/>
                </a:cubicBezTo>
                <a:cubicBezTo>
                  <a:pt x="188" y="908"/>
                  <a:pt x="188" y="908"/>
                  <a:pt x="188" y="908"/>
                </a:cubicBezTo>
                <a:cubicBezTo>
                  <a:pt x="188" y="908"/>
                  <a:pt x="188" y="908"/>
                  <a:pt x="188" y="908"/>
                </a:cubicBezTo>
                <a:cubicBezTo>
                  <a:pt x="188" y="907"/>
                  <a:pt x="188" y="907"/>
                  <a:pt x="188" y="907"/>
                </a:cubicBezTo>
                <a:cubicBezTo>
                  <a:pt x="188" y="908"/>
                  <a:pt x="188" y="908"/>
                  <a:pt x="188" y="908"/>
                </a:cubicBezTo>
                <a:cubicBezTo>
                  <a:pt x="187" y="907"/>
                  <a:pt x="187" y="907"/>
                  <a:pt x="187" y="907"/>
                </a:cubicBezTo>
                <a:cubicBezTo>
                  <a:pt x="187" y="906"/>
                  <a:pt x="187" y="906"/>
                  <a:pt x="187" y="905"/>
                </a:cubicBezTo>
                <a:cubicBezTo>
                  <a:pt x="187" y="905"/>
                  <a:pt x="187" y="905"/>
                  <a:pt x="187" y="904"/>
                </a:cubicBezTo>
                <a:cubicBezTo>
                  <a:pt x="187" y="904"/>
                  <a:pt x="187" y="904"/>
                  <a:pt x="187" y="904"/>
                </a:cubicBezTo>
                <a:cubicBezTo>
                  <a:pt x="186" y="902"/>
                  <a:pt x="187" y="899"/>
                  <a:pt x="187" y="897"/>
                </a:cubicBezTo>
                <a:cubicBezTo>
                  <a:pt x="187" y="897"/>
                  <a:pt x="187" y="897"/>
                  <a:pt x="187" y="897"/>
                </a:cubicBezTo>
                <a:cubicBezTo>
                  <a:pt x="187" y="897"/>
                  <a:pt x="187" y="897"/>
                  <a:pt x="187" y="897"/>
                </a:cubicBezTo>
                <a:cubicBezTo>
                  <a:pt x="187" y="897"/>
                  <a:pt x="187" y="897"/>
                  <a:pt x="187" y="897"/>
                </a:cubicBezTo>
                <a:cubicBezTo>
                  <a:pt x="187" y="899"/>
                  <a:pt x="187" y="902"/>
                  <a:pt x="187" y="904"/>
                </a:cubicBezTo>
                <a:cubicBezTo>
                  <a:pt x="187" y="904"/>
                  <a:pt x="187" y="904"/>
                  <a:pt x="187" y="904"/>
                </a:cubicBezTo>
                <a:cubicBezTo>
                  <a:pt x="187" y="904"/>
                  <a:pt x="188" y="904"/>
                  <a:pt x="188" y="904"/>
                </a:cubicBezTo>
                <a:cubicBezTo>
                  <a:pt x="188" y="904"/>
                  <a:pt x="188" y="904"/>
                  <a:pt x="188" y="904"/>
                </a:cubicBezTo>
                <a:cubicBezTo>
                  <a:pt x="188" y="904"/>
                  <a:pt x="188" y="904"/>
                  <a:pt x="188" y="904"/>
                </a:cubicBezTo>
                <a:cubicBezTo>
                  <a:pt x="188" y="902"/>
                  <a:pt x="188" y="901"/>
                  <a:pt x="188" y="900"/>
                </a:cubicBezTo>
                <a:cubicBezTo>
                  <a:pt x="188" y="900"/>
                  <a:pt x="188" y="900"/>
                  <a:pt x="188" y="900"/>
                </a:cubicBezTo>
                <a:cubicBezTo>
                  <a:pt x="188" y="900"/>
                  <a:pt x="187" y="899"/>
                  <a:pt x="187" y="899"/>
                </a:cubicBezTo>
                <a:cubicBezTo>
                  <a:pt x="188" y="898"/>
                  <a:pt x="188" y="898"/>
                  <a:pt x="188" y="898"/>
                </a:cubicBezTo>
                <a:cubicBezTo>
                  <a:pt x="188" y="898"/>
                  <a:pt x="188" y="898"/>
                  <a:pt x="188" y="898"/>
                </a:cubicBezTo>
                <a:cubicBezTo>
                  <a:pt x="188" y="898"/>
                  <a:pt x="188" y="897"/>
                  <a:pt x="188" y="897"/>
                </a:cubicBezTo>
                <a:cubicBezTo>
                  <a:pt x="188" y="897"/>
                  <a:pt x="188" y="897"/>
                  <a:pt x="188" y="897"/>
                </a:cubicBezTo>
                <a:cubicBezTo>
                  <a:pt x="188" y="897"/>
                  <a:pt x="188" y="897"/>
                  <a:pt x="188" y="897"/>
                </a:cubicBezTo>
                <a:cubicBezTo>
                  <a:pt x="187" y="896"/>
                  <a:pt x="189" y="895"/>
                  <a:pt x="187" y="894"/>
                </a:cubicBezTo>
                <a:cubicBezTo>
                  <a:pt x="188" y="894"/>
                  <a:pt x="188" y="894"/>
                  <a:pt x="188" y="893"/>
                </a:cubicBezTo>
                <a:cubicBezTo>
                  <a:pt x="188" y="893"/>
                  <a:pt x="188" y="893"/>
                  <a:pt x="188" y="893"/>
                </a:cubicBezTo>
                <a:cubicBezTo>
                  <a:pt x="188" y="893"/>
                  <a:pt x="188" y="893"/>
                  <a:pt x="188" y="893"/>
                </a:cubicBezTo>
                <a:cubicBezTo>
                  <a:pt x="188" y="891"/>
                  <a:pt x="188" y="888"/>
                  <a:pt x="188" y="886"/>
                </a:cubicBezTo>
                <a:cubicBezTo>
                  <a:pt x="188" y="884"/>
                  <a:pt x="188" y="882"/>
                  <a:pt x="188" y="880"/>
                </a:cubicBezTo>
                <a:cubicBezTo>
                  <a:pt x="187" y="879"/>
                  <a:pt x="187" y="879"/>
                  <a:pt x="188" y="878"/>
                </a:cubicBezTo>
                <a:cubicBezTo>
                  <a:pt x="188" y="878"/>
                  <a:pt x="188" y="878"/>
                  <a:pt x="188" y="878"/>
                </a:cubicBezTo>
                <a:cubicBezTo>
                  <a:pt x="188" y="878"/>
                  <a:pt x="188" y="878"/>
                  <a:pt x="188" y="878"/>
                </a:cubicBezTo>
                <a:cubicBezTo>
                  <a:pt x="188" y="877"/>
                  <a:pt x="188" y="877"/>
                  <a:pt x="188" y="877"/>
                </a:cubicBezTo>
                <a:cubicBezTo>
                  <a:pt x="188" y="876"/>
                  <a:pt x="188" y="875"/>
                  <a:pt x="188" y="874"/>
                </a:cubicBezTo>
                <a:cubicBezTo>
                  <a:pt x="188" y="874"/>
                  <a:pt x="188" y="874"/>
                  <a:pt x="188" y="874"/>
                </a:cubicBezTo>
                <a:cubicBezTo>
                  <a:pt x="186" y="872"/>
                  <a:pt x="188" y="871"/>
                  <a:pt x="187" y="869"/>
                </a:cubicBezTo>
                <a:cubicBezTo>
                  <a:pt x="187" y="869"/>
                  <a:pt x="187" y="869"/>
                  <a:pt x="188" y="868"/>
                </a:cubicBezTo>
                <a:cubicBezTo>
                  <a:pt x="188" y="868"/>
                  <a:pt x="188" y="868"/>
                  <a:pt x="188" y="868"/>
                </a:cubicBezTo>
                <a:cubicBezTo>
                  <a:pt x="188" y="868"/>
                  <a:pt x="188" y="867"/>
                  <a:pt x="188" y="867"/>
                </a:cubicBezTo>
                <a:cubicBezTo>
                  <a:pt x="188" y="867"/>
                  <a:pt x="188" y="866"/>
                  <a:pt x="188" y="866"/>
                </a:cubicBezTo>
                <a:cubicBezTo>
                  <a:pt x="188" y="866"/>
                  <a:pt x="188" y="866"/>
                  <a:pt x="188" y="866"/>
                </a:cubicBezTo>
                <a:cubicBezTo>
                  <a:pt x="187" y="866"/>
                  <a:pt x="187" y="866"/>
                  <a:pt x="187" y="866"/>
                </a:cubicBezTo>
                <a:cubicBezTo>
                  <a:pt x="188" y="865"/>
                  <a:pt x="187" y="864"/>
                  <a:pt x="187" y="864"/>
                </a:cubicBezTo>
                <a:cubicBezTo>
                  <a:pt x="187" y="864"/>
                  <a:pt x="187" y="864"/>
                  <a:pt x="187" y="864"/>
                </a:cubicBezTo>
                <a:cubicBezTo>
                  <a:pt x="187" y="864"/>
                  <a:pt x="187" y="864"/>
                  <a:pt x="186" y="864"/>
                </a:cubicBezTo>
                <a:cubicBezTo>
                  <a:pt x="186" y="863"/>
                  <a:pt x="186" y="863"/>
                  <a:pt x="186" y="862"/>
                </a:cubicBezTo>
                <a:cubicBezTo>
                  <a:pt x="186" y="862"/>
                  <a:pt x="186" y="862"/>
                  <a:pt x="186" y="862"/>
                </a:cubicBezTo>
                <a:cubicBezTo>
                  <a:pt x="186" y="862"/>
                  <a:pt x="186" y="862"/>
                  <a:pt x="186" y="862"/>
                </a:cubicBezTo>
                <a:cubicBezTo>
                  <a:pt x="186" y="862"/>
                  <a:pt x="187" y="862"/>
                  <a:pt x="187" y="862"/>
                </a:cubicBezTo>
                <a:cubicBezTo>
                  <a:pt x="186" y="862"/>
                  <a:pt x="186" y="863"/>
                  <a:pt x="187" y="864"/>
                </a:cubicBezTo>
                <a:cubicBezTo>
                  <a:pt x="187" y="864"/>
                  <a:pt x="187" y="864"/>
                  <a:pt x="187" y="864"/>
                </a:cubicBezTo>
                <a:cubicBezTo>
                  <a:pt x="187" y="864"/>
                  <a:pt x="187" y="864"/>
                  <a:pt x="187" y="863"/>
                </a:cubicBezTo>
                <a:cubicBezTo>
                  <a:pt x="187" y="863"/>
                  <a:pt x="187" y="862"/>
                  <a:pt x="188" y="862"/>
                </a:cubicBezTo>
                <a:cubicBezTo>
                  <a:pt x="187" y="859"/>
                  <a:pt x="187" y="856"/>
                  <a:pt x="187" y="853"/>
                </a:cubicBezTo>
                <a:cubicBezTo>
                  <a:pt x="187" y="853"/>
                  <a:pt x="187" y="853"/>
                  <a:pt x="187" y="853"/>
                </a:cubicBezTo>
                <a:cubicBezTo>
                  <a:pt x="187" y="853"/>
                  <a:pt x="187" y="853"/>
                  <a:pt x="187" y="853"/>
                </a:cubicBezTo>
                <a:cubicBezTo>
                  <a:pt x="186" y="854"/>
                  <a:pt x="186" y="854"/>
                  <a:pt x="186" y="855"/>
                </a:cubicBezTo>
                <a:cubicBezTo>
                  <a:pt x="186" y="855"/>
                  <a:pt x="186" y="856"/>
                  <a:pt x="186" y="856"/>
                </a:cubicBezTo>
                <a:cubicBezTo>
                  <a:pt x="186" y="856"/>
                  <a:pt x="186" y="856"/>
                  <a:pt x="186" y="856"/>
                </a:cubicBezTo>
                <a:cubicBezTo>
                  <a:pt x="186" y="856"/>
                  <a:pt x="186" y="856"/>
                  <a:pt x="186" y="856"/>
                </a:cubicBezTo>
                <a:cubicBezTo>
                  <a:pt x="186" y="856"/>
                  <a:pt x="186" y="855"/>
                  <a:pt x="186" y="855"/>
                </a:cubicBezTo>
                <a:cubicBezTo>
                  <a:pt x="186" y="854"/>
                  <a:pt x="186" y="853"/>
                  <a:pt x="186" y="853"/>
                </a:cubicBezTo>
                <a:cubicBezTo>
                  <a:pt x="186" y="853"/>
                  <a:pt x="186" y="852"/>
                  <a:pt x="186" y="852"/>
                </a:cubicBezTo>
                <a:cubicBezTo>
                  <a:pt x="186" y="852"/>
                  <a:pt x="186" y="852"/>
                  <a:pt x="186" y="852"/>
                </a:cubicBezTo>
                <a:cubicBezTo>
                  <a:pt x="186" y="852"/>
                  <a:pt x="186" y="852"/>
                  <a:pt x="186" y="852"/>
                </a:cubicBezTo>
                <a:cubicBezTo>
                  <a:pt x="186" y="852"/>
                  <a:pt x="186" y="852"/>
                  <a:pt x="186" y="852"/>
                </a:cubicBezTo>
                <a:cubicBezTo>
                  <a:pt x="186" y="851"/>
                  <a:pt x="186" y="852"/>
                  <a:pt x="186" y="852"/>
                </a:cubicBezTo>
                <a:cubicBezTo>
                  <a:pt x="186" y="852"/>
                  <a:pt x="186" y="852"/>
                  <a:pt x="186" y="852"/>
                </a:cubicBezTo>
                <a:cubicBezTo>
                  <a:pt x="187" y="852"/>
                  <a:pt x="187" y="852"/>
                  <a:pt x="187" y="852"/>
                </a:cubicBezTo>
                <a:cubicBezTo>
                  <a:pt x="187" y="852"/>
                  <a:pt x="187" y="852"/>
                  <a:pt x="187" y="852"/>
                </a:cubicBezTo>
                <a:cubicBezTo>
                  <a:pt x="187" y="850"/>
                  <a:pt x="187" y="848"/>
                  <a:pt x="187" y="845"/>
                </a:cubicBezTo>
                <a:cubicBezTo>
                  <a:pt x="187" y="845"/>
                  <a:pt x="187" y="845"/>
                  <a:pt x="187" y="845"/>
                </a:cubicBezTo>
                <a:cubicBezTo>
                  <a:pt x="187" y="845"/>
                  <a:pt x="187" y="845"/>
                  <a:pt x="187" y="845"/>
                </a:cubicBezTo>
                <a:cubicBezTo>
                  <a:pt x="186" y="845"/>
                  <a:pt x="187" y="844"/>
                  <a:pt x="187" y="844"/>
                </a:cubicBezTo>
                <a:cubicBezTo>
                  <a:pt x="187" y="844"/>
                  <a:pt x="187" y="844"/>
                  <a:pt x="187" y="844"/>
                </a:cubicBezTo>
                <a:cubicBezTo>
                  <a:pt x="187" y="843"/>
                  <a:pt x="187" y="843"/>
                  <a:pt x="187" y="843"/>
                </a:cubicBezTo>
                <a:cubicBezTo>
                  <a:pt x="188" y="842"/>
                  <a:pt x="187" y="841"/>
                  <a:pt x="186" y="841"/>
                </a:cubicBezTo>
                <a:cubicBezTo>
                  <a:pt x="187" y="841"/>
                  <a:pt x="187" y="840"/>
                  <a:pt x="187" y="840"/>
                </a:cubicBezTo>
                <a:cubicBezTo>
                  <a:pt x="187" y="839"/>
                  <a:pt x="187" y="837"/>
                  <a:pt x="187" y="835"/>
                </a:cubicBezTo>
                <a:cubicBezTo>
                  <a:pt x="187" y="833"/>
                  <a:pt x="187" y="830"/>
                  <a:pt x="187" y="828"/>
                </a:cubicBezTo>
                <a:cubicBezTo>
                  <a:pt x="186" y="828"/>
                  <a:pt x="186" y="828"/>
                  <a:pt x="186" y="828"/>
                </a:cubicBezTo>
                <a:cubicBezTo>
                  <a:pt x="185" y="827"/>
                  <a:pt x="185" y="827"/>
                  <a:pt x="185" y="826"/>
                </a:cubicBezTo>
                <a:cubicBezTo>
                  <a:pt x="185" y="825"/>
                  <a:pt x="185" y="825"/>
                  <a:pt x="185" y="825"/>
                </a:cubicBezTo>
                <a:cubicBezTo>
                  <a:pt x="185" y="824"/>
                  <a:pt x="185" y="824"/>
                  <a:pt x="185" y="824"/>
                </a:cubicBezTo>
                <a:cubicBezTo>
                  <a:pt x="185" y="824"/>
                  <a:pt x="185" y="824"/>
                  <a:pt x="185" y="824"/>
                </a:cubicBezTo>
                <a:cubicBezTo>
                  <a:pt x="185" y="824"/>
                  <a:pt x="185" y="824"/>
                  <a:pt x="185" y="824"/>
                </a:cubicBezTo>
                <a:cubicBezTo>
                  <a:pt x="186" y="825"/>
                  <a:pt x="186" y="825"/>
                  <a:pt x="186" y="826"/>
                </a:cubicBezTo>
                <a:cubicBezTo>
                  <a:pt x="186" y="827"/>
                  <a:pt x="186" y="827"/>
                  <a:pt x="186" y="828"/>
                </a:cubicBezTo>
                <a:cubicBezTo>
                  <a:pt x="186" y="828"/>
                  <a:pt x="186" y="827"/>
                  <a:pt x="186" y="827"/>
                </a:cubicBezTo>
                <a:cubicBezTo>
                  <a:pt x="186" y="826"/>
                  <a:pt x="186" y="824"/>
                  <a:pt x="186" y="822"/>
                </a:cubicBezTo>
                <a:cubicBezTo>
                  <a:pt x="186" y="821"/>
                  <a:pt x="186" y="819"/>
                  <a:pt x="186" y="818"/>
                </a:cubicBezTo>
                <a:cubicBezTo>
                  <a:pt x="186" y="818"/>
                  <a:pt x="186" y="818"/>
                  <a:pt x="186" y="818"/>
                </a:cubicBezTo>
                <a:cubicBezTo>
                  <a:pt x="185" y="819"/>
                  <a:pt x="185" y="820"/>
                  <a:pt x="185" y="820"/>
                </a:cubicBezTo>
                <a:cubicBezTo>
                  <a:pt x="185" y="821"/>
                  <a:pt x="185" y="821"/>
                  <a:pt x="185" y="822"/>
                </a:cubicBezTo>
                <a:cubicBezTo>
                  <a:pt x="185" y="822"/>
                  <a:pt x="185" y="822"/>
                  <a:pt x="185" y="822"/>
                </a:cubicBezTo>
                <a:cubicBezTo>
                  <a:pt x="185" y="822"/>
                  <a:pt x="185" y="822"/>
                  <a:pt x="185" y="822"/>
                </a:cubicBezTo>
                <a:cubicBezTo>
                  <a:pt x="185" y="821"/>
                  <a:pt x="185" y="821"/>
                  <a:pt x="185" y="820"/>
                </a:cubicBezTo>
                <a:cubicBezTo>
                  <a:pt x="185" y="820"/>
                  <a:pt x="185" y="819"/>
                  <a:pt x="185" y="818"/>
                </a:cubicBezTo>
                <a:cubicBezTo>
                  <a:pt x="185" y="818"/>
                  <a:pt x="185" y="818"/>
                  <a:pt x="185" y="818"/>
                </a:cubicBezTo>
                <a:cubicBezTo>
                  <a:pt x="185" y="818"/>
                  <a:pt x="185" y="818"/>
                  <a:pt x="185" y="818"/>
                </a:cubicBezTo>
                <a:cubicBezTo>
                  <a:pt x="185" y="818"/>
                  <a:pt x="185" y="818"/>
                  <a:pt x="185" y="818"/>
                </a:cubicBezTo>
                <a:cubicBezTo>
                  <a:pt x="186" y="818"/>
                  <a:pt x="186" y="818"/>
                  <a:pt x="186" y="818"/>
                </a:cubicBezTo>
                <a:cubicBezTo>
                  <a:pt x="186" y="818"/>
                  <a:pt x="186" y="818"/>
                  <a:pt x="186" y="818"/>
                </a:cubicBezTo>
                <a:cubicBezTo>
                  <a:pt x="186" y="817"/>
                  <a:pt x="186" y="817"/>
                  <a:pt x="186" y="817"/>
                </a:cubicBezTo>
                <a:cubicBezTo>
                  <a:pt x="186" y="817"/>
                  <a:pt x="186" y="816"/>
                  <a:pt x="186" y="815"/>
                </a:cubicBezTo>
                <a:cubicBezTo>
                  <a:pt x="186" y="814"/>
                  <a:pt x="186" y="813"/>
                  <a:pt x="186" y="812"/>
                </a:cubicBezTo>
                <a:cubicBezTo>
                  <a:pt x="186" y="812"/>
                  <a:pt x="186" y="812"/>
                  <a:pt x="186" y="812"/>
                </a:cubicBezTo>
                <a:cubicBezTo>
                  <a:pt x="184" y="808"/>
                  <a:pt x="186" y="804"/>
                  <a:pt x="185" y="800"/>
                </a:cubicBezTo>
                <a:close/>
                <a:moveTo>
                  <a:pt x="184" y="795"/>
                </a:moveTo>
                <a:cubicBezTo>
                  <a:pt x="184" y="796"/>
                  <a:pt x="184" y="797"/>
                  <a:pt x="184" y="798"/>
                </a:cubicBezTo>
                <a:cubicBezTo>
                  <a:pt x="184" y="798"/>
                  <a:pt x="184" y="798"/>
                  <a:pt x="184" y="798"/>
                </a:cubicBezTo>
                <a:cubicBezTo>
                  <a:pt x="184" y="799"/>
                  <a:pt x="184" y="799"/>
                  <a:pt x="184" y="799"/>
                </a:cubicBezTo>
                <a:cubicBezTo>
                  <a:pt x="184" y="799"/>
                  <a:pt x="184" y="799"/>
                  <a:pt x="185" y="799"/>
                </a:cubicBezTo>
                <a:cubicBezTo>
                  <a:pt x="185" y="798"/>
                  <a:pt x="185" y="796"/>
                  <a:pt x="184" y="795"/>
                </a:cubicBezTo>
                <a:close/>
                <a:moveTo>
                  <a:pt x="184" y="790"/>
                </a:moveTo>
                <a:cubicBezTo>
                  <a:pt x="184" y="791"/>
                  <a:pt x="184" y="792"/>
                  <a:pt x="184" y="793"/>
                </a:cubicBezTo>
                <a:cubicBezTo>
                  <a:pt x="184" y="792"/>
                  <a:pt x="185" y="791"/>
                  <a:pt x="184" y="790"/>
                </a:cubicBezTo>
                <a:close/>
                <a:moveTo>
                  <a:pt x="186" y="842"/>
                </a:moveTo>
                <a:cubicBezTo>
                  <a:pt x="186" y="842"/>
                  <a:pt x="186" y="843"/>
                  <a:pt x="186" y="843"/>
                </a:cubicBezTo>
                <a:cubicBezTo>
                  <a:pt x="186" y="843"/>
                  <a:pt x="186" y="843"/>
                  <a:pt x="186" y="843"/>
                </a:cubicBezTo>
                <a:cubicBezTo>
                  <a:pt x="186" y="843"/>
                  <a:pt x="186" y="844"/>
                  <a:pt x="186" y="844"/>
                </a:cubicBezTo>
                <a:cubicBezTo>
                  <a:pt x="186" y="844"/>
                  <a:pt x="186" y="844"/>
                  <a:pt x="186" y="844"/>
                </a:cubicBezTo>
                <a:cubicBezTo>
                  <a:pt x="186" y="845"/>
                  <a:pt x="186" y="845"/>
                  <a:pt x="186" y="845"/>
                </a:cubicBezTo>
                <a:cubicBezTo>
                  <a:pt x="186" y="846"/>
                  <a:pt x="186" y="846"/>
                  <a:pt x="186" y="846"/>
                </a:cubicBezTo>
                <a:cubicBezTo>
                  <a:pt x="186" y="847"/>
                  <a:pt x="186" y="847"/>
                  <a:pt x="186" y="847"/>
                </a:cubicBezTo>
                <a:cubicBezTo>
                  <a:pt x="186" y="847"/>
                  <a:pt x="186" y="847"/>
                  <a:pt x="186" y="847"/>
                </a:cubicBezTo>
                <a:cubicBezTo>
                  <a:pt x="186" y="847"/>
                  <a:pt x="186" y="847"/>
                  <a:pt x="186" y="847"/>
                </a:cubicBezTo>
                <a:cubicBezTo>
                  <a:pt x="186" y="847"/>
                  <a:pt x="186" y="847"/>
                  <a:pt x="186" y="846"/>
                </a:cubicBezTo>
                <a:cubicBezTo>
                  <a:pt x="186" y="846"/>
                  <a:pt x="186" y="846"/>
                  <a:pt x="186" y="845"/>
                </a:cubicBezTo>
                <a:cubicBezTo>
                  <a:pt x="186" y="845"/>
                  <a:pt x="186" y="845"/>
                  <a:pt x="186" y="845"/>
                </a:cubicBezTo>
                <a:cubicBezTo>
                  <a:pt x="186" y="845"/>
                  <a:pt x="186" y="845"/>
                  <a:pt x="186" y="845"/>
                </a:cubicBezTo>
                <a:cubicBezTo>
                  <a:pt x="186" y="845"/>
                  <a:pt x="186" y="845"/>
                  <a:pt x="186" y="844"/>
                </a:cubicBezTo>
                <a:cubicBezTo>
                  <a:pt x="186" y="844"/>
                  <a:pt x="186" y="844"/>
                  <a:pt x="186" y="844"/>
                </a:cubicBezTo>
                <a:cubicBezTo>
                  <a:pt x="186" y="844"/>
                  <a:pt x="186" y="844"/>
                  <a:pt x="186" y="844"/>
                </a:cubicBezTo>
                <a:cubicBezTo>
                  <a:pt x="186" y="844"/>
                  <a:pt x="186" y="844"/>
                  <a:pt x="186" y="844"/>
                </a:cubicBezTo>
                <a:cubicBezTo>
                  <a:pt x="186" y="844"/>
                  <a:pt x="186" y="844"/>
                  <a:pt x="186" y="844"/>
                </a:cubicBezTo>
                <a:cubicBezTo>
                  <a:pt x="186" y="844"/>
                  <a:pt x="186" y="844"/>
                  <a:pt x="186" y="844"/>
                </a:cubicBezTo>
                <a:cubicBezTo>
                  <a:pt x="186" y="844"/>
                  <a:pt x="186" y="844"/>
                  <a:pt x="186" y="844"/>
                </a:cubicBezTo>
                <a:cubicBezTo>
                  <a:pt x="186" y="843"/>
                  <a:pt x="186" y="843"/>
                  <a:pt x="186" y="843"/>
                </a:cubicBezTo>
                <a:cubicBezTo>
                  <a:pt x="186" y="843"/>
                  <a:pt x="186" y="843"/>
                  <a:pt x="186" y="843"/>
                </a:cubicBezTo>
                <a:cubicBezTo>
                  <a:pt x="186" y="842"/>
                  <a:pt x="186" y="842"/>
                  <a:pt x="186" y="842"/>
                </a:cubicBezTo>
                <a:cubicBezTo>
                  <a:pt x="186" y="842"/>
                  <a:pt x="186" y="842"/>
                  <a:pt x="186" y="842"/>
                </a:cubicBezTo>
                <a:close/>
                <a:moveTo>
                  <a:pt x="9" y="151"/>
                </a:moveTo>
                <a:cubicBezTo>
                  <a:pt x="9" y="142"/>
                  <a:pt x="11" y="134"/>
                  <a:pt x="11" y="125"/>
                </a:cubicBezTo>
                <a:cubicBezTo>
                  <a:pt x="11" y="125"/>
                  <a:pt x="12" y="124"/>
                  <a:pt x="12" y="124"/>
                </a:cubicBezTo>
                <a:cubicBezTo>
                  <a:pt x="13" y="117"/>
                  <a:pt x="13" y="110"/>
                  <a:pt x="13" y="103"/>
                </a:cubicBezTo>
                <a:cubicBezTo>
                  <a:pt x="14" y="103"/>
                  <a:pt x="15" y="103"/>
                  <a:pt x="15" y="102"/>
                </a:cubicBezTo>
                <a:cubicBezTo>
                  <a:pt x="16" y="102"/>
                  <a:pt x="16" y="101"/>
                  <a:pt x="16" y="101"/>
                </a:cubicBezTo>
                <a:cubicBezTo>
                  <a:pt x="16" y="92"/>
                  <a:pt x="17" y="84"/>
                  <a:pt x="16" y="75"/>
                </a:cubicBezTo>
                <a:cubicBezTo>
                  <a:pt x="16" y="75"/>
                  <a:pt x="17" y="74"/>
                  <a:pt x="17" y="74"/>
                </a:cubicBezTo>
                <a:cubicBezTo>
                  <a:pt x="17" y="71"/>
                  <a:pt x="18" y="68"/>
                  <a:pt x="18" y="64"/>
                </a:cubicBezTo>
                <a:cubicBezTo>
                  <a:pt x="18" y="64"/>
                  <a:pt x="18" y="63"/>
                  <a:pt x="18" y="63"/>
                </a:cubicBezTo>
                <a:cubicBezTo>
                  <a:pt x="18" y="60"/>
                  <a:pt x="18" y="58"/>
                  <a:pt x="18" y="55"/>
                </a:cubicBezTo>
                <a:cubicBezTo>
                  <a:pt x="18" y="48"/>
                  <a:pt x="18" y="41"/>
                  <a:pt x="18" y="34"/>
                </a:cubicBezTo>
                <a:cubicBezTo>
                  <a:pt x="18" y="34"/>
                  <a:pt x="18" y="34"/>
                  <a:pt x="18" y="34"/>
                </a:cubicBezTo>
                <a:cubicBezTo>
                  <a:pt x="19" y="34"/>
                  <a:pt x="19" y="34"/>
                  <a:pt x="19" y="34"/>
                </a:cubicBezTo>
                <a:cubicBezTo>
                  <a:pt x="20" y="34"/>
                  <a:pt x="19" y="33"/>
                  <a:pt x="20" y="32"/>
                </a:cubicBezTo>
                <a:cubicBezTo>
                  <a:pt x="20" y="31"/>
                  <a:pt x="21" y="32"/>
                  <a:pt x="21" y="32"/>
                </a:cubicBezTo>
                <a:cubicBezTo>
                  <a:pt x="22" y="26"/>
                  <a:pt x="21" y="20"/>
                  <a:pt x="21" y="14"/>
                </a:cubicBezTo>
                <a:cubicBezTo>
                  <a:pt x="21" y="14"/>
                  <a:pt x="21" y="14"/>
                  <a:pt x="21" y="14"/>
                </a:cubicBezTo>
                <a:cubicBezTo>
                  <a:pt x="21" y="14"/>
                  <a:pt x="21" y="14"/>
                  <a:pt x="21" y="14"/>
                </a:cubicBezTo>
                <a:cubicBezTo>
                  <a:pt x="24" y="14"/>
                  <a:pt x="26" y="14"/>
                  <a:pt x="28" y="14"/>
                </a:cubicBezTo>
                <a:cubicBezTo>
                  <a:pt x="32" y="12"/>
                  <a:pt x="36" y="14"/>
                  <a:pt x="39" y="15"/>
                </a:cubicBezTo>
                <a:cubicBezTo>
                  <a:pt x="40" y="15"/>
                  <a:pt x="41" y="14"/>
                  <a:pt x="41" y="14"/>
                </a:cubicBezTo>
                <a:cubicBezTo>
                  <a:pt x="42" y="20"/>
                  <a:pt x="42" y="26"/>
                  <a:pt x="43" y="33"/>
                </a:cubicBezTo>
                <a:cubicBezTo>
                  <a:pt x="44" y="33"/>
                  <a:pt x="44" y="35"/>
                  <a:pt x="45" y="36"/>
                </a:cubicBezTo>
                <a:cubicBezTo>
                  <a:pt x="45" y="37"/>
                  <a:pt x="45" y="37"/>
                  <a:pt x="45" y="37"/>
                </a:cubicBezTo>
                <a:cubicBezTo>
                  <a:pt x="45" y="37"/>
                  <a:pt x="45" y="37"/>
                  <a:pt x="45" y="37"/>
                </a:cubicBezTo>
                <a:cubicBezTo>
                  <a:pt x="45" y="37"/>
                  <a:pt x="45" y="37"/>
                  <a:pt x="45" y="37"/>
                </a:cubicBezTo>
                <a:cubicBezTo>
                  <a:pt x="45" y="37"/>
                  <a:pt x="46" y="37"/>
                  <a:pt x="46" y="37"/>
                </a:cubicBezTo>
                <a:cubicBezTo>
                  <a:pt x="46" y="37"/>
                  <a:pt x="46" y="37"/>
                  <a:pt x="46" y="36"/>
                </a:cubicBezTo>
                <a:cubicBezTo>
                  <a:pt x="46" y="36"/>
                  <a:pt x="46" y="36"/>
                  <a:pt x="46" y="36"/>
                </a:cubicBezTo>
                <a:cubicBezTo>
                  <a:pt x="46" y="36"/>
                  <a:pt x="45" y="36"/>
                  <a:pt x="45" y="36"/>
                </a:cubicBezTo>
                <a:cubicBezTo>
                  <a:pt x="46" y="36"/>
                  <a:pt x="46" y="36"/>
                  <a:pt x="46" y="36"/>
                </a:cubicBezTo>
                <a:cubicBezTo>
                  <a:pt x="46" y="36"/>
                  <a:pt x="46" y="36"/>
                  <a:pt x="46" y="36"/>
                </a:cubicBezTo>
                <a:cubicBezTo>
                  <a:pt x="46" y="36"/>
                  <a:pt x="46" y="36"/>
                  <a:pt x="46" y="36"/>
                </a:cubicBezTo>
                <a:cubicBezTo>
                  <a:pt x="45" y="36"/>
                  <a:pt x="45" y="36"/>
                  <a:pt x="45" y="36"/>
                </a:cubicBezTo>
                <a:cubicBezTo>
                  <a:pt x="45" y="35"/>
                  <a:pt x="46" y="36"/>
                  <a:pt x="46" y="35"/>
                </a:cubicBezTo>
                <a:cubicBezTo>
                  <a:pt x="46" y="35"/>
                  <a:pt x="47" y="36"/>
                  <a:pt x="46" y="36"/>
                </a:cubicBezTo>
                <a:cubicBezTo>
                  <a:pt x="46" y="36"/>
                  <a:pt x="46" y="36"/>
                  <a:pt x="46" y="36"/>
                </a:cubicBezTo>
                <a:cubicBezTo>
                  <a:pt x="46" y="37"/>
                  <a:pt x="46" y="37"/>
                  <a:pt x="46" y="38"/>
                </a:cubicBezTo>
                <a:cubicBezTo>
                  <a:pt x="47" y="37"/>
                  <a:pt x="47" y="37"/>
                  <a:pt x="47" y="37"/>
                </a:cubicBezTo>
                <a:cubicBezTo>
                  <a:pt x="47" y="38"/>
                  <a:pt x="47" y="39"/>
                  <a:pt x="47" y="39"/>
                </a:cubicBezTo>
                <a:cubicBezTo>
                  <a:pt x="48" y="40"/>
                  <a:pt x="47" y="39"/>
                  <a:pt x="48" y="39"/>
                </a:cubicBezTo>
                <a:cubicBezTo>
                  <a:pt x="48" y="40"/>
                  <a:pt x="49" y="41"/>
                  <a:pt x="49" y="41"/>
                </a:cubicBezTo>
                <a:cubicBezTo>
                  <a:pt x="49" y="42"/>
                  <a:pt x="49" y="42"/>
                  <a:pt x="49" y="43"/>
                </a:cubicBezTo>
                <a:cubicBezTo>
                  <a:pt x="50" y="43"/>
                  <a:pt x="50" y="42"/>
                  <a:pt x="50" y="42"/>
                </a:cubicBezTo>
                <a:cubicBezTo>
                  <a:pt x="51" y="42"/>
                  <a:pt x="51" y="42"/>
                  <a:pt x="52" y="41"/>
                </a:cubicBezTo>
                <a:cubicBezTo>
                  <a:pt x="53" y="40"/>
                  <a:pt x="52" y="40"/>
                  <a:pt x="52" y="39"/>
                </a:cubicBezTo>
                <a:cubicBezTo>
                  <a:pt x="53" y="38"/>
                  <a:pt x="53" y="38"/>
                  <a:pt x="54" y="39"/>
                </a:cubicBezTo>
                <a:cubicBezTo>
                  <a:pt x="54" y="38"/>
                  <a:pt x="55" y="35"/>
                  <a:pt x="55" y="36"/>
                </a:cubicBezTo>
                <a:cubicBezTo>
                  <a:pt x="55" y="36"/>
                  <a:pt x="56" y="34"/>
                  <a:pt x="56" y="36"/>
                </a:cubicBezTo>
                <a:cubicBezTo>
                  <a:pt x="57" y="36"/>
                  <a:pt x="56" y="35"/>
                  <a:pt x="56" y="34"/>
                </a:cubicBezTo>
                <a:cubicBezTo>
                  <a:pt x="56" y="34"/>
                  <a:pt x="56" y="34"/>
                  <a:pt x="56" y="34"/>
                </a:cubicBezTo>
                <a:cubicBezTo>
                  <a:pt x="56" y="34"/>
                  <a:pt x="56" y="34"/>
                  <a:pt x="56" y="34"/>
                </a:cubicBezTo>
                <a:cubicBezTo>
                  <a:pt x="56" y="34"/>
                  <a:pt x="56" y="34"/>
                  <a:pt x="56" y="34"/>
                </a:cubicBezTo>
                <a:cubicBezTo>
                  <a:pt x="56" y="33"/>
                  <a:pt x="57" y="34"/>
                  <a:pt x="57" y="34"/>
                </a:cubicBezTo>
                <a:cubicBezTo>
                  <a:pt x="57" y="34"/>
                  <a:pt x="57" y="34"/>
                  <a:pt x="57" y="35"/>
                </a:cubicBezTo>
                <a:cubicBezTo>
                  <a:pt x="57" y="35"/>
                  <a:pt x="57" y="35"/>
                  <a:pt x="57" y="35"/>
                </a:cubicBezTo>
                <a:cubicBezTo>
                  <a:pt x="58" y="35"/>
                  <a:pt x="57" y="36"/>
                  <a:pt x="58" y="36"/>
                </a:cubicBezTo>
                <a:cubicBezTo>
                  <a:pt x="59" y="37"/>
                  <a:pt x="58" y="36"/>
                  <a:pt x="59" y="37"/>
                </a:cubicBezTo>
                <a:cubicBezTo>
                  <a:pt x="62" y="33"/>
                  <a:pt x="59" y="28"/>
                  <a:pt x="61" y="24"/>
                </a:cubicBezTo>
                <a:cubicBezTo>
                  <a:pt x="61" y="22"/>
                  <a:pt x="60" y="20"/>
                  <a:pt x="61" y="17"/>
                </a:cubicBezTo>
                <a:cubicBezTo>
                  <a:pt x="61" y="18"/>
                  <a:pt x="61" y="18"/>
                  <a:pt x="61" y="18"/>
                </a:cubicBezTo>
                <a:cubicBezTo>
                  <a:pt x="61" y="17"/>
                  <a:pt x="61" y="17"/>
                  <a:pt x="61" y="17"/>
                </a:cubicBezTo>
                <a:cubicBezTo>
                  <a:pt x="61" y="17"/>
                  <a:pt x="61" y="17"/>
                  <a:pt x="62" y="18"/>
                </a:cubicBezTo>
                <a:cubicBezTo>
                  <a:pt x="63" y="15"/>
                  <a:pt x="61" y="12"/>
                  <a:pt x="62" y="9"/>
                </a:cubicBezTo>
                <a:cubicBezTo>
                  <a:pt x="62" y="9"/>
                  <a:pt x="62" y="9"/>
                  <a:pt x="62" y="9"/>
                </a:cubicBezTo>
                <a:cubicBezTo>
                  <a:pt x="62" y="9"/>
                  <a:pt x="62" y="9"/>
                  <a:pt x="62" y="9"/>
                </a:cubicBezTo>
                <a:cubicBezTo>
                  <a:pt x="62" y="7"/>
                  <a:pt x="62" y="5"/>
                  <a:pt x="62" y="4"/>
                </a:cubicBezTo>
                <a:cubicBezTo>
                  <a:pt x="62" y="3"/>
                  <a:pt x="62" y="1"/>
                  <a:pt x="61" y="0"/>
                </a:cubicBezTo>
                <a:cubicBezTo>
                  <a:pt x="61" y="0"/>
                  <a:pt x="61" y="0"/>
                  <a:pt x="61" y="0"/>
                </a:cubicBezTo>
                <a:cubicBezTo>
                  <a:pt x="62" y="0"/>
                  <a:pt x="62" y="0"/>
                  <a:pt x="62" y="0"/>
                </a:cubicBezTo>
                <a:cubicBezTo>
                  <a:pt x="62" y="0"/>
                  <a:pt x="62" y="0"/>
                  <a:pt x="62" y="0"/>
                </a:cubicBezTo>
                <a:cubicBezTo>
                  <a:pt x="62" y="1"/>
                  <a:pt x="62" y="3"/>
                  <a:pt x="62" y="4"/>
                </a:cubicBezTo>
                <a:cubicBezTo>
                  <a:pt x="63" y="5"/>
                  <a:pt x="63" y="7"/>
                  <a:pt x="63" y="8"/>
                </a:cubicBezTo>
                <a:cubicBezTo>
                  <a:pt x="63" y="8"/>
                  <a:pt x="63" y="8"/>
                  <a:pt x="63" y="8"/>
                </a:cubicBezTo>
                <a:cubicBezTo>
                  <a:pt x="64" y="13"/>
                  <a:pt x="63" y="16"/>
                  <a:pt x="64" y="20"/>
                </a:cubicBezTo>
                <a:cubicBezTo>
                  <a:pt x="65" y="21"/>
                  <a:pt x="65" y="19"/>
                  <a:pt x="65" y="19"/>
                </a:cubicBezTo>
                <a:cubicBezTo>
                  <a:pt x="65" y="19"/>
                  <a:pt x="65" y="19"/>
                  <a:pt x="65" y="19"/>
                </a:cubicBezTo>
                <a:cubicBezTo>
                  <a:pt x="65" y="18"/>
                  <a:pt x="65" y="17"/>
                  <a:pt x="65" y="16"/>
                </a:cubicBezTo>
                <a:cubicBezTo>
                  <a:pt x="65" y="15"/>
                  <a:pt x="65" y="13"/>
                  <a:pt x="65" y="11"/>
                </a:cubicBezTo>
                <a:cubicBezTo>
                  <a:pt x="65" y="11"/>
                  <a:pt x="65" y="11"/>
                  <a:pt x="65" y="11"/>
                </a:cubicBezTo>
                <a:cubicBezTo>
                  <a:pt x="65" y="11"/>
                  <a:pt x="65" y="11"/>
                  <a:pt x="65" y="11"/>
                </a:cubicBezTo>
                <a:cubicBezTo>
                  <a:pt x="65" y="11"/>
                  <a:pt x="65" y="11"/>
                  <a:pt x="65" y="11"/>
                </a:cubicBezTo>
                <a:cubicBezTo>
                  <a:pt x="65" y="13"/>
                  <a:pt x="65" y="15"/>
                  <a:pt x="65" y="16"/>
                </a:cubicBezTo>
                <a:cubicBezTo>
                  <a:pt x="66" y="17"/>
                  <a:pt x="66" y="18"/>
                  <a:pt x="66" y="19"/>
                </a:cubicBezTo>
                <a:cubicBezTo>
                  <a:pt x="66" y="19"/>
                  <a:pt x="66" y="19"/>
                  <a:pt x="66" y="19"/>
                </a:cubicBezTo>
                <a:cubicBezTo>
                  <a:pt x="66" y="20"/>
                  <a:pt x="67" y="22"/>
                  <a:pt x="66" y="24"/>
                </a:cubicBezTo>
                <a:cubicBezTo>
                  <a:pt x="67" y="24"/>
                  <a:pt x="67" y="25"/>
                  <a:pt x="68" y="26"/>
                </a:cubicBezTo>
                <a:cubicBezTo>
                  <a:pt x="69" y="25"/>
                  <a:pt x="68" y="24"/>
                  <a:pt x="69" y="24"/>
                </a:cubicBezTo>
                <a:cubicBezTo>
                  <a:pt x="70" y="29"/>
                  <a:pt x="70" y="34"/>
                  <a:pt x="71" y="40"/>
                </a:cubicBezTo>
                <a:cubicBezTo>
                  <a:pt x="71" y="40"/>
                  <a:pt x="71" y="40"/>
                  <a:pt x="72" y="40"/>
                </a:cubicBezTo>
                <a:cubicBezTo>
                  <a:pt x="71" y="41"/>
                  <a:pt x="71" y="42"/>
                  <a:pt x="71" y="42"/>
                </a:cubicBezTo>
                <a:cubicBezTo>
                  <a:pt x="73" y="48"/>
                  <a:pt x="73" y="54"/>
                  <a:pt x="73" y="60"/>
                </a:cubicBezTo>
                <a:cubicBezTo>
                  <a:pt x="74" y="62"/>
                  <a:pt x="74" y="64"/>
                  <a:pt x="74" y="66"/>
                </a:cubicBezTo>
                <a:cubicBezTo>
                  <a:pt x="75" y="66"/>
                  <a:pt x="74" y="67"/>
                  <a:pt x="75" y="68"/>
                </a:cubicBezTo>
                <a:cubicBezTo>
                  <a:pt x="74" y="71"/>
                  <a:pt x="75" y="75"/>
                  <a:pt x="75" y="78"/>
                </a:cubicBezTo>
                <a:cubicBezTo>
                  <a:pt x="75" y="79"/>
                  <a:pt x="75" y="80"/>
                  <a:pt x="76" y="80"/>
                </a:cubicBezTo>
                <a:cubicBezTo>
                  <a:pt x="75" y="84"/>
                  <a:pt x="76" y="88"/>
                  <a:pt x="76" y="92"/>
                </a:cubicBezTo>
                <a:cubicBezTo>
                  <a:pt x="77" y="92"/>
                  <a:pt x="77" y="91"/>
                  <a:pt x="78" y="92"/>
                </a:cubicBezTo>
                <a:cubicBezTo>
                  <a:pt x="80" y="90"/>
                  <a:pt x="78" y="88"/>
                  <a:pt x="79" y="87"/>
                </a:cubicBezTo>
                <a:cubicBezTo>
                  <a:pt x="79" y="87"/>
                  <a:pt x="79" y="87"/>
                  <a:pt x="79" y="87"/>
                </a:cubicBezTo>
                <a:cubicBezTo>
                  <a:pt x="79" y="85"/>
                  <a:pt x="79" y="84"/>
                  <a:pt x="79" y="83"/>
                </a:cubicBezTo>
                <a:cubicBezTo>
                  <a:pt x="79" y="83"/>
                  <a:pt x="79" y="82"/>
                  <a:pt x="79" y="81"/>
                </a:cubicBezTo>
                <a:cubicBezTo>
                  <a:pt x="79" y="81"/>
                  <a:pt x="79" y="81"/>
                  <a:pt x="79" y="81"/>
                </a:cubicBezTo>
                <a:cubicBezTo>
                  <a:pt x="79" y="81"/>
                  <a:pt x="80" y="81"/>
                  <a:pt x="80" y="81"/>
                </a:cubicBezTo>
                <a:cubicBezTo>
                  <a:pt x="80" y="81"/>
                  <a:pt x="80" y="81"/>
                  <a:pt x="80" y="81"/>
                </a:cubicBezTo>
                <a:cubicBezTo>
                  <a:pt x="80" y="82"/>
                  <a:pt x="80" y="83"/>
                  <a:pt x="80" y="83"/>
                </a:cubicBezTo>
                <a:cubicBezTo>
                  <a:pt x="80" y="84"/>
                  <a:pt x="80" y="86"/>
                  <a:pt x="80" y="87"/>
                </a:cubicBezTo>
                <a:cubicBezTo>
                  <a:pt x="80" y="87"/>
                  <a:pt x="80" y="87"/>
                  <a:pt x="80" y="87"/>
                </a:cubicBezTo>
                <a:cubicBezTo>
                  <a:pt x="82" y="94"/>
                  <a:pt x="82" y="101"/>
                  <a:pt x="82" y="108"/>
                </a:cubicBezTo>
                <a:cubicBezTo>
                  <a:pt x="83" y="109"/>
                  <a:pt x="83" y="109"/>
                  <a:pt x="83" y="110"/>
                </a:cubicBezTo>
                <a:cubicBezTo>
                  <a:pt x="83" y="110"/>
                  <a:pt x="83" y="111"/>
                  <a:pt x="82" y="112"/>
                </a:cubicBezTo>
                <a:cubicBezTo>
                  <a:pt x="83" y="113"/>
                  <a:pt x="83" y="114"/>
                  <a:pt x="84" y="115"/>
                </a:cubicBezTo>
                <a:cubicBezTo>
                  <a:pt x="84" y="118"/>
                  <a:pt x="84" y="120"/>
                  <a:pt x="84" y="123"/>
                </a:cubicBezTo>
                <a:cubicBezTo>
                  <a:pt x="84" y="130"/>
                  <a:pt x="84" y="138"/>
                  <a:pt x="83" y="145"/>
                </a:cubicBezTo>
                <a:cubicBezTo>
                  <a:pt x="84" y="148"/>
                  <a:pt x="84" y="151"/>
                  <a:pt x="85" y="153"/>
                </a:cubicBezTo>
                <a:cubicBezTo>
                  <a:pt x="84" y="153"/>
                  <a:pt x="84" y="153"/>
                  <a:pt x="84" y="153"/>
                </a:cubicBezTo>
                <a:cubicBezTo>
                  <a:pt x="85" y="154"/>
                  <a:pt x="85" y="154"/>
                  <a:pt x="85" y="154"/>
                </a:cubicBezTo>
                <a:cubicBezTo>
                  <a:pt x="84" y="154"/>
                  <a:pt x="86" y="155"/>
                  <a:pt x="85" y="154"/>
                </a:cubicBezTo>
                <a:cubicBezTo>
                  <a:pt x="85" y="154"/>
                  <a:pt x="85" y="154"/>
                  <a:pt x="85" y="154"/>
                </a:cubicBezTo>
                <a:cubicBezTo>
                  <a:pt x="85" y="154"/>
                  <a:pt x="85" y="154"/>
                  <a:pt x="85" y="154"/>
                </a:cubicBezTo>
                <a:cubicBezTo>
                  <a:pt x="86" y="150"/>
                  <a:pt x="85" y="147"/>
                  <a:pt x="85" y="143"/>
                </a:cubicBezTo>
                <a:cubicBezTo>
                  <a:pt x="85" y="142"/>
                  <a:pt x="86" y="141"/>
                  <a:pt x="86" y="140"/>
                </a:cubicBezTo>
                <a:cubicBezTo>
                  <a:pt x="86" y="135"/>
                  <a:pt x="85" y="129"/>
                  <a:pt x="87" y="123"/>
                </a:cubicBezTo>
                <a:cubicBezTo>
                  <a:pt x="87" y="123"/>
                  <a:pt x="87" y="123"/>
                  <a:pt x="87" y="123"/>
                </a:cubicBezTo>
                <a:cubicBezTo>
                  <a:pt x="87" y="122"/>
                  <a:pt x="87" y="120"/>
                  <a:pt x="87" y="119"/>
                </a:cubicBezTo>
                <a:cubicBezTo>
                  <a:pt x="87" y="119"/>
                  <a:pt x="87" y="119"/>
                  <a:pt x="87" y="119"/>
                </a:cubicBezTo>
                <a:cubicBezTo>
                  <a:pt x="87" y="119"/>
                  <a:pt x="88" y="119"/>
                  <a:pt x="88" y="119"/>
                </a:cubicBezTo>
                <a:cubicBezTo>
                  <a:pt x="88" y="119"/>
                  <a:pt x="88" y="119"/>
                  <a:pt x="88" y="119"/>
                </a:cubicBezTo>
                <a:cubicBezTo>
                  <a:pt x="88" y="119"/>
                  <a:pt x="88" y="119"/>
                  <a:pt x="88" y="119"/>
                </a:cubicBezTo>
                <a:cubicBezTo>
                  <a:pt x="88" y="121"/>
                  <a:pt x="88" y="122"/>
                  <a:pt x="88" y="123"/>
                </a:cubicBezTo>
                <a:cubicBezTo>
                  <a:pt x="88" y="125"/>
                  <a:pt x="88" y="126"/>
                  <a:pt x="88" y="128"/>
                </a:cubicBezTo>
                <a:cubicBezTo>
                  <a:pt x="90" y="134"/>
                  <a:pt x="89" y="139"/>
                  <a:pt x="88" y="145"/>
                </a:cubicBezTo>
                <a:cubicBezTo>
                  <a:pt x="89" y="145"/>
                  <a:pt x="88" y="145"/>
                  <a:pt x="89" y="146"/>
                </a:cubicBezTo>
                <a:cubicBezTo>
                  <a:pt x="89" y="150"/>
                  <a:pt x="88" y="153"/>
                  <a:pt x="89" y="157"/>
                </a:cubicBezTo>
                <a:cubicBezTo>
                  <a:pt x="88" y="157"/>
                  <a:pt x="89" y="158"/>
                  <a:pt x="88" y="158"/>
                </a:cubicBezTo>
                <a:cubicBezTo>
                  <a:pt x="89" y="159"/>
                  <a:pt x="88" y="160"/>
                  <a:pt x="88" y="161"/>
                </a:cubicBezTo>
                <a:cubicBezTo>
                  <a:pt x="88" y="166"/>
                  <a:pt x="89" y="171"/>
                  <a:pt x="88" y="176"/>
                </a:cubicBezTo>
                <a:cubicBezTo>
                  <a:pt x="89" y="180"/>
                  <a:pt x="88" y="184"/>
                  <a:pt x="88" y="188"/>
                </a:cubicBezTo>
                <a:cubicBezTo>
                  <a:pt x="88" y="188"/>
                  <a:pt x="88" y="189"/>
                  <a:pt x="88" y="189"/>
                </a:cubicBezTo>
                <a:cubicBezTo>
                  <a:pt x="89" y="191"/>
                  <a:pt x="88" y="192"/>
                  <a:pt x="89" y="193"/>
                </a:cubicBezTo>
                <a:cubicBezTo>
                  <a:pt x="88" y="194"/>
                  <a:pt x="89" y="195"/>
                  <a:pt x="89" y="197"/>
                </a:cubicBezTo>
                <a:cubicBezTo>
                  <a:pt x="89" y="197"/>
                  <a:pt x="89" y="198"/>
                  <a:pt x="89" y="198"/>
                </a:cubicBezTo>
                <a:cubicBezTo>
                  <a:pt x="89" y="199"/>
                  <a:pt x="89" y="199"/>
                  <a:pt x="89" y="199"/>
                </a:cubicBezTo>
                <a:cubicBezTo>
                  <a:pt x="89" y="200"/>
                  <a:pt x="89" y="201"/>
                  <a:pt x="90" y="200"/>
                </a:cubicBezTo>
                <a:cubicBezTo>
                  <a:pt x="90" y="200"/>
                  <a:pt x="90" y="200"/>
                  <a:pt x="90" y="200"/>
                </a:cubicBezTo>
                <a:cubicBezTo>
                  <a:pt x="90" y="200"/>
                  <a:pt x="90" y="200"/>
                  <a:pt x="90" y="200"/>
                </a:cubicBezTo>
                <a:cubicBezTo>
                  <a:pt x="90" y="200"/>
                  <a:pt x="90" y="200"/>
                  <a:pt x="91" y="200"/>
                </a:cubicBezTo>
                <a:cubicBezTo>
                  <a:pt x="91" y="200"/>
                  <a:pt x="91" y="200"/>
                  <a:pt x="91" y="200"/>
                </a:cubicBezTo>
                <a:cubicBezTo>
                  <a:pt x="91" y="200"/>
                  <a:pt x="91" y="200"/>
                  <a:pt x="91" y="201"/>
                </a:cubicBezTo>
                <a:cubicBezTo>
                  <a:pt x="91" y="201"/>
                  <a:pt x="91" y="201"/>
                  <a:pt x="91" y="201"/>
                </a:cubicBezTo>
                <a:cubicBezTo>
                  <a:pt x="91" y="203"/>
                  <a:pt x="92" y="205"/>
                  <a:pt x="92" y="207"/>
                </a:cubicBezTo>
                <a:cubicBezTo>
                  <a:pt x="92" y="207"/>
                  <a:pt x="91" y="208"/>
                  <a:pt x="91" y="209"/>
                </a:cubicBezTo>
                <a:cubicBezTo>
                  <a:pt x="91" y="212"/>
                  <a:pt x="91" y="214"/>
                  <a:pt x="92" y="217"/>
                </a:cubicBezTo>
                <a:cubicBezTo>
                  <a:pt x="92" y="222"/>
                  <a:pt x="92" y="228"/>
                  <a:pt x="92" y="233"/>
                </a:cubicBezTo>
                <a:cubicBezTo>
                  <a:pt x="92" y="236"/>
                  <a:pt x="92" y="239"/>
                  <a:pt x="93" y="241"/>
                </a:cubicBezTo>
                <a:cubicBezTo>
                  <a:pt x="94" y="233"/>
                  <a:pt x="92" y="224"/>
                  <a:pt x="93" y="216"/>
                </a:cubicBezTo>
                <a:cubicBezTo>
                  <a:pt x="93" y="214"/>
                  <a:pt x="93" y="212"/>
                  <a:pt x="93" y="209"/>
                </a:cubicBezTo>
                <a:cubicBezTo>
                  <a:pt x="92" y="207"/>
                  <a:pt x="93" y="205"/>
                  <a:pt x="93" y="203"/>
                </a:cubicBezTo>
                <a:cubicBezTo>
                  <a:pt x="93" y="201"/>
                  <a:pt x="92" y="200"/>
                  <a:pt x="93" y="198"/>
                </a:cubicBezTo>
                <a:cubicBezTo>
                  <a:pt x="93" y="198"/>
                  <a:pt x="93" y="197"/>
                  <a:pt x="93" y="197"/>
                </a:cubicBezTo>
                <a:cubicBezTo>
                  <a:pt x="92" y="195"/>
                  <a:pt x="93" y="192"/>
                  <a:pt x="93" y="190"/>
                </a:cubicBezTo>
                <a:cubicBezTo>
                  <a:pt x="93" y="190"/>
                  <a:pt x="93" y="189"/>
                  <a:pt x="93" y="189"/>
                </a:cubicBezTo>
                <a:cubicBezTo>
                  <a:pt x="93" y="187"/>
                  <a:pt x="93" y="185"/>
                  <a:pt x="93" y="184"/>
                </a:cubicBezTo>
                <a:cubicBezTo>
                  <a:pt x="93" y="183"/>
                  <a:pt x="93" y="183"/>
                  <a:pt x="93" y="182"/>
                </a:cubicBezTo>
                <a:cubicBezTo>
                  <a:pt x="93" y="182"/>
                  <a:pt x="94" y="181"/>
                  <a:pt x="94" y="181"/>
                </a:cubicBezTo>
                <a:cubicBezTo>
                  <a:pt x="94" y="180"/>
                  <a:pt x="93" y="179"/>
                  <a:pt x="93" y="178"/>
                </a:cubicBezTo>
                <a:cubicBezTo>
                  <a:pt x="93" y="177"/>
                  <a:pt x="94" y="175"/>
                  <a:pt x="94" y="174"/>
                </a:cubicBezTo>
                <a:cubicBezTo>
                  <a:pt x="94" y="172"/>
                  <a:pt x="94" y="171"/>
                  <a:pt x="95" y="170"/>
                </a:cubicBezTo>
                <a:cubicBezTo>
                  <a:pt x="95" y="170"/>
                  <a:pt x="95" y="170"/>
                  <a:pt x="95" y="170"/>
                </a:cubicBezTo>
                <a:cubicBezTo>
                  <a:pt x="95" y="168"/>
                  <a:pt x="95" y="167"/>
                  <a:pt x="95" y="166"/>
                </a:cubicBezTo>
                <a:cubicBezTo>
                  <a:pt x="95" y="166"/>
                  <a:pt x="95" y="166"/>
                  <a:pt x="95" y="166"/>
                </a:cubicBezTo>
                <a:cubicBezTo>
                  <a:pt x="95" y="166"/>
                  <a:pt x="95" y="166"/>
                  <a:pt x="95" y="166"/>
                </a:cubicBezTo>
                <a:cubicBezTo>
                  <a:pt x="95" y="166"/>
                  <a:pt x="96" y="166"/>
                  <a:pt x="95" y="166"/>
                </a:cubicBezTo>
                <a:cubicBezTo>
                  <a:pt x="95" y="167"/>
                  <a:pt x="95" y="168"/>
                  <a:pt x="95" y="170"/>
                </a:cubicBezTo>
                <a:cubicBezTo>
                  <a:pt x="95" y="170"/>
                  <a:pt x="95" y="170"/>
                  <a:pt x="95" y="170"/>
                </a:cubicBezTo>
                <a:cubicBezTo>
                  <a:pt x="95" y="171"/>
                  <a:pt x="96" y="172"/>
                  <a:pt x="95" y="173"/>
                </a:cubicBezTo>
                <a:cubicBezTo>
                  <a:pt x="96" y="174"/>
                  <a:pt x="96" y="174"/>
                  <a:pt x="96" y="175"/>
                </a:cubicBezTo>
                <a:cubicBezTo>
                  <a:pt x="96" y="183"/>
                  <a:pt x="96" y="192"/>
                  <a:pt x="96" y="200"/>
                </a:cubicBezTo>
                <a:cubicBezTo>
                  <a:pt x="97" y="198"/>
                  <a:pt x="96" y="194"/>
                  <a:pt x="97" y="192"/>
                </a:cubicBezTo>
                <a:cubicBezTo>
                  <a:pt x="99" y="191"/>
                  <a:pt x="97" y="195"/>
                  <a:pt x="99" y="194"/>
                </a:cubicBezTo>
                <a:cubicBezTo>
                  <a:pt x="99" y="194"/>
                  <a:pt x="99" y="194"/>
                  <a:pt x="99" y="194"/>
                </a:cubicBezTo>
                <a:cubicBezTo>
                  <a:pt x="99" y="194"/>
                  <a:pt x="99" y="194"/>
                  <a:pt x="99" y="194"/>
                </a:cubicBezTo>
                <a:cubicBezTo>
                  <a:pt x="99" y="194"/>
                  <a:pt x="100" y="193"/>
                  <a:pt x="100" y="194"/>
                </a:cubicBezTo>
                <a:cubicBezTo>
                  <a:pt x="100" y="194"/>
                  <a:pt x="100" y="194"/>
                  <a:pt x="100" y="194"/>
                </a:cubicBezTo>
                <a:cubicBezTo>
                  <a:pt x="100" y="195"/>
                  <a:pt x="100" y="195"/>
                  <a:pt x="100" y="195"/>
                </a:cubicBezTo>
                <a:cubicBezTo>
                  <a:pt x="100" y="195"/>
                  <a:pt x="100" y="195"/>
                  <a:pt x="100" y="195"/>
                </a:cubicBezTo>
                <a:cubicBezTo>
                  <a:pt x="100" y="195"/>
                  <a:pt x="100" y="195"/>
                  <a:pt x="100" y="195"/>
                </a:cubicBezTo>
                <a:cubicBezTo>
                  <a:pt x="100" y="201"/>
                  <a:pt x="99" y="208"/>
                  <a:pt x="100" y="214"/>
                </a:cubicBezTo>
                <a:cubicBezTo>
                  <a:pt x="99" y="220"/>
                  <a:pt x="101" y="226"/>
                  <a:pt x="100" y="232"/>
                </a:cubicBezTo>
                <a:cubicBezTo>
                  <a:pt x="101" y="243"/>
                  <a:pt x="100" y="255"/>
                  <a:pt x="100" y="267"/>
                </a:cubicBezTo>
                <a:cubicBezTo>
                  <a:pt x="100" y="267"/>
                  <a:pt x="101" y="267"/>
                  <a:pt x="101" y="267"/>
                </a:cubicBezTo>
                <a:cubicBezTo>
                  <a:pt x="102" y="269"/>
                  <a:pt x="101" y="274"/>
                  <a:pt x="101" y="277"/>
                </a:cubicBezTo>
                <a:cubicBezTo>
                  <a:pt x="101" y="278"/>
                  <a:pt x="100" y="277"/>
                  <a:pt x="100" y="278"/>
                </a:cubicBezTo>
                <a:cubicBezTo>
                  <a:pt x="100" y="279"/>
                  <a:pt x="101" y="280"/>
                  <a:pt x="101" y="281"/>
                </a:cubicBezTo>
                <a:cubicBezTo>
                  <a:pt x="100" y="282"/>
                  <a:pt x="102" y="284"/>
                  <a:pt x="101" y="285"/>
                </a:cubicBezTo>
                <a:cubicBezTo>
                  <a:pt x="101" y="286"/>
                  <a:pt x="101" y="286"/>
                  <a:pt x="102" y="287"/>
                </a:cubicBezTo>
                <a:cubicBezTo>
                  <a:pt x="101" y="290"/>
                  <a:pt x="102" y="293"/>
                  <a:pt x="101" y="296"/>
                </a:cubicBezTo>
                <a:cubicBezTo>
                  <a:pt x="102" y="299"/>
                  <a:pt x="100" y="303"/>
                  <a:pt x="102" y="307"/>
                </a:cubicBezTo>
                <a:cubicBezTo>
                  <a:pt x="101" y="309"/>
                  <a:pt x="102" y="311"/>
                  <a:pt x="101" y="312"/>
                </a:cubicBezTo>
                <a:cubicBezTo>
                  <a:pt x="101" y="313"/>
                  <a:pt x="101" y="313"/>
                  <a:pt x="102" y="313"/>
                </a:cubicBezTo>
                <a:cubicBezTo>
                  <a:pt x="101" y="314"/>
                  <a:pt x="101" y="314"/>
                  <a:pt x="101" y="315"/>
                </a:cubicBezTo>
                <a:cubicBezTo>
                  <a:pt x="101" y="316"/>
                  <a:pt x="102" y="317"/>
                  <a:pt x="101" y="317"/>
                </a:cubicBezTo>
                <a:cubicBezTo>
                  <a:pt x="103" y="318"/>
                  <a:pt x="103" y="321"/>
                  <a:pt x="104" y="323"/>
                </a:cubicBezTo>
                <a:cubicBezTo>
                  <a:pt x="105" y="322"/>
                  <a:pt x="105" y="321"/>
                  <a:pt x="105" y="319"/>
                </a:cubicBezTo>
                <a:cubicBezTo>
                  <a:pt x="105" y="319"/>
                  <a:pt x="105" y="319"/>
                  <a:pt x="105" y="319"/>
                </a:cubicBezTo>
                <a:cubicBezTo>
                  <a:pt x="105" y="319"/>
                  <a:pt x="105" y="318"/>
                  <a:pt x="105" y="317"/>
                </a:cubicBezTo>
                <a:cubicBezTo>
                  <a:pt x="105" y="315"/>
                  <a:pt x="105" y="313"/>
                  <a:pt x="105" y="312"/>
                </a:cubicBezTo>
                <a:cubicBezTo>
                  <a:pt x="105" y="312"/>
                  <a:pt x="105" y="311"/>
                  <a:pt x="105" y="311"/>
                </a:cubicBezTo>
                <a:cubicBezTo>
                  <a:pt x="106" y="311"/>
                  <a:pt x="106" y="311"/>
                  <a:pt x="106" y="311"/>
                </a:cubicBezTo>
                <a:cubicBezTo>
                  <a:pt x="106" y="311"/>
                  <a:pt x="106" y="312"/>
                  <a:pt x="106" y="312"/>
                </a:cubicBezTo>
                <a:cubicBezTo>
                  <a:pt x="106" y="313"/>
                  <a:pt x="106" y="315"/>
                  <a:pt x="106" y="317"/>
                </a:cubicBezTo>
                <a:cubicBezTo>
                  <a:pt x="106" y="318"/>
                  <a:pt x="106" y="319"/>
                  <a:pt x="106" y="319"/>
                </a:cubicBezTo>
                <a:cubicBezTo>
                  <a:pt x="106" y="320"/>
                  <a:pt x="106" y="320"/>
                  <a:pt x="106" y="320"/>
                </a:cubicBezTo>
                <a:cubicBezTo>
                  <a:pt x="107" y="327"/>
                  <a:pt x="107" y="335"/>
                  <a:pt x="107" y="343"/>
                </a:cubicBezTo>
                <a:cubicBezTo>
                  <a:pt x="107" y="343"/>
                  <a:pt x="107" y="343"/>
                  <a:pt x="107" y="344"/>
                </a:cubicBezTo>
                <a:cubicBezTo>
                  <a:pt x="107" y="344"/>
                  <a:pt x="107" y="344"/>
                  <a:pt x="108" y="345"/>
                </a:cubicBezTo>
                <a:cubicBezTo>
                  <a:pt x="108" y="372"/>
                  <a:pt x="111" y="400"/>
                  <a:pt x="112" y="427"/>
                </a:cubicBezTo>
                <a:cubicBezTo>
                  <a:pt x="112" y="432"/>
                  <a:pt x="113" y="438"/>
                  <a:pt x="113" y="443"/>
                </a:cubicBezTo>
                <a:cubicBezTo>
                  <a:pt x="113" y="447"/>
                  <a:pt x="114" y="451"/>
                  <a:pt x="114" y="455"/>
                </a:cubicBezTo>
                <a:cubicBezTo>
                  <a:pt x="114" y="456"/>
                  <a:pt x="113" y="457"/>
                  <a:pt x="113" y="458"/>
                </a:cubicBezTo>
                <a:cubicBezTo>
                  <a:pt x="113" y="460"/>
                  <a:pt x="114" y="462"/>
                  <a:pt x="114" y="464"/>
                </a:cubicBezTo>
                <a:cubicBezTo>
                  <a:pt x="114" y="465"/>
                  <a:pt x="114" y="466"/>
                  <a:pt x="114" y="467"/>
                </a:cubicBezTo>
                <a:cubicBezTo>
                  <a:pt x="114" y="468"/>
                  <a:pt x="115" y="469"/>
                  <a:pt x="114" y="471"/>
                </a:cubicBezTo>
                <a:cubicBezTo>
                  <a:pt x="115" y="477"/>
                  <a:pt x="115" y="483"/>
                  <a:pt x="115" y="489"/>
                </a:cubicBezTo>
                <a:cubicBezTo>
                  <a:pt x="115" y="494"/>
                  <a:pt x="115" y="500"/>
                  <a:pt x="115" y="505"/>
                </a:cubicBezTo>
                <a:cubicBezTo>
                  <a:pt x="115" y="507"/>
                  <a:pt x="116" y="510"/>
                  <a:pt x="116" y="512"/>
                </a:cubicBezTo>
                <a:cubicBezTo>
                  <a:pt x="116" y="514"/>
                  <a:pt x="115" y="516"/>
                  <a:pt x="115" y="518"/>
                </a:cubicBezTo>
                <a:cubicBezTo>
                  <a:pt x="115" y="518"/>
                  <a:pt x="116" y="519"/>
                  <a:pt x="116" y="519"/>
                </a:cubicBezTo>
                <a:cubicBezTo>
                  <a:pt x="116" y="526"/>
                  <a:pt x="116" y="534"/>
                  <a:pt x="117" y="542"/>
                </a:cubicBezTo>
                <a:cubicBezTo>
                  <a:pt x="117" y="546"/>
                  <a:pt x="117" y="550"/>
                  <a:pt x="117" y="554"/>
                </a:cubicBezTo>
                <a:cubicBezTo>
                  <a:pt x="117" y="558"/>
                  <a:pt x="118" y="562"/>
                  <a:pt x="118" y="566"/>
                </a:cubicBezTo>
                <a:cubicBezTo>
                  <a:pt x="119" y="582"/>
                  <a:pt x="120" y="598"/>
                  <a:pt x="121" y="614"/>
                </a:cubicBezTo>
                <a:cubicBezTo>
                  <a:pt x="121" y="620"/>
                  <a:pt x="122" y="627"/>
                  <a:pt x="122" y="634"/>
                </a:cubicBezTo>
                <a:cubicBezTo>
                  <a:pt x="122" y="641"/>
                  <a:pt x="122" y="647"/>
                  <a:pt x="122" y="654"/>
                </a:cubicBezTo>
                <a:cubicBezTo>
                  <a:pt x="123" y="662"/>
                  <a:pt x="122" y="669"/>
                  <a:pt x="122" y="676"/>
                </a:cubicBezTo>
                <a:cubicBezTo>
                  <a:pt x="122" y="684"/>
                  <a:pt x="123" y="691"/>
                  <a:pt x="123" y="699"/>
                </a:cubicBezTo>
                <a:cubicBezTo>
                  <a:pt x="123" y="701"/>
                  <a:pt x="123" y="703"/>
                  <a:pt x="123" y="706"/>
                </a:cubicBezTo>
                <a:cubicBezTo>
                  <a:pt x="123" y="713"/>
                  <a:pt x="124" y="720"/>
                  <a:pt x="124" y="728"/>
                </a:cubicBezTo>
                <a:cubicBezTo>
                  <a:pt x="125" y="731"/>
                  <a:pt x="125" y="734"/>
                  <a:pt x="125" y="736"/>
                </a:cubicBezTo>
                <a:cubicBezTo>
                  <a:pt x="125" y="739"/>
                  <a:pt x="125" y="743"/>
                  <a:pt x="126" y="746"/>
                </a:cubicBezTo>
                <a:cubicBezTo>
                  <a:pt x="126" y="752"/>
                  <a:pt x="126" y="758"/>
                  <a:pt x="127" y="763"/>
                </a:cubicBezTo>
                <a:cubicBezTo>
                  <a:pt x="126" y="770"/>
                  <a:pt x="128" y="776"/>
                  <a:pt x="127" y="782"/>
                </a:cubicBezTo>
                <a:cubicBezTo>
                  <a:pt x="128" y="783"/>
                  <a:pt x="127" y="784"/>
                  <a:pt x="128" y="784"/>
                </a:cubicBezTo>
                <a:cubicBezTo>
                  <a:pt x="128" y="791"/>
                  <a:pt x="128" y="799"/>
                  <a:pt x="129" y="806"/>
                </a:cubicBezTo>
                <a:cubicBezTo>
                  <a:pt x="129" y="813"/>
                  <a:pt x="129" y="820"/>
                  <a:pt x="130" y="827"/>
                </a:cubicBezTo>
                <a:cubicBezTo>
                  <a:pt x="129" y="830"/>
                  <a:pt x="130" y="833"/>
                  <a:pt x="130" y="835"/>
                </a:cubicBezTo>
                <a:cubicBezTo>
                  <a:pt x="130" y="837"/>
                  <a:pt x="129" y="838"/>
                  <a:pt x="130" y="839"/>
                </a:cubicBezTo>
                <a:cubicBezTo>
                  <a:pt x="129" y="841"/>
                  <a:pt x="130" y="842"/>
                  <a:pt x="129" y="844"/>
                </a:cubicBezTo>
                <a:cubicBezTo>
                  <a:pt x="129" y="844"/>
                  <a:pt x="129" y="844"/>
                  <a:pt x="129" y="844"/>
                </a:cubicBezTo>
                <a:cubicBezTo>
                  <a:pt x="129" y="844"/>
                  <a:pt x="130" y="845"/>
                  <a:pt x="130" y="845"/>
                </a:cubicBezTo>
                <a:cubicBezTo>
                  <a:pt x="130" y="846"/>
                  <a:pt x="129" y="846"/>
                  <a:pt x="129" y="846"/>
                </a:cubicBezTo>
                <a:cubicBezTo>
                  <a:pt x="129" y="847"/>
                  <a:pt x="129" y="847"/>
                  <a:pt x="129" y="847"/>
                </a:cubicBezTo>
                <a:cubicBezTo>
                  <a:pt x="129" y="847"/>
                  <a:pt x="129" y="847"/>
                  <a:pt x="130" y="848"/>
                </a:cubicBezTo>
                <a:cubicBezTo>
                  <a:pt x="130" y="848"/>
                  <a:pt x="130" y="848"/>
                  <a:pt x="130" y="848"/>
                </a:cubicBezTo>
                <a:cubicBezTo>
                  <a:pt x="130" y="848"/>
                  <a:pt x="130" y="849"/>
                  <a:pt x="130" y="849"/>
                </a:cubicBezTo>
                <a:cubicBezTo>
                  <a:pt x="130" y="850"/>
                  <a:pt x="130" y="851"/>
                  <a:pt x="129" y="853"/>
                </a:cubicBezTo>
                <a:cubicBezTo>
                  <a:pt x="129" y="853"/>
                  <a:pt x="129" y="853"/>
                  <a:pt x="129" y="853"/>
                </a:cubicBezTo>
                <a:cubicBezTo>
                  <a:pt x="130" y="854"/>
                  <a:pt x="130" y="856"/>
                  <a:pt x="130" y="858"/>
                </a:cubicBezTo>
                <a:cubicBezTo>
                  <a:pt x="130" y="858"/>
                  <a:pt x="130" y="858"/>
                  <a:pt x="130" y="858"/>
                </a:cubicBezTo>
                <a:cubicBezTo>
                  <a:pt x="130" y="858"/>
                  <a:pt x="130" y="858"/>
                  <a:pt x="130" y="858"/>
                </a:cubicBezTo>
                <a:cubicBezTo>
                  <a:pt x="130" y="859"/>
                  <a:pt x="130" y="860"/>
                  <a:pt x="129" y="860"/>
                </a:cubicBezTo>
                <a:cubicBezTo>
                  <a:pt x="129" y="860"/>
                  <a:pt x="129" y="860"/>
                  <a:pt x="129" y="860"/>
                </a:cubicBezTo>
                <a:cubicBezTo>
                  <a:pt x="130" y="861"/>
                  <a:pt x="130" y="862"/>
                  <a:pt x="130" y="863"/>
                </a:cubicBezTo>
                <a:cubicBezTo>
                  <a:pt x="130" y="863"/>
                  <a:pt x="130" y="863"/>
                  <a:pt x="130" y="863"/>
                </a:cubicBezTo>
                <a:cubicBezTo>
                  <a:pt x="130" y="865"/>
                  <a:pt x="130" y="868"/>
                  <a:pt x="130" y="870"/>
                </a:cubicBezTo>
                <a:cubicBezTo>
                  <a:pt x="130" y="870"/>
                  <a:pt x="130" y="870"/>
                  <a:pt x="130" y="871"/>
                </a:cubicBezTo>
                <a:cubicBezTo>
                  <a:pt x="130" y="871"/>
                  <a:pt x="130" y="871"/>
                  <a:pt x="130" y="871"/>
                </a:cubicBezTo>
                <a:cubicBezTo>
                  <a:pt x="130" y="871"/>
                  <a:pt x="129" y="871"/>
                  <a:pt x="129" y="871"/>
                </a:cubicBezTo>
                <a:cubicBezTo>
                  <a:pt x="129" y="871"/>
                  <a:pt x="129" y="870"/>
                  <a:pt x="129" y="870"/>
                </a:cubicBezTo>
                <a:cubicBezTo>
                  <a:pt x="129" y="870"/>
                  <a:pt x="129" y="870"/>
                  <a:pt x="129" y="870"/>
                </a:cubicBezTo>
                <a:cubicBezTo>
                  <a:pt x="128" y="871"/>
                  <a:pt x="129" y="872"/>
                  <a:pt x="129" y="873"/>
                </a:cubicBezTo>
                <a:cubicBezTo>
                  <a:pt x="129" y="873"/>
                  <a:pt x="129" y="873"/>
                  <a:pt x="130" y="872"/>
                </a:cubicBezTo>
                <a:cubicBezTo>
                  <a:pt x="130" y="873"/>
                  <a:pt x="130" y="873"/>
                  <a:pt x="130" y="874"/>
                </a:cubicBezTo>
                <a:cubicBezTo>
                  <a:pt x="130" y="874"/>
                  <a:pt x="130" y="874"/>
                  <a:pt x="130" y="874"/>
                </a:cubicBezTo>
                <a:cubicBezTo>
                  <a:pt x="130" y="874"/>
                  <a:pt x="130" y="875"/>
                  <a:pt x="130" y="875"/>
                </a:cubicBezTo>
                <a:cubicBezTo>
                  <a:pt x="130" y="876"/>
                  <a:pt x="130" y="877"/>
                  <a:pt x="130" y="878"/>
                </a:cubicBezTo>
                <a:cubicBezTo>
                  <a:pt x="129" y="879"/>
                  <a:pt x="129" y="879"/>
                  <a:pt x="129" y="879"/>
                </a:cubicBezTo>
                <a:cubicBezTo>
                  <a:pt x="129" y="879"/>
                  <a:pt x="129" y="879"/>
                  <a:pt x="129" y="879"/>
                </a:cubicBezTo>
                <a:cubicBezTo>
                  <a:pt x="129" y="879"/>
                  <a:pt x="129" y="880"/>
                  <a:pt x="129" y="880"/>
                </a:cubicBezTo>
                <a:cubicBezTo>
                  <a:pt x="130" y="880"/>
                  <a:pt x="130" y="880"/>
                  <a:pt x="130" y="880"/>
                </a:cubicBezTo>
                <a:cubicBezTo>
                  <a:pt x="130" y="881"/>
                  <a:pt x="130" y="881"/>
                  <a:pt x="130" y="881"/>
                </a:cubicBezTo>
                <a:cubicBezTo>
                  <a:pt x="130" y="881"/>
                  <a:pt x="130" y="882"/>
                  <a:pt x="130" y="883"/>
                </a:cubicBezTo>
                <a:cubicBezTo>
                  <a:pt x="130" y="883"/>
                  <a:pt x="130" y="883"/>
                  <a:pt x="130" y="883"/>
                </a:cubicBezTo>
                <a:cubicBezTo>
                  <a:pt x="130" y="883"/>
                  <a:pt x="130" y="884"/>
                  <a:pt x="130" y="884"/>
                </a:cubicBezTo>
                <a:cubicBezTo>
                  <a:pt x="130" y="884"/>
                  <a:pt x="130" y="884"/>
                  <a:pt x="130" y="884"/>
                </a:cubicBezTo>
                <a:cubicBezTo>
                  <a:pt x="130" y="885"/>
                  <a:pt x="130" y="887"/>
                  <a:pt x="130" y="888"/>
                </a:cubicBezTo>
                <a:cubicBezTo>
                  <a:pt x="129" y="886"/>
                  <a:pt x="129" y="890"/>
                  <a:pt x="129" y="891"/>
                </a:cubicBezTo>
                <a:cubicBezTo>
                  <a:pt x="129" y="891"/>
                  <a:pt x="129" y="891"/>
                  <a:pt x="129" y="891"/>
                </a:cubicBezTo>
                <a:cubicBezTo>
                  <a:pt x="129" y="891"/>
                  <a:pt x="129" y="891"/>
                  <a:pt x="129" y="891"/>
                </a:cubicBezTo>
                <a:cubicBezTo>
                  <a:pt x="129" y="892"/>
                  <a:pt x="129" y="892"/>
                  <a:pt x="129" y="892"/>
                </a:cubicBezTo>
                <a:cubicBezTo>
                  <a:pt x="129" y="892"/>
                  <a:pt x="129" y="892"/>
                  <a:pt x="129" y="891"/>
                </a:cubicBezTo>
                <a:cubicBezTo>
                  <a:pt x="129" y="891"/>
                  <a:pt x="129" y="891"/>
                  <a:pt x="129" y="891"/>
                </a:cubicBezTo>
                <a:cubicBezTo>
                  <a:pt x="129" y="891"/>
                  <a:pt x="129" y="891"/>
                  <a:pt x="129" y="891"/>
                </a:cubicBezTo>
                <a:cubicBezTo>
                  <a:pt x="129" y="891"/>
                  <a:pt x="129" y="891"/>
                  <a:pt x="129" y="890"/>
                </a:cubicBezTo>
                <a:cubicBezTo>
                  <a:pt x="129" y="890"/>
                  <a:pt x="129" y="890"/>
                  <a:pt x="130" y="889"/>
                </a:cubicBezTo>
                <a:cubicBezTo>
                  <a:pt x="130" y="889"/>
                  <a:pt x="130" y="889"/>
                  <a:pt x="130" y="889"/>
                </a:cubicBezTo>
                <a:cubicBezTo>
                  <a:pt x="130" y="889"/>
                  <a:pt x="130" y="889"/>
                  <a:pt x="130" y="889"/>
                </a:cubicBezTo>
                <a:cubicBezTo>
                  <a:pt x="130" y="889"/>
                  <a:pt x="130" y="889"/>
                  <a:pt x="130" y="889"/>
                </a:cubicBezTo>
                <a:cubicBezTo>
                  <a:pt x="130" y="890"/>
                  <a:pt x="130" y="890"/>
                  <a:pt x="130" y="891"/>
                </a:cubicBezTo>
                <a:cubicBezTo>
                  <a:pt x="130" y="891"/>
                  <a:pt x="130" y="891"/>
                  <a:pt x="130" y="891"/>
                </a:cubicBezTo>
                <a:cubicBezTo>
                  <a:pt x="130" y="891"/>
                  <a:pt x="130" y="891"/>
                  <a:pt x="130" y="891"/>
                </a:cubicBezTo>
                <a:cubicBezTo>
                  <a:pt x="130" y="891"/>
                  <a:pt x="130" y="891"/>
                  <a:pt x="130" y="892"/>
                </a:cubicBezTo>
                <a:cubicBezTo>
                  <a:pt x="130" y="892"/>
                  <a:pt x="131" y="893"/>
                  <a:pt x="130" y="893"/>
                </a:cubicBezTo>
                <a:cubicBezTo>
                  <a:pt x="130" y="894"/>
                  <a:pt x="130" y="894"/>
                  <a:pt x="130" y="895"/>
                </a:cubicBezTo>
                <a:cubicBezTo>
                  <a:pt x="130" y="900"/>
                  <a:pt x="131" y="905"/>
                  <a:pt x="130" y="910"/>
                </a:cubicBezTo>
                <a:cubicBezTo>
                  <a:pt x="131" y="913"/>
                  <a:pt x="130" y="915"/>
                  <a:pt x="130" y="918"/>
                </a:cubicBezTo>
                <a:cubicBezTo>
                  <a:pt x="131" y="918"/>
                  <a:pt x="130" y="919"/>
                  <a:pt x="131" y="919"/>
                </a:cubicBezTo>
                <a:cubicBezTo>
                  <a:pt x="130" y="921"/>
                  <a:pt x="130" y="922"/>
                  <a:pt x="131" y="924"/>
                </a:cubicBezTo>
                <a:cubicBezTo>
                  <a:pt x="130" y="924"/>
                  <a:pt x="130" y="925"/>
                  <a:pt x="130" y="925"/>
                </a:cubicBezTo>
                <a:cubicBezTo>
                  <a:pt x="130" y="925"/>
                  <a:pt x="131" y="925"/>
                  <a:pt x="131" y="926"/>
                </a:cubicBezTo>
                <a:cubicBezTo>
                  <a:pt x="130" y="926"/>
                  <a:pt x="130" y="926"/>
                  <a:pt x="130" y="926"/>
                </a:cubicBezTo>
                <a:cubicBezTo>
                  <a:pt x="131" y="926"/>
                  <a:pt x="131" y="926"/>
                  <a:pt x="131" y="926"/>
                </a:cubicBezTo>
                <a:cubicBezTo>
                  <a:pt x="130" y="927"/>
                  <a:pt x="132" y="928"/>
                  <a:pt x="130" y="929"/>
                </a:cubicBezTo>
                <a:cubicBezTo>
                  <a:pt x="131" y="929"/>
                  <a:pt x="131" y="928"/>
                  <a:pt x="131" y="929"/>
                </a:cubicBezTo>
                <a:cubicBezTo>
                  <a:pt x="131" y="930"/>
                  <a:pt x="131" y="930"/>
                  <a:pt x="130" y="932"/>
                </a:cubicBezTo>
                <a:cubicBezTo>
                  <a:pt x="131" y="933"/>
                  <a:pt x="130" y="933"/>
                  <a:pt x="131" y="935"/>
                </a:cubicBezTo>
                <a:cubicBezTo>
                  <a:pt x="130" y="935"/>
                  <a:pt x="132" y="936"/>
                  <a:pt x="131" y="936"/>
                </a:cubicBezTo>
                <a:cubicBezTo>
                  <a:pt x="131" y="937"/>
                  <a:pt x="131" y="937"/>
                  <a:pt x="131" y="937"/>
                </a:cubicBezTo>
                <a:cubicBezTo>
                  <a:pt x="131" y="952"/>
                  <a:pt x="131" y="967"/>
                  <a:pt x="131" y="982"/>
                </a:cubicBezTo>
                <a:cubicBezTo>
                  <a:pt x="131" y="983"/>
                  <a:pt x="131" y="984"/>
                  <a:pt x="131" y="985"/>
                </a:cubicBezTo>
                <a:cubicBezTo>
                  <a:pt x="130" y="996"/>
                  <a:pt x="131" y="1007"/>
                  <a:pt x="130" y="1018"/>
                </a:cubicBezTo>
                <a:cubicBezTo>
                  <a:pt x="131" y="1024"/>
                  <a:pt x="131" y="1030"/>
                  <a:pt x="130" y="1036"/>
                </a:cubicBezTo>
                <a:cubicBezTo>
                  <a:pt x="131" y="1053"/>
                  <a:pt x="131" y="1070"/>
                  <a:pt x="130" y="1087"/>
                </a:cubicBezTo>
                <a:cubicBezTo>
                  <a:pt x="129" y="1092"/>
                  <a:pt x="129" y="1096"/>
                  <a:pt x="129" y="1101"/>
                </a:cubicBezTo>
                <a:cubicBezTo>
                  <a:pt x="129" y="1103"/>
                  <a:pt x="129" y="1105"/>
                  <a:pt x="128" y="1108"/>
                </a:cubicBezTo>
                <a:cubicBezTo>
                  <a:pt x="128" y="1113"/>
                  <a:pt x="127" y="1120"/>
                  <a:pt x="127" y="1126"/>
                </a:cubicBezTo>
                <a:cubicBezTo>
                  <a:pt x="127" y="1126"/>
                  <a:pt x="128" y="1127"/>
                  <a:pt x="128" y="1127"/>
                </a:cubicBezTo>
                <a:cubicBezTo>
                  <a:pt x="127" y="1128"/>
                  <a:pt x="128" y="1130"/>
                  <a:pt x="127" y="1131"/>
                </a:cubicBezTo>
                <a:cubicBezTo>
                  <a:pt x="126" y="1134"/>
                  <a:pt x="128" y="1137"/>
                  <a:pt x="126" y="1140"/>
                </a:cubicBezTo>
                <a:cubicBezTo>
                  <a:pt x="127" y="1141"/>
                  <a:pt x="126" y="1141"/>
                  <a:pt x="127" y="1142"/>
                </a:cubicBezTo>
                <a:cubicBezTo>
                  <a:pt x="126" y="1144"/>
                  <a:pt x="127" y="1149"/>
                  <a:pt x="127" y="1153"/>
                </a:cubicBezTo>
                <a:cubicBezTo>
                  <a:pt x="127" y="1154"/>
                  <a:pt x="127" y="1155"/>
                  <a:pt x="125" y="1155"/>
                </a:cubicBezTo>
                <a:cubicBezTo>
                  <a:pt x="125" y="1159"/>
                  <a:pt x="125" y="1162"/>
                  <a:pt x="126" y="1166"/>
                </a:cubicBezTo>
                <a:cubicBezTo>
                  <a:pt x="125" y="1167"/>
                  <a:pt x="125" y="1166"/>
                  <a:pt x="125" y="1166"/>
                </a:cubicBezTo>
                <a:cubicBezTo>
                  <a:pt x="125" y="1167"/>
                  <a:pt x="125" y="1168"/>
                  <a:pt x="125" y="1169"/>
                </a:cubicBezTo>
                <a:cubicBezTo>
                  <a:pt x="125" y="1170"/>
                  <a:pt x="125" y="1170"/>
                  <a:pt x="125" y="1171"/>
                </a:cubicBezTo>
                <a:cubicBezTo>
                  <a:pt x="125" y="1171"/>
                  <a:pt x="125" y="1171"/>
                  <a:pt x="125" y="1171"/>
                </a:cubicBezTo>
                <a:cubicBezTo>
                  <a:pt x="124" y="1171"/>
                  <a:pt x="124" y="1171"/>
                  <a:pt x="124" y="1171"/>
                </a:cubicBezTo>
                <a:cubicBezTo>
                  <a:pt x="124" y="1170"/>
                  <a:pt x="124" y="1170"/>
                  <a:pt x="124" y="1169"/>
                </a:cubicBezTo>
                <a:cubicBezTo>
                  <a:pt x="124" y="1168"/>
                  <a:pt x="124" y="1167"/>
                  <a:pt x="124" y="1166"/>
                </a:cubicBezTo>
                <a:cubicBezTo>
                  <a:pt x="124" y="1166"/>
                  <a:pt x="124" y="1166"/>
                  <a:pt x="124" y="1166"/>
                </a:cubicBezTo>
                <a:cubicBezTo>
                  <a:pt x="124" y="1165"/>
                  <a:pt x="123" y="1164"/>
                  <a:pt x="122" y="1163"/>
                </a:cubicBezTo>
                <a:cubicBezTo>
                  <a:pt x="121" y="1164"/>
                  <a:pt x="122" y="1165"/>
                  <a:pt x="122" y="1166"/>
                </a:cubicBezTo>
                <a:cubicBezTo>
                  <a:pt x="120" y="1167"/>
                  <a:pt x="121" y="1169"/>
                  <a:pt x="120" y="1170"/>
                </a:cubicBezTo>
                <a:cubicBezTo>
                  <a:pt x="119" y="1170"/>
                  <a:pt x="118" y="1170"/>
                  <a:pt x="118" y="1171"/>
                </a:cubicBezTo>
                <a:cubicBezTo>
                  <a:pt x="115" y="1170"/>
                  <a:pt x="114" y="1169"/>
                  <a:pt x="114" y="1166"/>
                </a:cubicBezTo>
                <a:cubicBezTo>
                  <a:pt x="114" y="1162"/>
                  <a:pt x="115" y="1157"/>
                  <a:pt x="114" y="1154"/>
                </a:cubicBezTo>
                <a:cubicBezTo>
                  <a:pt x="114" y="1153"/>
                  <a:pt x="114" y="1153"/>
                  <a:pt x="114" y="1153"/>
                </a:cubicBezTo>
                <a:cubicBezTo>
                  <a:pt x="114" y="1152"/>
                  <a:pt x="114" y="1152"/>
                  <a:pt x="114" y="1151"/>
                </a:cubicBezTo>
                <a:cubicBezTo>
                  <a:pt x="114" y="1151"/>
                  <a:pt x="114" y="1151"/>
                  <a:pt x="114" y="1150"/>
                </a:cubicBezTo>
                <a:cubicBezTo>
                  <a:pt x="114" y="1150"/>
                  <a:pt x="114" y="1149"/>
                  <a:pt x="114" y="1148"/>
                </a:cubicBezTo>
                <a:cubicBezTo>
                  <a:pt x="114" y="1147"/>
                  <a:pt x="114" y="1146"/>
                  <a:pt x="114" y="1145"/>
                </a:cubicBezTo>
                <a:cubicBezTo>
                  <a:pt x="114" y="1145"/>
                  <a:pt x="114" y="1145"/>
                  <a:pt x="114" y="1144"/>
                </a:cubicBezTo>
                <a:cubicBezTo>
                  <a:pt x="114" y="1143"/>
                  <a:pt x="114" y="1143"/>
                  <a:pt x="114" y="1143"/>
                </a:cubicBezTo>
                <a:cubicBezTo>
                  <a:pt x="114" y="1141"/>
                  <a:pt x="114" y="1139"/>
                  <a:pt x="114" y="1138"/>
                </a:cubicBezTo>
                <a:cubicBezTo>
                  <a:pt x="114" y="1138"/>
                  <a:pt x="114" y="1138"/>
                  <a:pt x="113" y="1138"/>
                </a:cubicBezTo>
                <a:cubicBezTo>
                  <a:pt x="113" y="1145"/>
                  <a:pt x="112" y="1152"/>
                  <a:pt x="112" y="1160"/>
                </a:cubicBezTo>
                <a:cubicBezTo>
                  <a:pt x="112" y="1160"/>
                  <a:pt x="112" y="1160"/>
                  <a:pt x="112" y="1160"/>
                </a:cubicBezTo>
                <a:cubicBezTo>
                  <a:pt x="112" y="1160"/>
                  <a:pt x="112" y="1160"/>
                  <a:pt x="112" y="1160"/>
                </a:cubicBezTo>
                <a:cubicBezTo>
                  <a:pt x="112" y="1152"/>
                  <a:pt x="112" y="1145"/>
                  <a:pt x="113" y="1138"/>
                </a:cubicBezTo>
                <a:cubicBezTo>
                  <a:pt x="113" y="1138"/>
                  <a:pt x="113" y="1138"/>
                  <a:pt x="113" y="1138"/>
                </a:cubicBezTo>
                <a:cubicBezTo>
                  <a:pt x="113" y="1137"/>
                  <a:pt x="112" y="1137"/>
                  <a:pt x="113" y="1136"/>
                </a:cubicBezTo>
                <a:cubicBezTo>
                  <a:pt x="113" y="1136"/>
                  <a:pt x="113" y="1136"/>
                  <a:pt x="113" y="1136"/>
                </a:cubicBezTo>
                <a:cubicBezTo>
                  <a:pt x="113" y="1135"/>
                  <a:pt x="113" y="1134"/>
                  <a:pt x="113" y="1133"/>
                </a:cubicBezTo>
                <a:cubicBezTo>
                  <a:pt x="113" y="1132"/>
                  <a:pt x="113" y="1131"/>
                  <a:pt x="113" y="1130"/>
                </a:cubicBezTo>
                <a:cubicBezTo>
                  <a:pt x="113" y="1130"/>
                  <a:pt x="113" y="1130"/>
                  <a:pt x="113" y="1130"/>
                </a:cubicBezTo>
                <a:cubicBezTo>
                  <a:pt x="113" y="1130"/>
                  <a:pt x="113" y="1129"/>
                  <a:pt x="113" y="1128"/>
                </a:cubicBezTo>
                <a:cubicBezTo>
                  <a:pt x="113" y="1128"/>
                  <a:pt x="113" y="1128"/>
                  <a:pt x="113" y="1128"/>
                </a:cubicBezTo>
                <a:cubicBezTo>
                  <a:pt x="114" y="1125"/>
                  <a:pt x="114" y="1125"/>
                  <a:pt x="114" y="1125"/>
                </a:cubicBezTo>
                <a:cubicBezTo>
                  <a:pt x="114" y="1118"/>
                  <a:pt x="115" y="1111"/>
                  <a:pt x="115" y="1104"/>
                </a:cubicBezTo>
                <a:cubicBezTo>
                  <a:pt x="115" y="1104"/>
                  <a:pt x="115" y="1104"/>
                  <a:pt x="115" y="1104"/>
                </a:cubicBezTo>
                <a:cubicBezTo>
                  <a:pt x="116" y="1104"/>
                  <a:pt x="116" y="1104"/>
                  <a:pt x="116" y="1104"/>
                </a:cubicBezTo>
                <a:cubicBezTo>
                  <a:pt x="116" y="1104"/>
                  <a:pt x="116" y="1104"/>
                  <a:pt x="116" y="1104"/>
                </a:cubicBezTo>
                <a:cubicBezTo>
                  <a:pt x="116" y="1111"/>
                  <a:pt x="115" y="1118"/>
                  <a:pt x="114" y="1125"/>
                </a:cubicBezTo>
                <a:cubicBezTo>
                  <a:pt x="114" y="1128"/>
                  <a:pt x="114" y="1128"/>
                  <a:pt x="114" y="1128"/>
                </a:cubicBezTo>
                <a:cubicBezTo>
                  <a:pt x="114" y="1128"/>
                  <a:pt x="114" y="1128"/>
                  <a:pt x="114" y="1128"/>
                </a:cubicBezTo>
                <a:cubicBezTo>
                  <a:pt x="114" y="1128"/>
                  <a:pt x="114" y="1128"/>
                  <a:pt x="114" y="1128"/>
                </a:cubicBezTo>
                <a:cubicBezTo>
                  <a:pt x="115" y="1129"/>
                  <a:pt x="114" y="1127"/>
                  <a:pt x="115" y="1127"/>
                </a:cubicBezTo>
                <a:cubicBezTo>
                  <a:pt x="116" y="1119"/>
                  <a:pt x="116" y="1112"/>
                  <a:pt x="117" y="1103"/>
                </a:cubicBezTo>
                <a:cubicBezTo>
                  <a:pt x="118" y="1100"/>
                  <a:pt x="117" y="1098"/>
                  <a:pt x="118" y="1095"/>
                </a:cubicBezTo>
                <a:cubicBezTo>
                  <a:pt x="118" y="1093"/>
                  <a:pt x="118" y="1091"/>
                  <a:pt x="118" y="1089"/>
                </a:cubicBezTo>
                <a:cubicBezTo>
                  <a:pt x="118" y="1089"/>
                  <a:pt x="119" y="1089"/>
                  <a:pt x="119" y="1088"/>
                </a:cubicBezTo>
                <a:cubicBezTo>
                  <a:pt x="119" y="1088"/>
                  <a:pt x="118" y="1087"/>
                  <a:pt x="118" y="1086"/>
                </a:cubicBezTo>
                <a:cubicBezTo>
                  <a:pt x="118" y="1086"/>
                  <a:pt x="119" y="1084"/>
                  <a:pt x="118" y="1083"/>
                </a:cubicBezTo>
                <a:cubicBezTo>
                  <a:pt x="119" y="1081"/>
                  <a:pt x="119" y="1079"/>
                  <a:pt x="119" y="1077"/>
                </a:cubicBezTo>
                <a:cubicBezTo>
                  <a:pt x="119" y="1077"/>
                  <a:pt x="119" y="1077"/>
                  <a:pt x="120" y="1076"/>
                </a:cubicBezTo>
                <a:cubicBezTo>
                  <a:pt x="118" y="1073"/>
                  <a:pt x="121" y="1069"/>
                  <a:pt x="119" y="1065"/>
                </a:cubicBezTo>
                <a:cubicBezTo>
                  <a:pt x="120" y="1062"/>
                  <a:pt x="120" y="1059"/>
                  <a:pt x="119" y="1055"/>
                </a:cubicBezTo>
                <a:cubicBezTo>
                  <a:pt x="121" y="1044"/>
                  <a:pt x="119" y="1033"/>
                  <a:pt x="120" y="1021"/>
                </a:cubicBezTo>
                <a:cubicBezTo>
                  <a:pt x="120" y="1021"/>
                  <a:pt x="120" y="1021"/>
                  <a:pt x="120" y="1020"/>
                </a:cubicBezTo>
                <a:cubicBezTo>
                  <a:pt x="120" y="1020"/>
                  <a:pt x="120" y="1020"/>
                  <a:pt x="120" y="1020"/>
                </a:cubicBezTo>
                <a:cubicBezTo>
                  <a:pt x="120" y="1020"/>
                  <a:pt x="120" y="1020"/>
                  <a:pt x="120" y="1020"/>
                </a:cubicBezTo>
                <a:cubicBezTo>
                  <a:pt x="120" y="1020"/>
                  <a:pt x="120" y="1020"/>
                  <a:pt x="120" y="1020"/>
                </a:cubicBezTo>
                <a:cubicBezTo>
                  <a:pt x="120" y="1021"/>
                  <a:pt x="120" y="1021"/>
                  <a:pt x="120" y="1021"/>
                </a:cubicBezTo>
                <a:cubicBezTo>
                  <a:pt x="120" y="1021"/>
                  <a:pt x="120" y="1021"/>
                  <a:pt x="120" y="1021"/>
                </a:cubicBezTo>
                <a:cubicBezTo>
                  <a:pt x="120" y="1021"/>
                  <a:pt x="120" y="1021"/>
                  <a:pt x="120" y="1021"/>
                </a:cubicBezTo>
                <a:cubicBezTo>
                  <a:pt x="120" y="1021"/>
                  <a:pt x="120" y="1022"/>
                  <a:pt x="121" y="1022"/>
                </a:cubicBezTo>
                <a:cubicBezTo>
                  <a:pt x="121" y="1021"/>
                  <a:pt x="121" y="1021"/>
                  <a:pt x="120" y="1020"/>
                </a:cubicBezTo>
                <a:cubicBezTo>
                  <a:pt x="121" y="1020"/>
                  <a:pt x="121" y="1017"/>
                  <a:pt x="121" y="1016"/>
                </a:cubicBezTo>
                <a:cubicBezTo>
                  <a:pt x="121" y="1016"/>
                  <a:pt x="121" y="1016"/>
                  <a:pt x="121" y="1016"/>
                </a:cubicBezTo>
                <a:cubicBezTo>
                  <a:pt x="121" y="1016"/>
                  <a:pt x="121" y="1017"/>
                  <a:pt x="121" y="1017"/>
                </a:cubicBezTo>
                <a:cubicBezTo>
                  <a:pt x="121" y="1018"/>
                  <a:pt x="121" y="1018"/>
                  <a:pt x="120" y="1018"/>
                </a:cubicBezTo>
                <a:cubicBezTo>
                  <a:pt x="121" y="1019"/>
                  <a:pt x="120" y="1019"/>
                  <a:pt x="120" y="1019"/>
                </a:cubicBezTo>
                <a:cubicBezTo>
                  <a:pt x="120" y="1019"/>
                  <a:pt x="120" y="1018"/>
                  <a:pt x="120" y="1018"/>
                </a:cubicBezTo>
                <a:cubicBezTo>
                  <a:pt x="120" y="1018"/>
                  <a:pt x="120" y="1018"/>
                  <a:pt x="120" y="1017"/>
                </a:cubicBezTo>
                <a:cubicBezTo>
                  <a:pt x="120" y="1017"/>
                  <a:pt x="120" y="1016"/>
                  <a:pt x="120" y="1016"/>
                </a:cubicBezTo>
                <a:cubicBezTo>
                  <a:pt x="120" y="1016"/>
                  <a:pt x="120" y="1015"/>
                  <a:pt x="121" y="1015"/>
                </a:cubicBezTo>
                <a:cubicBezTo>
                  <a:pt x="121" y="1015"/>
                  <a:pt x="121" y="1015"/>
                  <a:pt x="121" y="1015"/>
                </a:cubicBezTo>
                <a:cubicBezTo>
                  <a:pt x="121" y="1015"/>
                  <a:pt x="121" y="1015"/>
                  <a:pt x="121" y="1015"/>
                </a:cubicBezTo>
                <a:cubicBezTo>
                  <a:pt x="122" y="1013"/>
                  <a:pt x="121" y="1013"/>
                  <a:pt x="120" y="1012"/>
                </a:cubicBezTo>
                <a:cubicBezTo>
                  <a:pt x="120" y="1012"/>
                  <a:pt x="121" y="1011"/>
                  <a:pt x="120" y="1011"/>
                </a:cubicBezTo>
                <a:cubicBezTo>
                  <a:pt x="121" y="1011"/>
                  <a:pt x="121" y="1011"/>
                  <a:pt x="121" y="1012"/>
                </a:cubicBezTo>
                <a:cubicBezTo>
                  <a:pt x="122" y="1008"/>
                  <a:pt x="121" y="1005"/>
                  <a:pt x="121" y="1002"/>
                </a:cubicBezTo>
                <a:cubicBezTo>
                  <a:pt x="121" y="1002"/>
                  <a:pt x="121" y="1002"/>
                  <a:pt x="121" y="1002"/>
                </a:cubicBezTo>
                <a:cubicBezTo>
                  <a:pt x="120" y="1002"/>
                  <a:pt x="120" y="1002"/>
                  <a:pt x="120" y="1001"/>
                </a:cubicBezTo>
                <a:cubicBezTo>
                  <a:pt x="120" y="1001"/>
                  <a:pt x="120" y="1001"/>
                  <a:pt x="121" y="1001"/>
                </a:cubicBezTo>
                <a:cubicBezTo>
                  <a:pt x="121" y="1000"/>
                  <a:pt x="121" y="1000"/>
                  <a:pt x="121" y="1000"/>
                </a:cubicBezTo>
                <a:cubicBezTo>
                  <a:pt x="121" y="1000"/>
                  <a:pt x="121" y="1000"/>
                  <a:pt x="121" y="1000"/>
                </a:cubicBezTo>
                <a:cubicBezTo>
                  <a:pt x="121" y="1000"/>
                  <a:pt x="121" y="999"/>
                  <a:pt x="121" y="999"/>
                </a:cubicBezTo>
                <a:cubicBezTo>
                  <a:pt x="121" y="992"/>
                  <a:pt x="122" y="985"/>
                  <a:pt x="121" y="978"/>
                </a:cubicBezTo>
                <a:cubicBezTo>
                  <a:pt x="121" y="978"/>
                  <a:pt x="121" y="978"/>
                  <a:pt x="121" y="978"/>
                </a:cubicBezTo>
                <a:cubicBezTo>
                  <a:pt x="121" y="978"/>
                  <a:pt x="121" y="978"/>
                  <a:pt x="121" y="978"/>
                </a:cubicBezTo>
                <a:cubicBezTo>
                  <a:pt x="120" y="980"/>
                  <a:pt x="120" y="981"/>
                  <a:pt x="120" y="983"/>
                </a:cubicBezTo>
                <a:cubicBezTo>
                  <a:pt x="120" y="984"/>
                  <a:pt x="120" y="984"/>
                  <a:pt x="120" y="985"/>
                </a:cubicBezTo>
                <a:cubicBezTo>
                  <a:pt x="120" y="986"/>
                  <a:pt x="119" y="987"/>
                  <a:pt x="119" y="988"/>
                </a:cubicBezTo>
                <a:cubicBezTo>
                  <a:pt x="119" y="993"/>
                  <a:pt x="119" y="999"/>
                  <a:pt x="119" y="1005"/>
                </a:cubicBezTo>
                <a:cubicBezTo>
                  <a:pt x="119" y="1006"/>
                  <a:pt x="118" y="1006"/>
                  <a:pt x="118" y="1007"/>
                </a:cubicBezTo>
                <a:cubicBezTo>
                  <a:pt x="119" y="1007"/>
                  <a:pt x="119" y="1007"/>
                  <a:pt x="119" y="1008"/>
                </a:cubicBezTo>
                <a:cubicBezTo>
                  <a:pt x="118" y="1009"/>
                  <a:pt x="119" y="1010"/>
                  <a:pt x="118" y="1011"/>
                </a:cubicBezTo>
                <a:cubicBezTo>
                  <a:pt x="119" y="1012"/>
                  <a:pt x="119" y="1012"/>
                  <a:pt x="119" y="1013"/>
                </a:cubicBezTo>
                <a:cubicBezTo>
                  <a:pt x="118" y="1016"/>
                  <a:pt x="119" y="1018"/>
                  <a:pt x="118" y="1021"/>
                </a:cubicBezTo>
                <a:cubicBezTo>
                  <a:pt x="119" y="1024"/>
                  <a:pt x="118" y="1027"/>
                  <a:pt x="118" y="1030"/>
                </a:cubicBezTo>
                <a:cubicBezTo>
                  <a:pt x="117" y="1031"/>
                  <a:pt x="118" y="1031"/>
                  <a:pt x="118" y="1032"/>
                </a:cubicBezTo>
                <a:cubicBezTo>
                  <a:pt x="118" y="1032"/>
                  <a:pt x="117" y="1032"/>
                  <a:pt x="117" y="1033"/>
                </a:cubicBezTo>
                <a:cubicBezTo>
                  <a:pt x="117" y="1035"/>
                  <a:pt x="116" y="1039"/>
                  <a:pt x="117" y="1041"/>
                </a:cubicBezTo>
                <a:cubicBezTo>
                  <a:pt x="118" y="1040"/>
                  <a:pt x="118" y="1038"/>
                  <a:pt x="117" y="1037"/>
                </a:cubicBezTo>
                <a:cubicBezTo>
                  <a:pt x="117" y="1036"/>
                  <a:pt x="117" y="1035"/>
                  <a:pt x="117" y="1034"/>
                </a:cubicBezTo>
                <a:cubicBezTo>
                  <a:pt x="117" y="1034"/>
                  <a:pt x="117" y="1034"/>
                  <a:pt x="117" y="1034"/>
                </a:cubicBezTo>
                <a:cubicBezTo>
                  <a:pt x="118" y="1034"/>
                  <a:pt x="118" y="1034"/>
                  <a:pt x="118" y="1034"/>
                </a:cubicBezTo>
                <a:cubicBezTo>
                  <a:pt x="118" y="1034"/>
                  <a:pt x="118" y="1034"/>
                  <a:pt x="118" y="1034"/>
                </a:cubicBezTo>
                <a:cubicBezTo>
                  <a:pt x="118" y="1035"/>
                  <a:pt x="118" y="1036"/>
                  <a:pt x="118" y="1037"/>
                </a:cubicBezTo>
                <a:cubicBezTo>
                  <a:pt x="118" y="1038"/>
                  <a:pt x="118" y="1040"/>
                  <a:pt x="118" y="1041"/>
                </a:cubicBezTo>
                <a:cubicBezTo>
                  <a:pt x="118" y="1042"/>
                  <a:pt x="119" y="1042"/>
                  <a:pt x="118" y="1043"/>
                </a:cubicBezTo>
                <a:cubicBezTo>
                  <a:pt x="118" y="1043"/>
                  <a:pt x="118" y="1044"/>
                  <a:pt x="118" y="1045"/>
                </a:cubicBezTo>
                <a:cubicBezTo>
                  <a:pt x="118" y="1045"/>
                  <a:pt x="118" y="1046"/>
                  <a:pt x="118" y="1047"/>
                </a:cubicBezTo>
                <a:cubicBezTo>
                  <a:pt x="118" y="1047"/>
                  <a:pt x="118" y="1047"/>
                  <a:pt x="118" y="1047"/>
                </a:cubicBezTo>
                <a:cubicBezTo>
                  <a:pt x="118" y="1047"/>
                  <a:pt x="117" y="1047"/>
                  <a:pt x="117" y="1047"/>
                </a:cubicBezTo>
                <a:cubicBezTo>
                  <a:pt x="118" y="1046"/>
                  <a:pt x="117" y="1046"/>
                  <a:pt x="117" y="1045"/>
                </a:cubicBezTo>
                <a:cubicBezTo>
                  <a:pt x="117" y="1044"/>
                  <a:pt x="117" y="1043"/>
                  <a:pt x="117" y="1042"/>
                </a:cubicBezTo>
                <a:cubicBezTo>
                  <a:pt x="117" y="1042"/>
                  <a:pt x="117" y="1042"/>
                  <a:pt x="117" y="1042"/>
                </a:cubicBezTo>
                <a:cubicBezTo>
                  <a:pt x="117" y="1042"/>
                  <a:pt x="117" y="1042"/>
                  <a:pt x="117" y="1042"/>
                </a:cubicBezTo>
                <a:cubicBezTo>
                  <a:pt x="116" y="1043"/>
                  <a:pt x="117" y="1044"/>
                  <a:pt x="117" y="1045"/>
                </a:cubicBezTo>
                <a:cubicBezTo>
                  <a:pt x="116" y="1045"/>
                  <a:pt x="116" y="1046"/>
                  <a:pt x="116" y="1046"/>
                </a:cubicBezTo>
                <a:cubicBezTo>
                  <a:pt x="115" y="1049"/>
                  <a:pt x="115" y="1051"/>
                  <a:pt x="114" y="1053"/>
                </a:cubicBezTo>
                <a:cubicBezTo>
                  <a:pt x="115" y="1055"/>
                  <a:pt x="115" y="1058"/>
                  <a:pt x="114" y="1060"/>
                </a:cubicBezTo>
                <a:cubicBezTo>
                  <a:pt x="114" y="1061"/>
                  <a:pt x="115" y="1061"/>
                  <a:pt x="115" y="1062"/>
                </a:cubicBezTo>
                <a:cubicBezTo>
                  <a:pt x="114" y="1064"/>
                  <a:pt x="115" y="1066"/>
                  <a:pt x="114" y="1068"/>
                </a:cubicBezTo>
                <a:cubicBezTo>
                  <a:pt x="115" y="1071"/>
                  <a:pt x="114" y="1073"/>
                  <a:pt x="114" y="1075"/>
                </a:cubicBezTo>
                <a:cubicBezTo>
                  <a:pt x="114" y="1081"/>
                  <a:pt x="114" y="1087"/>
                  <a:pt x="114" y="1092"/>
                </a:cubicBezTo>
                <a:cubicBezTo>
                  <a:pt x="113" y="1095"/>
                  <a:pt x="114" y="1097"/>
                  <a:pt x="113" y="1099"/>
                </a:cubicBezTo>
                <a:cubicBezTo>
                  <a:pt x="113" y="1099"/>
                  <a:pt x="113" y="1100"/>
                  <a:pt x="113" y="1101"/>
                </a:cubicBezTo>
                <a:cubicBezTo>
                  <a:pt x="113" y="1103"/>
                  <a:pt x="113" y="1106"/>
                  <a:pt x="113" y="1108"/>
                </a:cubicBezTo>
                <a:cubicBezTo>
                  <a:pt x="113" y="1109"/>
                  <a:pt x="112" y="1110"/>
                  <a:pt x="112" y="1111"/>
                </a:cubicBezTo>
                <a:cubicBezTo>
                  <a:pt x="112" y="1113"/>
                  <a:pt x="112" y="1115"/>
                  <a:pt x="112" y="1117"/>
                </a:cubicBezTo>
                <a:cubicBezTo>
                  <a:pt x="112" y="1118"/>
                  <a:pt x="111" y="1120"/>
                  <a:pt x="111" y="1121"/>
                </a:cubicBezTo>
                <a:cubicBezTo>
                  <a:pt x="111" y="1122"/>
                  <a:pt x="111" y="1123"/>
                  <a:pt x="111" y="1124"/>
                </a:cubicBezTo>
                <a:cubicBezTo>
                  <a:pt x="111" y="1124"/>
                  <a:pt x="111" y="1125"/>
                  <a:pt x="111" y="1126"/>
                </a:cubicBezTo>
                <a:cubicBezTo>
                  <a:pt x="110" y="1132"/>
                  <a:pt x="110" y="1138"/>
                  <a:pt x="109" y="1143"/>
                </a:cubicBezTo>
                <a:cubicBezTo>
                  <a:pt x="109" y="1144"/>
                  <a:pt x="109" y="1145"/>
                  <a:pt x="109" y="1145"/>
                </a:cubicBezTo>
                <a:cubicBezTo>
                  <a:pt x="109" y="1145"/>
                  <a:pt x="110" y="1146"/>
                  <a:pt x="110" y="1145"/>
                </a:cubicBezTo>
                <a:cubicBezTo>
                  <a:pt x="110" y="1149"/>
                  <a:pt x="109" y="1153"/>
                  <a:pt x="109" y="1156"/>
                </a:cubicBezTo>
                <a:cubicBezTo>
                  <a:pt x="107" y="1157"/>
                  <a:pt x="107" y="1159"/>
                  <a:pt x="107" y="1159"/>
                </a:cubicBezTo>
                <a:cubicBezTo>
                  <a:pt x="106" y="1157"/>
                  <a:pt x="105" y="1157"/>
                  <a:pt x="105" y="1155"/>
                </a:cubicBezTo>
                <a:cubicBezTo>
                  <a:pt x="104" y="1157"/>
                  <a:pt x="103" y="1160"/>
                  <a:pt x="101" y="1163"/>
                </a:cubicBezTo>
                <a:cubicBezTo>
                  <a:pt x="99" y="1162"/>
                  <a:pt x="100" y="1161"/>
                  <a:pt x="99" y="1160"/>
                </a:cubicBezTo>
                <a:cubicBezTo>
                  <a:pt x="98" y="1159"/>
                  <a:pt x="98" y="1159"/>
                  <a:pt x="97" y="1158"/>
                </a:cubicBezTo>
                <a:cubicBezTo>
                  <a:pt x="97" y="1157"/>
                  <a:pt x="97" y="1157"/>
                  <a:pt x="97" y="1156"/>
                </a:cubicBezTo>
                <a:cubicBezTo>
                  <a:pt x="97" y="1154"/>
                  <a:pt x="97" y="1152"/>
                  <a:pt x="97" y="1149"/>
                </a:cubicBezTo>
                <a:cubicBezTo>
                  <a:pt x="97" y="1148"/>
                  <a:pt x="96" y="1146"/>
                  <a:pt x="96" y="1145"/>
                </a:cubicBezTo>
                <a:cubicBezTo>
                  <a:pt x="96" y="1139"/>
                  <a:pt x="97" y="1132"/>
                  <a:pt x="97" y="1126"/>
                </a:cubicBezTo>
                <a:cubicBezTo>
                  <a:pt x="98" y="1123"/>
                  <a:pt x="98" y="1119"/>
                  <a:pt x="98" y="1116"/>
                </a:cubicBezTo>
                <a:cubicBezTo>
                  <a:pt x="97" y="1115"/>
                  <a:pt x="97" y="1115"/>
                  <a:pt x="96" y="1114"/>
                </a:cubicBezTo>
                <a:cubicBezTo>
                  <a:pt x="97" y="1113"/>
                  <a:pt x="97" y="1113"/>
                  <a:pt x="97" y="1113"/>
                </a:cubicBezTo>
                <a:cubicBezTo>
                  <a:pt x="95" y="1109"/>
                  <a:pt x="98" y="1104"/>
                  <a:pt x="97" y="1099"/>
                </a:cubicBezTo>
                <a:cubicBezTo>
                  <a:pt x="94" y="1102"/>
                  <a:pt x="94" y="1106"/>
                  <a:pt x="93" y="1110"/>
                </a:cubicBezTo>
                <a:cubicBezTo>
                  <a:pt x="93" y="1114"/>
                  <a:pt x="92" y="1117"/>
                  <a:pt x="92" y="1121"/>
                </a:cubicBezTo>
                <a:cubicBezTo>
                  <a:pt x="91" y="1124"/>
                  <a:pt x="90" y="1126"/>
                  <a:pt x="90" y="1129"/>
                </a:cubicBezTo>
                <a:cubicBezTo>
                  <a:pt x="88" y="1130"/>
                  <a:pt x="88" y="1132"/>
                  <a:pt x="87" y="1133"/>
                </a:cubicBezTo>
                <a:cubicBezTo>
                  <a:pt x="86" y="1134"/>
                  <a:pt x="85" y="1137"/>
                  <a:pt x="83" y="1136"/>
                </a:cubicBezTo>
                <a:cubicBezTo>
                  <a:pt x="82" y="1138"/>
                  <a:pt x="80" y="1139"/>
                  <a:pt x="81" y="1141"/>
                </a:cubicBezTo>
                <a:cubicBezTo>
                  <a:pt x="80" y="1141"/>
                  <a:pt x="81" y="1140"/>
                  <a:pt x="80" y="1140"/>
                </a:cubicBezTo>
                <a:cubicBezTo>
                  <a:pt x="79" y="1141"/>
                  <a:pt x="77" y="1143"/>
                  <a:pt x="76" y="1143"/>
                </a:cubicBezTo>
                <a:cubicBezTo>
                  <a:pt x="75" y="1143"/>
                  <a:pt x="76" y="1147"/>
                  <a:pt x="75" y="1146"/>
                </a:cubicBezTo>
                <a:cubicBezTo>
                  <a:pt x="75" y="1147"/>
                  <a:pt x="76" y="1149"/>
                  <a:pt x="74" y="1150"/>
                </a:cubicBezTo>
                <a:cubicBezTo>
                  <a:pt x="75" y="1150"/>
                  <a:pt x="75" y="1150"/>
                  <a:pt x="75" y="1149"/>
                </a:cubicBezTo>
                <a:cubicBezTo>
                  <a:pt x="76" y="1150"/>
                  <a:pt x="75" y="1154"/>
                  <a:pt x="77" y="1153"/>
                </a:cubicBezTo>
                <a:cubicBezTo>
                  <a:pt x="75" y="1154"/>
                  <a:pt x="76" y="1154"/>
                  <a:pt x="77" y="1156"/>
                </a:cubicBezTo>
                <a:cubicBezTo>
                  <a:pt x="77" y="1156"/>
                  <a:pt x="76" y="1156"/>
                  <a:pt x="76" y="1156"/>
                </a:cubicBezTo>
                <a:cubicBezTo>
                  <a:pt x="76" y="1157"/>
                  <a:pt x="77" y="1158"/>
                  <a:pt x="77" y="1159"/>
                </a:cubicBezTo>
                <a:cubicBezTo>
                  <a:pt x="77" y="1161"/>
                  <a:pt x="76" y="1162"/>
                  <a:pt x="76" y="1164"/>
                </a:cubicBezTo>
                <a:cubicBezTo>
                  <a:pt x="75" y="1164"/>
                  <a:pt x="76" y="1165"/>
                  <a:pt x="75" y="1166"/>
                </a:cubicBezTo>
                <a:cubicBezTo>
                  <a:pt x="73" y="1164"/>
                  <a:pt x="73" y="1163"/>
                  <a:pt x="73" y="1162"/>
                </a:cubicBezTo>
                <a:cubicBezTo>
                  <a:pt x="72" y="1163"/>
                  <a:pt x="72" y="1163"/>
                  <a:pt x="72" y="1164"/>
                </a:cubicBezTo>
                <a:cubicBezTo>
                  <a:pt x="71" y="1165"/>
                  <a:pt x="71" y="1166"/>
                  <a:pt x="70" y="1166"/>
                </a:cubicBezTo>
                <a:cubicBezTo>
                  <a:pt x="69" y="1164"/>
                  <a:pt x="68" y="1162"/>
                  <a:pt x="69" y="1160"/>
                </a:cubicBezTo>
                <a:cubicBezTo>
                  <a:pt x="68" y="1155"/>
                  <a:pt x="69" y="1150"/>
                  <a:pt x="69" y="1146"/>
                </a:cubicBezTo>
                <a:cubicBezTo>
                  <a:pt x="64" y="1146"/>
                  <a:pt x="66" y="1152"/>
                  <a:pt x="65" y="1155"/>
                </a:cubicBezTo>
                <a:cubicBezTo>
                  <a:pt x="67" y="1158"/>
                  <a:pt x="66" y="1162"/>
                  <a:pt x="66" y="1166"/>
                </a:cubicBezTo>
                <a:cubicBezTo>
                  <a:pt x="66" y="1167"/>
                  <a:pt x="67" y="1168"/>
                  <a:pt x="66" y="1169"/>
                </a:cubicBezTo>
                <a:cubicBezTo>
                  <a:pt x="65" y="1168"/>
                  <a:pt x="66" y="1168"/>
                  <a:pt x="65" y="1168"/>
                </a:cubicBezTo>
                <a:cubicBezTo>
                  <a:pt x="64" y="1170"/>
                  <a:pt x="67" y="1173"/>
                  <a:pt x="63" y="1176"/>
                </a:cubicBezTo>
                <a:cubicBezTo>
                  <a:pt x="61" y="1174"/>
                  <a:pt x="61" y="1171"/>
                  <a:pt x="61" y="1168"/>
                </a:cubicBezTo>
                <a:cubicBezTo>
                  <a:pt x="60" y="1169"/>
                  <a:pt x="61" y="1169"/>
                  <a:pt x="60" y="1170"/>
                </a:cubicBezTo>
                <a:cubicBezTo>
                  <a:pt x="58" y="1162"/>
                  <a:pt x="60" y="1155"/>
                  <a:pt x="59" y="1148"/>
                </a:cubicBezTo>
                <a:cubicBezTo>
                  <a:pt x="57" y="1147"/>
                  <a:pt x="56" y="1148"/>
                  <a:pt x="54" y="1148"/>
                </a:cubicBezTo>
                <a:cubicBezTo>
                  <a:pt x="52" y="1147"/>
                  <a:pt x="50" y="1147"/>
                  <a:pt x="48" y="1147"/>
                </a:cubicBezTo>
                <a:cubicBezTo>
                  <a:pt x="48" y="1146"/>
                  <a:pt x="48" y="1147"/>
                  <a:pt x="47" y="1147"/>
                </a:cubicBezTo>
                <a:cubicBezTo>
                  <a:pt x="47" y="1146"/>
                  <a:pt x="46" y="1146"/>
                  <a:pt x="46" y="1146"/>
                </a:cubicBezTo>
                <a:cubicBezTo>
                  <a:pt x="45" y="1147"/>
                  <a:pt x="45" y="1148"/>
                  <a:pt x="46" y="1149"/>
                </a:cubicBezTo>
                <a:cubicBezTo>
                  <a:pt x="45" y="1156"/>
                  <a:pt x="45" y="1162"/>
                  <a:pt x="45" y="1168"/>
                </a:cubicBezTo>
                <a:cubicBezTo>
                  <a:pt x="46" y="1169"/>
                  <a:pt x="46" y="1170"/>
                  <a:pt x="45" y="1170"/>
                </a:cubicBezTo>
                <a:cubicBezTo>
                  <a:pt x="46" y="1171"/>
                  <a:pt x="46" y="1172"/>
                  <a:pt x="45" y="1172"/>
                </a:cubicBezTo>
                <a:cubicBezTo>
                  <a:pt x="45" y="1172"/>
                  <a:pt x="45" y="1172"/>
                  <a:pt x="45" y="1172"/>
                </a:cubicBezTo>
                <a:cubicBezTo>
                  <a:pt x="45" y="1173"/>
                  <a:pt x="46" y="1173"/>
                  <a:pt x="46" y="1173"/>
                </a:cubicBezTo>
                <a:cubicBezTo>
                  <a:pt x="46" y="1174"/>
                  <a:pt x="46" y="1174"/>
                  <a:pt x="46" y="1175"/>
                </a:cubicBezTo>
                <a:cubicBezTo>
                  <a:pt x="46" y="1175"/>
                  <a:pt x="46" y="1175"/>
                  <a:pt x="46" y="1175"/>
                </a:cubicBezTo>
                <a:cubicBezTo>
                  <a:pt x="45" y="1175"/>
                  <a:pt x="45" y="1175"/>
                  <a:pt x="45" y="1175"/>
                </a:cubicBezTo>
                <a:cubicBezTo>
                  <a:pt x="45" y="1174"/>
                  <a:pt x="45" y="1174"/>
                  <a:pt x="45" y="1173"/>
                </a:cubicBezTo>
                <a:cubicBezTo>
                  <a:pt x="45" y="1173"/>
                  <a:pt x="45" y="1173"/>
                  <a:pt x="45" y="1172"/>
                </a:cubicBezTo>
                <a:cubicBezTo>
                  <a:pt x="45" y="1172"/>
                  <a:pt x="45" y="1172"/>
                  <a:pt x="45" y="1172"/>
                </a:cubicBezTo>
                <a:cubicBezTo>
                  <a:pt x="44" y="1172"/>
                  <a:pt x="44" y="1172"/>
                  <a:pt x="44" y="1172"/>
                </a:cubicBezTo>
                <a:cubicBezTo>
                  <a:pt x="42" y="1175"/>
                  <a:pt x="45" y="1178"/>
                  <a:pt x="42" y="1181"/>
                </a:cubicBezTo>
                <a:cubicBezTo>
                  <a:pt x="42" y="1180"/>
                  <a:pt x="42" y="1179"/>
                  <a:pt x="40" y="1179"/>
                </a:cubicBezTo>
                <a:cubicBezTo>
                  <a:pt x="39" y="1179"/>
                  <a:pt x="40" y="1179"/>
                  <a:pt x="39" y="1180"/>
                </a:cubicBezTo>
                <a:cubicBezTo>
                  <a:pt x="38" y="1178"/>
                  <a:pt x="37" y="1178"/>
                  <a:pt x="36" y="1176"/>
                </a:cubicBezTo>
                <a:cubicBezTo>
                  <a:pt x="36" y="1177"/>
                  <a:pt x="36" y="1179"/>
                  <a:pt x="36" y="1180"/>
                </a:cubicBezTo>
                <a:cubicBezTo>
                  <a:pt x="33" y="1181"/>
                  <a:pt x="34" y="1176"/>
                  <a:pt x="32" y="1175"/>
                </a:cubicBezTo>
                <a:cubicBezTo>
                  <a:pt x="33" y="1174"/>
                  <a:pt x="31" y="1174"/>
                  <a:pt x="33" y="1173"/>
                </a:cubicBezTo>
                <a:cubicBezTo>
                  <a:pt x="32" y="1172"/>
                  <a:pt x="32" y="1172"/>
                  <a:pt x="31" y="1171"/>
                </a:cubicBezTo>
                <a:cubicBezTo>
                  <a:pt x="30" y="1168"/>
                  <a:pt x="30" y="1165"/>
                  <a:pt x="30" y="1162"/>
                </a:cubicBezTo>
                <a:cubicBezTo>
                  <a:pt x="30" y="1159"/>
                  <a:pt x="30" y="1157"/>
                  <a:pt x="30" y="1155"/>
                </a:cubicBezTo>
                <a:cubicBezTo>
                  <a:pt x="30" y="1154"/>
                  <a:pt x="30" y="1152"/>
                  <a:pt x="30" y="1151"/>
                </a:cubicBezTo>
                <a:cubicBezTo>
                  <a:pt x="30" y="1151"/>
                  <a:pt x="31" y="1150"/>
                  <a:pt x="31" y="1149"/>
                </a:cubicBezTo>
                <a:cubicBezTo>
                  <a:pt x="30" y="1145"/>
                  <a:pt x="30" y="1141"/>
                  <a:pt x="31" y="1137"/>
                </a:cubicBezTo>
                <a:cubicBezTo>
                  <a:pt x="28" y="1133"/>
                  <a:pt x="25" y="1128"/>
                  <a:pt x="24" y="1124"/>
                </a:cubicBezTo>
                <a:cubicBezTo>
                  <a:pt x="23" y="1123"/>
                  <a:pt x="22" y="1124"/>
                  <a:pt x="21" y="1123"/>
                </a:cubicBezTo>
                <a:cubicBezTo>
                  <a:pt x="22" y="1122"/>
                  <a:pt x="22" y="1122"/>
                  <a:pt x="23" y="1121"/>
                </a:cubicBezTo>
                <a:cubicBezTo>
                  <a:pt x="23" y="1119"/>
                  <a:pt x="23" y="1117"/>
                  <a:pt x="22" y="1115"/>
                </a:cubicBezTo>
                <a:cubicBezTo>
                  <a:pt x="22" y="1113"/>
                  <a:pt x="20" y="1114"/>
                  <a:pt x="20" y="1113"/>
                </a:cubicBezTo>
                <a:cubicBezTo>
                  <a:pt x="20" y="1112"/>
                  <a:pt x="21" y="1112"/>
                  <a:pt x="22" y="1111"/>
                </a:cubicBezTo>
                <a:cubicBezTo>
                  <a:pt x="22" y="1109"/>
                  <a:pt x="23" y="1106"/>
                  <a:pt x="23" y="1103"/>
                </a:cubicBezTo>
                <a:cubicBezTo>
                  <a:pt x="23" y="1100"/>
                  <a:pt x="23" y="1096"/>
                  <a:pt x="23" y="1092"/>
                </a:cubicBezTo>
                <a:cubicBezTo>
                  <a:pt x="23" y="1090"/>
                  <a:pt x="22" y="1089"/>
                  <a:pt x="21" y="1087"/>
                </a:cubicBezTo>
                <a:cubicBezTo>
                  <a:pt x="20" y="1083"/>
                  <a:pt x="18" y="1081"/>
                  <a:pt x="18" y="1077"/>
                </a:cubicBezTo>
                <a:cubicBezTo>
                  <a:pt x="18" y="1077"/>
                  <a:pt x="18" y="1076"/>
                  <a:pt x="18" y="1076"/>
                </a:cubicBezTo>
                <a:cubicBezTo>
                  <a:pt x="18" y="1074"/>
                  <a:pt x="17" y="1073"/>
                  <a:pt x="19" y="1072"/>
                </a:cubicBezTo>
                <a:cubicBezTo>
                  <a:pt x="17" y="1068"/>
                  <a:pt x="18" y="1065"/>
                  <a:pt x="17" y="1061"/>
                </a:cubicBezTo>
                <a:cubicBezTo>
                  <a:pt x="17" y="1061"/>
                  <a:pt x="17" y="1060"/>
                  <a:pt x="18" y="1060"/>
                </a:cubicBezTo>
                <a:cubicBezTo>
                  <a:pt x="17" y="1058"/>
                  <a:pt x="18" y="1056"/>
                  <a:pt x="17" y="1054"/>
                </a:cubicBezTo>
                <a:cubicBezTo>
                  <a:pt x="17" y="1053"/>
                  <a:pt x="17" y="1053"/>
                  <a:pt x="17" y="1052"/>
                </a:cubicBezTo>
                <a:cubicBezTo>
                  <a:pt x="17" y="1051"/>
                  <a:pt x="17" y="1050"/>
                  <a:pt x="17" y="1049"/>
                </a:cubicBezTo>
                <a:cubicBezTo>
                  <a:pt x="17" y="1049"/>
                  <a:pt x="17" y="1049"/>
                  <a:pt x="17" y="1049"/>
                </a:cubicBezTo>
                <a:cubicBezTo>
                  <a:pt x="17" y="1048"/>
                  <a:pt x="17" y="1048"/>
                  <a:pt x="17" y="1048"/>
                </a:cubicBezTo>
                <a:cubicBezTo>
                  <a:pt x="17" y="1046"/>
                  <a:pt x="17" y="1045"/>
                  <a:pt x="17" y="1043"/>
                </a:cubicBezTo>
                <a:cubicBezTo>
                  <a:pt x="17" y="1041"/>
                  <a:pt x="17" y="1040"/>
                  <a:pt x="18" y="1039"/>
                </a:cubicBezTo>
                <a:cubicBezTo>
                  <a:pt x="17" y="1037"/>
                  <a:pt x="17" y="1034"/>
                  <a:pt x="17" y="1032"/>
                </a:cubicBezTo>
                <a:cubicBezTo>
                  <a:pt x="18" y="1030"/>
                  <a:pt x="18" y="1027"/>
                  <a:pt x="17" y="1025"/>
                </a:cubicBezTo>
                <a:cubicBezTo>
                  <a:pt x="17" y="1023"/>
                  <a:pt x="17" y="1021"/>
                  <a:pt x="17" y="1019"/>
                </a:cubicBezTo>
                <a:cubicBezTo>
                  <a:pt x="17" y="1018"/>
                  <a:pt x="17" y="1018"/>
                  <a:pt x="18" y="1017"/>
                </a:cubicBezTo>
                <a:cubicBezTo>
                  <a:pt x="16" y="1014"/>
                  <a:pt x="18" y="1010"/>
                  <a:pt x="17" y="1007"/>
                </a:cubicBezTo>
                <a:cubicBezTo>
                  <a:pt x="17" y="1006"/>
                  <a:pt x="17" y="1006"/>
                  <a:pt x="18" y="1005"/>
                </a:cubicBezTo>
                <a:cubicBezTo>
                  <a:pt x="17" y="1005"/>
                  <a:pt x="17" y="1004"/>
                  <a:pt x="17" y="1004"/>
                </a:cubicBezTo>
                <a:cubicBezTo>
                  <a:pt x="18" y="1002"/>
                  <a:pt x="17" y="1000"/>
                  <a:pt x="18" y="998"/>
                </a:cubicBezTo>
                <a:cubicBezTo>
                  <a:pt x="17" y="996"/>
                  <a:pt x="17" y="994"/>
                  <a:pt x="17" y="992"/>
                </a:cubicBezTo>
                <a:cubicBezTo>
                  <a:pt x="17" y="991"/>
                  <a:pt x="17" y="990"/>
                  <a:pt x="17" y="989"/>
                </a:cubicBezTo>
                <a:cubicBezTo>
                  <a:pt x="17" y="989"/>
                  <a:pt x="18" y="988"/>
                  <a:pt x="18" y="988"/>
                </a:cubicBezTo>
                <a:cubicBezTo>
                  <a:pt x="18" y="988"/>
                  <a:pt x="17" y="987"/>
                  <a:pt x="17" y="987"/>
                </a:cubicBezTo>
                <a:cubicBezTo>
                  <a:pt x="17" y="987"/>
                  <a:pt x="18" y="986"/>
                  <a:pt x="17" y="986"/>
                </a:cubicBezTo>
                <a:cubicBezTo>
                  <a:pt x="17" y="986"/>
                  <a:pt x="17" y="985"/>
                  <a:pt x="17" y="985"/>
                </a:cubicBezTo>
                <a:cubicBezTo>
                  <a:pt x="17" y="982"/>
                  <a:pt x="18" y="980"/>
                  <a:pt x="18" y="977"/>
                </a:cubicBezTo>
                <a:cubicBezTo>
                  <a:pt x="17" y="974"/>
                  <a:pt x="17" y="972"/>
                  <a:pt x="18" y="969"/>
                </a:cubicBezTo>
                <a:cubicBezTo>
                  <a:pt x="17" y="968"/>
                  <a:pt x="18" y="968"/>
                  <a:pt x="17" y="967"/>
                </a:cubicBezTo>
                <a:cubicBezTo>
                  <a:pt x="19" y="963"/>
                  <a:pt x="17" y="959"/>
                  <a:pt x="18" y="956"/>
                </a:cubicBezTo>
                <a:cubicBezTo>
                  <a:pt x="17" y="954"/>
                  <a:pt x="17" y="952"/>
                  <a:pt x="18" y="950"/>
                </a:cubicBezTo>
                <a:cubicBezTo>
                  <a:pt x="18" y="949"/>
                  <a:pt x="18" y="947"/>
                  <a:pt x="17" y="946"/>
                </a:cubicBezTo>
                <a:cubicBezTo>
                  <a:pt x="19" y="943"/>
                  <a:pt x="17" y="939"/>
                  <a:pt x="18" y="936"/>
                </a:cubicBezTo>
                <a:cubicBezTo>
                  <a:pt x="18" y="933"/>
                  <a:pt x="17" y="931"/>
                  <a:pt x="18" y="929"/>
                </a:cubicBezTo>
                <a:cubicBezTo>
                  <a:pt x="18" y="924"/>
                  <a:pt x="18" y="919"/>
                  <a:pt x="18" y="914"/>
                </a:cubicBezTo>
                <a:cubicBezTo>
                  <a:pt x="18" y="914"/>
                  <a:pt x="18" y="913"/>
                  <a:pt x="18" y="913"/>
                </a:cubicBezTo>
                <a:cubicBezTo>
                  <a:pt x="18" y="909"/>
                  <a:pt x="17" y="906"/>
                  <a:pt x="19" y="902"/>
                </a:cubicBezTo>
                <a:cubicBezTo>
                  <a:pt x="17" y="900"/>
                  <a:pt x="19" y="899"/>
                  <a:pt x="18" y="897"/>
                </a:cubicBezTo>
                <a:cubicBezTo>
                  <a:pt x="18" y="897"/>
                  <a:pt x="18" y="896"/>
                  <a:pt x="18" y="896"/>
                </a:cubicBezTo>
                <a:cubicBezTo>
                  <a:pt x="17" y="895"/>
                  <a:pt x="18" y="893"/>
                  <a:pt x="18" y="892"/>
                </a:cubicBezTo>
                <a:cubicBezTo>
                  <a:pt x="18" y="890"/>
                  <a:pt x="18" y="889"/>
                  <a:pt x="18" y="888"/>
                </a:cubicBezTo>
                <a:cubicBezTo>
                  <a:pt x="19" y="884"/>
                  <a:pt x="18" y="881"/>
                  <a:pt x="18" y="878"/>
                </a:cubicBezTo>
                <a:cubicBezTo>
                  <a:pt x="18" y="876"/>
                  <a:pt x="18" y="875"/>
                  <a:pt x="18" y="873"/>
                </a:cubicBezTo>
                <a:cubicBezTo>
                  <a:pt x="18" y="871"/>
                  <a:pt x="17" y="868"/>
                  <a:pt x="18" y="865"/>
                </a:cubicBezTo>
                <a:cubicBezTo>
                  <a:pt x="18" y="863"/>
                  <a:pt x="18" y="862"/>
                  <a:pt x="18" y="860"/>
                </a:cubicBezTo>
                <a:cubicBezTo>
                  <a:pt x="18" y="859"/>
                  <a:pt x="17" y="858"/>
                  <a:pt x="17" y="857"/>
                </a:cubicBezTo>
                <a:cubicBezTo>
                  <a:pt x="17" y="856"/>
                  <a:pt x="18" y="855"/>
                  <a:pt x="18" y="854"/>
                </a:cubicBezTo>
                <a:cubicBezTo>
                  <a:pt x="18" y="853"/>
                  <a:pt x="18" y="853"/>
                  <a:pt x="17" y="852"/>
                </a:cubicBezTo>
                <a:cubicBezTo>
                  <a:pt x="17" y="851"/>
                  <a:pt x="18" y="850"/>
                  <a:pt x="18" y="849"/>
                </a:cubicBezTo>
                <a:cubicBezTo>
                  <a:pt x="18" y="841"/>
                  <a:pt x="17" y="832"/>
                  <a:pt x="17" y="824"/>
                </a:cubicBezTo>
                <a:cubicBezTo>
                  <a:pt x="17" y="821"/>
                  <a:pt x="17" y="817"/>
                  <a:pt x="17" y="814"/>
                </a:cubicBezTo>
                <a:cubicBezTo>
                  <a:pt x="17" y="811"/>
                  <a:pt x="16" y="808"/>
                  <a:pt x="17" y="805"/>
                </a:cubicBezTo>
                <a:cubicBezTo>
                  <a:pt x="16" y="800"/>
                  <a:pt x="16" y="796"/>
                  <a:pt x="16" y="791"/>
                </a:cubicBezTo>
                <a:cubicBezTo>
                  <a:pt x="16" y="790"/>
                  <a:pt x="16" y="788"/>
                  <a:pt x="16" y="787"/>
                </a:cubicBezTo>
                <a:cubicBezTo>
                  <a:pt x="15" y="786"/>
                  <a:pt x="15" y="784"/>
                  <a:pt x="15" y="782"/>
                </a:cubicBezTo>
                <a:cubicBezTo>
                  <a:pt x="15" y="781"/>
                  <a:pt x="15" y="780"/>
                  <a:pt x="15" y="779"/>
                </a:cubicBezTo>
                <a:cubicBezTo>
                  <a:pt x="15" y="776"/>
                  <a:pt x="14" y="772"/>
                  <a:pt x="15" y="768"/>
                </a:cubicBezTo>
                <a:cubicBezTo>
                  <a:pt x="14" y="768"/>
                  <a:pt x="14" y="767"/>
                  <a:pt x="14" y="767"/>
                </a:cubicBezTo>
                <a:cubicBezTo>
                  <a:pt x="14" y="752"/>
                  <a:pt x="12" y="737"/>
                  <a:pt x="11" y="721"/>
                </a:cubicBezTo>
                <a:cubicBezTo>
                  <a:pt x="11" y="719"/>
                  <a:pt x="11" y="716"/>
                  <a:pt x="10" y="714"/>
                </a:cubicBezTo>
                <a:cubicBezTo>
                  <a:pt x="10" y="705"/>
                  <a:pt x="10" y="696"/>
                  <a:pt x="10" y="688"/>
                </a:cubicBezTo>
                <a:cubicBezTo>
                  <a:pt x="10" y="685"/>
                  <a:pt x="9" y="681"/>
                  <a:pt x="9" y="678"/>
                </a:cubicBezTo>
                <a:cubicBezTo>
                  <a:pt x="10" y="664"/>
                  <a:pt x="9" y="649"/>
                  <a:pt x="8" y="634"/>
                </a:cubicBezTo>
                <a:cubicBezTo>
                  <a:pt x="8" y="632"/>
                  <a:pt x="8" y="631"/>
                  <a:pt x="8" y="629"/>
                </a:cubicBezTo>
                <a:cubicBezTo>
                  <a:pt x="7" y="618"/>
                  <a:pt x="7" y="605"/>
                  <a:pt x="6" y="594"/>
                </a:cubicBezTo>
                <a:cubicBezTo>
                  <a:pt x="6" y="593"/>
                  <a:pt x="6" y="593"/>
                  <a:pt x="7" y="593"/>
                </a:cubicBezTo>
                <a:cubicBezTo>
                  <a:pt x="7" y="589"/>
                  <a:pt x="6" y="584"/>
                  <a:pt x="8" y="580"/>
                </a:cubicBezTo>
                <a:cubicBezTo>
                  <a:pt x="7" y="566"/>
                  <a:pt x="7" y="552"/>
                  <a:pt x="6" y="539"/>
                </a:cubicBezTo>
                <a:cubicBezTo>
                  <a:pt x="9" y="535"/>
                  <a:pt x="6" y="532"/>
                  <a:pt x="8" y="529"/>
                </a:cubicBezTo>
                <a:cubicBezTo>
                  <a:pt x="7" y="525"/>
                  <a:pt x="9" y="522"/>
                  <a:pt x="7" y="518"/>
                </a:cubicBezTo>
                <a:cubicBezTo>
                  <a:pt x="7" y="517"/>
                  <a:pt x="7" y="516"/>
                  <a:pt x="7" y="515"/>
                </a:cubicBezTo>
                <a:cubicBezTo>
                  <a:pt x="7" y="514"/>
                  <a:pt x="7" y="514"/>
                  <a:pt x="7" y="513"/>
                </a:cubicBezTo>
                <a:cubicBezTo>
                  <a:pt x="7" y="511"/>
                  <a:pt x="7" y="508"/>
                  <a:pt x="7" y="506"/>
                </a:cubicBezTo>
                <a:cubicBezTo>
                  <a:pt x="7" y="504"/>
                  <a:pt x="6" y="501"/>
                  <a:pt x="7" y="499"/>
                </a:cubicBezTo>
                <a:cubicBezTo>
                  <a:pt x="6" y="496"/>
                  <a:pt x="7" y="493"/>
                  <a:pt x="7" y="490"/>
                </a:cubicBezTo>
                <a:cubicBezTo>
                  <a:pt x="7" y="489"/>
                  <a:pt x="6" y="489"/>
                  <a:pt x="6" y="488"/>
                </a:cubicBezTo>
                <a:cubicBezTo>
                  <a:pt x="6" y="486"/>
                  <a:pt x="6" y="482"/>
                  <a:pt x="6" y="479"/>
                </a:cubicBezTo>
                <a:cubicBezTo>
                  <a:pt x="6" y="477"/>
                  <a:pt x="6" y="476"/>
                  <a:pt x="7" y="474"/>
                </a:cubicBezTo>
                <a:cubicBezTo>
                  <a:pt x="5" y="473"/>
                  <a:pt x="6" y="472"/>
                  <a:pt x="5" y="472"/>
                </a:cubicBezTo>
                <a:cubicBezTo>
                  <a:pt x="6" y="471"/>
                  <a:pt x="5" y="470"/>
                  <a:pt x="5" y="469"/>
                </a:cubicBezTo>
                <a:cubicBezTo>
                  <a:pt x="5" y="468"/>
                  <a:pt x="6" y="467"/>
                  <a:pt x="6" y="466"/>
                </a:cubicBezTo>
                <a:cubicBezTo>
                  <a:pt x="6" y="465"/>
                  <a:pt x="5" y="465"/>
                  <a:pt x="5" y="464"/>
                </a:cubicBezTo>
                <a:cubicBezTo>
                  <a:pt x="5" y="463"/>
                  <a:pt x="6" y="462"/>
                  <a:pt x="6" y="461"/>
                </a:cubicBezTo>
                <a:cubicBezTo>
                  <a:pt x="6" y="459"/>
                  <a:pt x="5" y="457"/>
                  <a:pt x="5" y="454"/>
                </a:cubicBezTo>
                <a:cubicBezTo>
                  <a:pt x="5" y="454"/>
                  <a:pt x="5" y="453"/>
                  <a:pt x="5" y="453"/>
                </a:cubicBezTo>
                <a:cubicBezTo>
                  <a:pt x="5" y="450"/>
                  <a:pt x="4" y="446"/>
                  <a:pt x="5" y="444"/>
                </a:cubicBezTo>
                <a:cubicBezTo>
                  <a:pt x="5" y="438"/>
                  <a:pt x="4" y="433"/>
                  <a:pt x="4" y="427"/>
                </a:cubicBezTo>
                <a:cubicBezTo>
                  <a:pt x="4" y="425"/>
                  <a:pt x="5" y="423"/>
                  <a:pt x="4" y="421"/>
                </a:cubicBezTo>
                <a:cubicBezTo>
                  <a:pt x="4" y="418"/>
                  <a:pt x="4" y="416"/>
                  <a:pt x="4" y="413"/>
                </a:cubicBezTo>
                <a:cubicBezTo>
                  <a:pt x="4" y="412"/>
                  <a:pt x="3" y="411"/>
                  <a:pt x="3" y="410"/>
                </a:cubicBezTo>
                <a:cubicBezTo>
                  <a:pt x="3" y="408"/>
                  <a:pt x="4" y="405"/>
                  <a:pt x="3" y="402"/>
                </a:cubicBezTo>
                <a:cubicBezTo>
                  <a:pt x="3" y="401"/>
                  <a:pt x="3" y="401"/>
                  <a:pt x="3" y="400"/>
                </a:cubicBezTo>
                <a:cubicBezTo>
                  <a:pt x="3" y="398"/>
                  <a:pt x="3" y="396"/>
                  <a:pt x="3" y="394"/>
                </a:cubicBezTo>
                <a:cubicBezTo>
                  <a:pt x="2" y="390"/>
                  <a:pt x="3" y="387"/>
                  <a:pt x="2" y="384"/>
                </a:cubicBezTo>
                <a:cubicBezTo>
                  <a:pt x="2" y="384"/>
                  <a:pt x="2" y="383"/>
                  <a:pt x="3" y="383"/>
                </a:cubicBezTo>
                <a:cubicBezTo>
                  <a:pt x="2" y="380"/>
                  <a:pt x="3" y="378"/>
                  <a:pt x="2" y="375"/>
                </a:cubicBezTo>
                <a:cubicBezTo>
                  <a:pt x="3" y="372"/>
                  <a:pt x="1" y="368"/>
                  <a:pt x="2" y="364"/>
                </a:cubicBezTo>
                <a:cubicBezTo>
                  <a:pt x="2" y="364"/>
                  <a:pt x="2" y="363"/>
                  <a:pt x="1" y="362"/>
                </a:cubicBezTo>
                <a:cubicBezTo>
                  <a:pt x="2" y="355"/>
                  <a:pt x="1" y="348"/>
                  <a:pt x="2" y="341"/>
                </a:cubicBezTo>
                <a:cubicBezTo>
                  <a:pt x="1" y="340"/>
                  <a:pt x="2" y="340"/>
                  <a:pt x="1" y="339"/>
                </a:cubicBezTo>
                <a:cubicBezTo>
                  <a:pt x="1" y="334"/>
                  <a:pt x="2" y="329"/>
                  <a:pt x="1" y="323"/>
                </a:cubicBezTo>
                <a:cubicBezTo>
                  <a:pt x="2" y="319"/>
                  <a:pt x="0" y="315"/>
                  <a:pt x="1" y="311"/>
                </a:cubicBezTo>
                <a:cubicBezTo>
                  <a:pt x="0" y="303"/>
                  <a:pt x="2" y="295"/>
                  <a:pt x="0" y="287"/>
                </a:cubicBezTo>
                <a:cubicBezTo>
                  <a:pt x="1" y="286"/>
                  <a:pt x="1" y="284"/>
                  <a:pt x="1" y="282"/>
                </a:cubicBezTo>
                <a:cubicBezTo>
                  <a:pt x="1" y="278"/>
                  <a:pt x="1" y="272"/>
                  <a:pt x="1" y="267"/>
                </a:cubicBezTo>
                <a:cubicBezTo>
                  <a:pt x="1" y="265"/>
                  <a:pt x="1" y="263"/>
                  <a:pt x="1" y="261"/>
                </a:cubicBezTo>
                <a:cubicBezTo>
                  <a:pt x="1" y="260"/>
                  <a:pt x="1" y="259"/>
                  <a:pt x="1" y="258"/>
                </a:cubicBezTo>
                <a:cubicBezTo>
                  <a:pt x="3" y="256"/>
                  <a:pt x="4" y="255"/>
                  <a:pt x="5" y="253"/>
                </a:cubicBezTo>
                <a:cubicBezTo>
                  <a:pt x="5" y="251"/>
                  <a:pt x="4" y="249"/>
                  <a:pt x="4" y="246"/>
                </a:cubicBezTo>
                <a:cubicBezTo>
                  <a:pt x="4" y="243"/>
                  <a:pt x="6" y="240"/>
                  <a:pt x="5" y="237"/>
                </a:cubicBezTo>
                <a:cubicBezTo>
                  <a:pt x="6" y="235"/>
                  <a:pt x="4" y="232"/>
                  <a:pt x="6" y="230"/>
                </a:cubicBezTo>
                <a:cubicBezTo>
                  <a:pt x="5" y="221"/>
                  <a:pt x="6" y="213"/>
                  <a:pt x="6" y="204"/>
                </a:cubicBezTo>
                <a:cubicBezTo>
                  <a:pt x="6" y="201"/>
                  <a:pt x="6" y="198"/>
                  <a:pt x="6" y="195"/>
                </a:cubicBezTo>
                <a:cubicBezTo>
                  <a:pt x="6" y="194"/>
                  <a:pt x="6" y="193"/>
                  <a:pt x="6" y="192"/>
                </a:cubicBezTo>
                <a:cubicBezTo>
                  <a:pt x="6" y="191"/>
                  <a:pt x="7" y="189"/>
                  <a:pt x="7" y="188"/>
                </a:cubicBezTo>
                <a:cubicBezTo>
                  <a:pt x="7" y="185"/>
                  <a:pt x="7" y="182"/>
                  <a:pt x="6" y="180"/>
                </a:cubicBezTo>
                <a:cubicBezTo>
                  <a:pt x="7" y="179"/>
                  <a:pt x="6" y="179"/>
                  <a:pt x="7" y="178"/>
                </a:cubicBezTo>
                <a:cubicBezTo>
                  <a:pt x="6" y="173"/>
                  <a:pt x="8" y="167"/>
                  <a:pt x="8" y="162"/>
                </a:cubicBezTo>
                <a:cubicBezTo>
                  <a:pt x="10" y="158"/>
                  <a:pt x="8" y="154"/>
                  <a:pt x="9" y="151"/>
                </a:cubicBezTo>
                <a:close/>
                <a:moveTo>
                  <a:pt x="45" y="1171"/>
                </a:moveTo>
                <a:cubicBezTo>
                  <a:pt x="45" y="1171"/>
                  <a:pt x="45" y="1171"/>
                  <a:pt x="45" y="1171"/>
                </a:cubicBezTo>
                <a:cubicBezTo>
                  <a:pt x="45" y="1171"/>
                  <a:pt x="44" y="1171"/>
                  <a:pt x="44" y="1171"/>
                </a:cubicBezTo>
                <a:cubicBezTo>
                  <a:pt x="44" y="1171"/>
                  <a:pt x="45" y="1171"/>
                  <a:pt x="44" y="1172"/>
                </a:cubicBezTo>
                <a:cubicBezTo>
                  <a:pt x="44" y="1172"/>
                  <a:pt x="44" y="1172"/>
                  <a:pt x="44" y="1172"/>
                </a:cubicBezTo>
                <a:cubicBezTo>
                  <a:pt x="45" y="1172"/>
                  <a:pt x="45" y="1172"/>
                  <a:pt x="45" y="1172"/>
                </a:cubicBezTo>
                <a:cubicBezTo>
                  <a:pt x="45" y="1171"/>
                  <a:pt x="45" y="1171"/>
                  <a:pt x="45" y="1171"/>
                </a:cubicBezTo>
                <a:close/>
                <a:moveTo>
                  <a:pt x="62" y="1152"/>
                </a:moveTo>
                <a:cubicBezTo>
                  <a:pt x="62" y="1152"/>
                  <a:pt x="62" y="1153"/>
                  <a:pt x="62" y="1153"/>
                </a:cubicBezTo>
                <a:cubicBezTo>
                  <a:pt x="62" y="1152"/>
                  <a:pt x="62" y="1152"/>
                  <a:pt x="62" y="1152"/>
                </a:cubicBezTo>
                <a:close/>
                <a:moveTo>
                  <a:pt x="72" y="1157"/>
                </a:moveTo>
                <a:cubicBezTo>
                  <a:pt x="73" y="1157"/>
                  <a:pt x="72" y="1158"/>
                  <a:pt x="73" y="1158"/>
                </a:cubicBezTo>
                <a:cubicBezTo>
                  <a:pt x="74" y="1157"/>
                  <a:pt x="73" y="1157"/>
                  <a:pt x="72" y="1157"/>
                </a:cubicBezTo>
                <a:close/>
                <a:moveTo>
                  <a:pt x="73" y="1144"/>
                </a:moveTo>
                <a:cubicBezTo>
                  <a:pt x="71" y="1147"/>
                  <a:pt x="73" y="1150"/>
                  <a:pt x="73" y="1153"/>
                </a:cubicBezTo>
                <a:cubicBezTo>
                  <a:pt x="74" y="1152"/>
                  <a:pt x="73" y="1150"/>
                  <a:pt x="73" y="1149"/>
                </a:cubicBezTo>
                <a:cubicBezTo>
                  <a:pt x="73" y="1149"/>
                  <a:pt x="73" y="1149"/>
                  <a:pt x="74" y="1148"/>
                </a:cubicBezTo>
                <a:cubicBezTo>
                  <a:pt x="73" y="1147"/>
                  <a:pt x="74" y="1144"/>
                  <a:pt x="73" y="1144"/>
                </a:cubicBezTo>
                <a:close/>
                <a:moveTo>
                  <a:pt x="114" y="1130"/>
                </a:moveTo>
                <a:cubicBezTo>
                  <a:pt x="114" y="1130"/>
                  <a:pt x="114" y="1131"/>
                  <a:pt x="114" y="1131"/>
                </a:cubicBezTo>
                <a:cubicBezTo>
                  <a:pt x="114" y="1132"/>
                  <a:pt x="114" y="1133"/>
                  <a:pt x="114" y="1133"/>
                </a:cubicBezTo>
                <a:cubicBezTo>
                  <a:pt x="114" y="1134"/>
                  <a:pt x="114" y="1135"/>
                  <a:pt x="113" y="1136"/>
                </a:cubicBezTo>
                <a:cubicBezTo>
                  <a:pt x="114" y="1136"/>
                  <a:pt x="113" y="1137"/>
                  <a:pt x="114" y="1137"/>
                </a:cubicBezTo>
                <a:cubicBezTo>
                  <a:pt x="114" y="1135"/>
                  <a:pt x="115" y="1133"/>
                  <a:pt x="114" y="1130"/>
                </a:cubicBezTo>
                <a:close/>
                <a:moveTo>
                  <a:pt x="121" y="1002"/>
                </a:moveTo>
                <a:cubicBezTo>
                  <a:pt x="121" y="1001"/>
                  <a:pt x="121" y="1001"/>
                  <a:pt x="121" y="1001"/>
                </a:cubicBezTo>
                <a:cubicBezTo>
                  <a:pt x="121" y="1001"/>
                  <a:pt x="121" y="1001"/>
                  <a:pt x="121" y="1001"/>
                </a:cubicBezTo>
                <a:cubicBezTo>
                  <a:pt x="121" y="1001"/>
                  <a:pt x="120" y="1002"/>
                  <a:pt x="121" y="1002"/>
                </a:cubicBezTo>
                <a:cubicBezTo>
                  <a:pt x="121" y="1002"/>
                  <a:pt x="121" y="1002"/>
                  <a:pt x="121" y="1002"/>
                </a:cubicBezTo>
                <a:close/>
                <a:moveTo>
                  <a:pt x="121" y="975"/>
                </a:moveTo>
                <a:cubicBezTo>
                  <a:pt x="121" y="976"/>
                  <a:pt x="121" y="977"/>
                  <a:pt x="121" y="978"/>
                </a:cubicBezTo>
                <a:cubicBezTo>
                  <a:pt x="121" y="978"/>
                  <a:pt x="121" y="978"/>
                  <a:pt x="121" y="978"/>
                </a:cubicBezTo>
                <a:cubicBezTo>
                  <a:pt x="121" y="978"/>
                  <a:pt x="121" y="978"/>
                  <a:pt x="121" y="978"/>
                </a:cubicBezTo>
                <a:cubicBezTo>
                  <a:pt x="121" y="978"/>
                  <a:pt x="121" y="978"/>
                  <a:pt x="121" y="978"/>
                </a:cubicBezTo>
                <a:cubicBezTo>
                  <a:pt x="121" y="978"/>
                  <a:pt x="121" y="977"/>
                  <a:pt x="121" y="977"/>
                </a:cubicBezTo>
                <a:cubicBezTo>
                  <a:pt x="121" y="977"/>
                  <a:pt x="121" y="977"/>
                  <a:pt x="122" y="976"/>
                </a:cubicBezTo>
                <a:cubicBezTo>
                  <a:pt x="121" y="976"/>
                  <a:pt x="122" y="974"/>
                  <a:pt x="121" y="975"/>
                </a:cubicBezTo>
                <a:close/>
                <a:moveTo>
                  <a:pt x="129" y="883"/>
                </a:moveTo>
                <a:cubicBezTo>
                  <a:pt x="129" y="883"/>
                  <a:pt x="129" y="883"/>
                  <a:pt x="129" y="883"/>
                </a:cubicBezTo>
                <a:cubicBezTo>
                  <a:pt x="129" y="883"/>
                  <a:pt x="129" y="884"/>
                  <a:pt x="129" y="884"/>
                </a:cubicBezTo>
                <a:cubicBezTo>
                  <a:pt x="129" y="884"/>
                  <a:pt x="129" y="883"/>
                  <a:pt x="129" y="883"/>
                </a:cubicBezTo>
                <a:close/>
                <a:moveTo>
                  <a:pt x="129" y="874"/>
                </a:moveTo>
                <a:cubicBezTo>
                  <a:pt x="129" y="875"/>
                  <a:pt x="129" y="877"/>
                  <a:pt x="129" y="878"/>
                </a:cubicBezTo>
                <a:cubicBezTo>
                  <a:pt x="129" y="878"/>
                  <a:pt x="129" y="878"/>
                  <a:pt x="129" y="878"/>
                </a:cubicBezTo>
                <a:cubicBezTo>
                  <a:pt x="129" y="877"/>
                  <a:pt x="129" y="876"/>
                  <a:pt x="129" y="875"/>
                </a:cubicBezTo>
                <a:cubicBezTo>
                  <a:pt x="129" y="875"/>
                  <a:pt x="129" y="875"/>
                  <a:pt x="129" y="874"/>
                </a:cubicBezTo>
                <a:close/>
                <a:moveTo>
                  <a:pt x="129" y="861"/>
                </a:moveTo>
                <a:cubicBezTo>
                  <a:pt x="129" y="861"/>
                  <a:pt x="129" y="861"/>
                  <a:pt x="129" y="861"/>
                </a:cubicBezTo>
                <a:cubicBezTo>
                  <a:pt x="129" y="861"/>
                  <a:pt x="129" y="861"/>
                  <a:pt x="129" y="861"/>
                </a:cubicBezTo>
                <a:cubicBezTo>
                  <a:pt x="129" y="861"/>
                  <a:pt x="128" y="864"/>
                  <a:pt x="129" y="863"/>
                </a:cubicBezTo>
                <a:cubicBezTo>
                  <a:pt x="129" y="862"/>
                  <a:pt x="129" y="862"/>
                  <a:pt x="129" y="861"/>
                </a:cubicBezTo>
                <a:close/>
                <a:moveTo>
                  <a:pt x="129" y="858"/>
                </a:moveTo>
                <a:cubicBezTo>
                  <a:pt x="128" y="858"/>
                  <a:pt x="128" y="860"/>
                  <a:pt x="129" y="860"/>
                </a:cubicBezTo>
                <a:cubicBezTo>
                  <a:pt x="129" y="860"/>
                  <a:pt x="129" y="860"/>
                  <a:pt x="129" y="860"/>
                </a:cubicBezTo>
                <a:cubicBezTo>
                  <a:pt x="129" y="860"/>
                  <a:pt x="129" y="859"/>
                  <a:pt x="129" y="858"/>
                </a:cubicBezTo>
                <a:close/>
                <a:moveTo>
                  <a:pt x="129" y="848"/>
                </a:moveTo>
                <a:cubicBezTo>
                  <a:pt x="129" y="848"/>
                  <a:pt x="129" y="848"/>
                  <a:pt x="128" y="848"/>
                </a:cubicBezTo>
                <a:cubicBezTo>
                  <a:pt x="128" y="848"/>
                  <a:pt x="128" y="848"/>
                  <a:pt x="128" y="848"/>
                </a:cubicBezTo>
                <a:cubicBezTo>
                  <a:pt x="129" y="850"/>
                  <a:pt x="128" y="852"/>
                  <a:pt x="129" y="852"/>
                </a:cubicBezTo>
                <a:cubicBezTo>
                  <a:pt x="129" y="852"/>
                  <a:pt x="129" y="852"/>
                  <a:pt x="129" y="852"/>
                </a:cubicBezTo>
                <a:cubicBezTo>
                  <a:pt x="129" y="851"/>
                  <a:pt x="129" y="850"/>
                  <a:pt x="129" y="849"/>
                </a:cubicBezTo>
                <a:cubicBezTo>
                  <a:pt x="129" y="849"/>
                  <a:pt x="129" y="848"/>
                  <a:pt x="129" y="848"/>
                </a:cubicBezTo>
                <a:close/>
                <a:moveTo>
                  <a:pt x="128" y="846"/>
                </a:moveTo>
                <a:cubicBezTo>
                  <a:pt x="128" y="847"/>
                  <a:pt x="128" y="847"/>
                  <a:pt x="128" y="847"/>
                </a:cubicBezTo>
                <a:cubicBezTo>
                  <a:pt x="128" y="847"/>
                  <a:pt x="128" y="847"/>
                  <a:pt x="128" y="848"/>
                </a:cubicBezTo>
                <a:cubicBezTo>
                  <a:pt x="129" y="848"/>
                  <a:pt x="129" y="848"/>
                  <a:pt x="129" y="848"/>
                </a:cubicBezTo>
                <a:cubicBezTo>
                  <a:pt x="129" y="847"/>
                  <a:pt x="129" y="847"/>
                  <a:pt x="129" y="847"/>
                </a:cubicBezTo>
                <a:lnTo>
                  <a:pt x="128" y="846"/>
                </a:lnTo>
                <a:close/>
                <a:moveTo>
                  <a:pt x="129" y="844"/>
                </a:moveTo>
                <a:cubicBezTo>
                  <a:pt x="129" y="844"/>
                  <a:pt x="129" y="844"/>
                  <a:pt x="129" y="844"/>
                </a:cubicBezTo>
                <a:cubicBezTo>
                  <a:pt x="128" y="844"/>
                  <a:pt x="128" y="845"/>
                  <a:pt x="129" y="846"/>
                </a:cubicBezTo>
                <a:cubicBezTo>
                  <a:pt x="129" y="846"/>
                  <a:pt x="129" y="846"/>
                  <a:pt x="129" y="846"/>
                </a:cubicBezTo>
                <a:cubicBezTo>
                  <a:pt x="129" y="846"/>
                  <a:pt x="129" y="845"/>
                  <a:pt x="129" y="845"/>
                </a:cubicBezTo>
                <a:cubicBezTo>
                  <a:pt x="129" y="845"/>
                  <a:pt x="129" y="845"/>
                  <a:pt x="129" y="844"/>
                </a:cubicBezTo>
                <a:close/>
                <a:moveTo>
                  <a:pt x="116" y="1095"/>
                </a:moveTo>
                <a:cubicBezTo>
                  <a:pt x="116" y="1095"/>
                  <a:pt x="116" y="1095"/>
                  <a:pt x="116" y="1095"/>
                </a:cubicBezTo>
                <a:cubicBezTo>
                  <a:pt x="116" y="1095"/>
                  <a:pt x="116" y="1095"/>
                  <a:pt x="116" y="1095"/>
                </a:cubicBezTo>
                <a:cubicBezTo>
                  <a:pt x="116" y="1097"/>
                  <a:pt x="116" y="1100"/>
                  <a:pt x="116" y="1102"/>
                </a:cubicBezTo>
                <a:cubicBezTo>
                  <a:pt x="116" y="1102"/>
                  <a:pt x="116" y="1102"/>
                  <a:pt x="116" y="1102"/>
                </a:cubicBezTo>
                <a:cubicBezTo>
                  <a:pt x="116" y="1102"/>
                  <a:pt x="116" y="1102"/>
                  <a:pt x="116" y="1102"/>
                </a:cubicBezTo>
                <a:cubicBezTo>
                  <a:pt x="116" y="1100"/>
                  <a:pt x="117" y="1097"/>
                  <a:pt x="116" y="1095"/>
                </a:cubicBezTo>
                <a:cubicBezTo>
                  <a:pt x="116" y="1095"/>
                  <a:pt x="116" y="1095"/>
                  <a:pt x="116" y="1095"/>
                </a:cubicBezTo>
                <a:close/>
                <a:moveTo>
                  <a:pt x="117" y="1076"/>
                </a:moveTo>
                <a:cubicBezTo>
                  <a:pt x="117" y="1076"/>
                  <a:pt x="117" y="1076"/>
                  <a:pt x="117" y="1076"/>
                </a:cubicBezTo>
                <a:cubicBezTo>
                  <a:pt x="117" y="1076"/>
                  <a:pt x="117" y="1076"/>
                  <a:pt x="117" y="1076"/>
                </a:cubicBezTo>
                <a:cubicBezTo>
                  <a:pt x="117" y="1076"/>
                  <a:pt x="117" y="1076"/>
                  <a:pt x="117" y="1077"/>
                </a:cubicBezTo>
                <a:cubicBezTo>
                  <a:pt x="117" y="1077"/>
                  <a:pt x="117" y="1077"/>
                  <a:pt x="117" y="1077"/>
                </a:cubicBezTo>
                <a:cubicBezTo>
                  <a:pt x="117" y="1077"/>
                  <a:pt x="117" y="1077"/>
                  <a:pt x="117" y="1077"/>
                </a:cubicBezTo>
                <a:cubicBezTo>
                  <a:pt x="117" y="1078"/>
                  <a:pt x="117" y="1077"/>
                  <a:pt x="117" y="1077"/>
                </a:cubicBezTo>
                <a:cubicBezTo>
                  <a:pt x="118" y="1077"/>
                  <a:pt x="117" y="1077"/>
                  <a:pt x="117" y="1077"/>
                </a:cubicBezTo>
                <a:cubicBezTo>
                  <a:pt x="117" y="1076"/>
                  <a:pt x="117" y="1076"/>
                  <a:pt x="117" y="1076"/>
                </a:cubicBezTo>
                <a:close/>
                <a:moveTo>
                  <a:pt x="118" y="1068"/>
                </a:moveTo>
                <a:cubicBezTo>
                  <a:pt x="118" y="1068"/>
                  <a:pt x="118" y="1068"/>
                  <a:pt x="118" y="1068"/>
                </a:cubicBezTo>
                <a:cubicBezTo>
                  <a:pt x="118" y="1068"/>
                  <a:pt x="117" y="1068"/>
                  <a:pt x="117" y="1068"/>
                </a:cubicBezTo>
                <a:cubicBezTo>
                  <a:pt x="117" y="1068"/>
                  <a:pt x="117" y="1068"/>
                  <a:pt x="117" y="1068"/>
                </a:cubicBezTo>
                <a:cubicBezTo>
                  <a:pt x="117" y="1070"/>
                  <a:pt x="117" y="1072"/>
                  <a:pt x="117" y="1074"/>
                </a:cubicBezTo>
                <a:cubicBezTo>
                  <a:pt x="117" y="1074"/>
                  <a:pt x="117" y="1074"/>
                  <a:pt x="117" y="1074"/>
                </a:cubicBezTo>
                <a:cubicBezTo>
                  <a:pt x="118" y="1074"/>
                  <a:pt x="118" y="1074"/>
                  <a:pt x="118" y="1074"/>
                </a:cubicBezTo>
                <a:cubicBezTo>
                  <a:pt x="117" y="1072"/>
                  <a:pt x="117" y="1070"/>
                  <a:pt x="118" y="1068"/>
                </a:cubicBezTo>
                <a:close/>
                <a:moveTo>
                  <a:pt x="118" y="1049"/>
                </a:moveTo>
                <a:cubicBezTo>
                  <a:pt x="118" y="1049"/>
                  <a:pt x="118" y="1049"/>
                  <a:pt x="118" y="1049"/>
                </a:cubicBezTo>
                <a:cubicBezTo>
                  <a:pt x="118" y="1049"/>
                  <a:pt x="118" y="1049"/>
                  <a:pt x="118" y="1049"/>
                </a:cubicBezTo>
                <a:cubicBezTo>
                  <a:pt x="118" y="1049"/>
                  <a:pt x="118" y="1049"/>
                  <a:pt x="117" y="1050"/>
                </a:cubicBezTo>
                <a:cubicBezTo>
                  <a:pt x="117" y="1050"/>
                  <a:pt x="117" y="1050"/>
                  <a:pt x="118" y="1050"/>
                </a:cubicBezTo>
                <a:cubicBezTo>
                  <a:pt x="118" y="1050"/>
                  <a:pt x="118" y="1050"/>
                  <a:pt x="118" y="1050"/>
                </a:cubicBezTo>
                <a:cubicBezTo>
                  <a:pt x="118" y="1050"/>
                  <a:pt x="118" y="1049"/>
                  <a:pt x="118" y="1049"/>
                </a:cubicBezTo>
                <a:cubicBezTo>
                  <a:pt x="118" y="1049"/>
                  <a:pt x="118" y="1049"/>
                  <a:pt x="118" y="1049"/>
                </a:cubicBezTo>
                <a:close/>
                <a:moveTo>
                  <a:pt x="162" y="958"/>
                </a:moveTo>
                <a:cubicBezTo>
                  <a:pt x="162" y="959"/>
                  <a:pt x="162" y="959"/>
                  <a:pt x="162" y="959"/>
                </a:cubicBezTo>
                <a:cubicBezTo>
                  <a:pt x="162" y="959"/>
                  <a:pt x="162" y="958"/>
                  <a:pt x="162" y="958"/>
                </a:cubicBezTo>
                <a:cubicBezTo>
                  <a:pt x="162" y="958"/>
                  <a:pt x="162" y="957"/>
                  <a:pt x="162" y="956"/>
                </a:cubicBezTo>
                <a:cubicBezTo>
                  <a:pt x="162" y="956"/>
                  <a:pt x="162" y="956"/>
                  <a:pt x="162" y="956"/>
                </a:cubicBezTo>
                <a:cubicBezTo>
                  <a:pt x="162" y="956"/>
                  <a:pt x="162" y="956"/>
                  <a:pt x="162" y="956"/>
                </a:cubicBezTo>
                <a:cubicBezTo>
                  <a:pt x="162" y="956"/>
                  <a:pt x="162" y="956"/>
                  <a:pt x="162" y="956"/>
                </a:cubicBezTo>
                <a:cubicBezTo>
                  <a:pt x="162" y="957"/>
                  <a:pt x="161" y="958"/>
                  <a:pt x="162" y="958"/>
                </a:cubicBezTo>
                <a:close/>
                <a:moveTo>
                  <a:pt x="162" y="927"/>
                </a:moveTo>
                <a:cubicBezTo>
                  <a:pt x="162" y="927"/>
                  <a:pt x="162" y="927"/>
                  <a:pt x="162" y="927"/>
                </a:cubicBezTo>
                <a:cubicBezTo>
                  <a:pt x="162" y="927"/>
                  <a:pt x="162" y="927"/>
                  <a:pt x="162" y="927"/>
                </a:cubicBezTo>
                <a:cubicBezTo>
                  <a:pt x="162" y="926"/>
                  <a:pt x="162" y="925"/>
                  <a:pt x="162" y="924"/>
                </a:cubicBezTo>
                <a:cubicBezTo>
                  <a:pt x="162" y="924"/>
                  <a:pt x="162" y="924"/>
                  <a:pt x="162" y="924"/>
                </a:cubicBezTo>
                <a:cubicBezTo>
                  <a:pt x="162" y="924"/>
                  <a:pt x="162" y="924"/>
                  <a:pt x="162" y="924"/>
                </a:cubicBezTo>
                <a:cubicBezTo>
                  <a:pt x="162" y="924"/>
                  <a:pt x="162" y="924"/>
                  <a:pt x="162" y="924"/>
                </a:cubicBezTo>
                <a:cubicBezTo>
                  <a:pt x="162" y="925"/>
                  <a:pt x="162" y="926"/>
                  <a:pt x="162" y="927"/>
                </a:cubicBezTo>
                <a:close/>
                <a:moveTo>
                  <a:pt x="187" y="893"/>
                </a:moveTo>
                <a:cubicBezTo>
                  <a:pt x="186" y="894"/>
                  <a:pt x="187" y="894"/>
                  <a:pt x="187" y="895"/>
                </a:cubicBezTo>
                <a:cubicBezTo>
                  <a:pt x="187" y="895"/>
                  <a:pt x="187" y="895"/>
                  <a:pt x="187" y="895"/>
                </a:cubicBezTo>
                <a:cubicBezTo>
                  <a:pt x="187" y="895"/>
                  <a:pt x="187" y="895"/>
                  <a:pt x="187" y="895"/>
                </a:cubicBezTo>
                <a:cubicBezTo>
                  <a:pt x="187" y="894"/>
                  <a:pt x="187" y="894"/>
                  <a:pt x="187" y="893"/>
                </a:cubicBezTo>
                <a:cubicBezTo>
                  <a:pt x="187" y="893"/>
                  <a:pt x="187" y="893"/>
                  <a:pt x="187" y="893"/>
                </a:cubicBezTo>
                <a:cubicBezTo>
                  <a:pt x="187" y="893"/>
                  <a:pt x="187" y="893"/>
                  <a:pt x="187" y="893"/>
                </a:cubicBezTo>
                <a:cubicBezTo>
                  <a:pt x="187" y="893"/>
                  <a:pt x="187" y="893"/>
                  <a:pt x="187" y="893"/>
                </a:cubicBezTo>
                <a:close/>
                <a:moveTo>
                  <a:pt x="186" y="866"/>
                </a:moveTo>
                <a:cubicBezTo>
                  <a:pt x="186" y="867"/>
                  <a:pt x="186" y="867"/>
                  <a:pt x="186" y="868"/>
                </a:cubicBezTo>
                <a:cubicBezTo>
                  <a:pt x="186" y="868"/>
                  <a:pt x="186" y="868"/>
                  <a:pt x="186" y="868"/>
                </a:cubicBezTo>
                <a:cubicBezTo>
                  <a:pt x="186" y="868"/>
                  <a:pt x="186" y="869"/>
                  <a:pt x="186" y="869"/>
                </a:cubicBezTo>
                <a:cubicBezTo>
                  <a:pt x="186" y="869"/>
                  <a:pt x="186" y="868"/>
                  <a:pt x="186" y="868"/>
                </a:cubicBezTo>
                <a:cubicBezTo>
                  <a:pt x="187" y="868"/>
                  <a:pt x="186" y="868"/>
                  <a:pt x="186" y="867"/>
                </a:cubicBezTo>
                <a:cubicBezTo>
                  <a:pt x="186" y="867"/>
                  <a:pt x="186" y="867"/>
                  <a:pt x="187" y="866"/>
                </a:cubicBezTo>
                <a:cubicBezTo>
                  <a:pt x="187" y="866"/>
                  <a:pt x="187" y="866"/>
                  <a:pt x="186" y="866"/>
                </a:cubicBezTo>
                <a:cubicBezTo>
                  <a:pt x="186" y="866"/>
                  <a:pt x="186" y="866"/>
                  <a:pt x="186" y="866"/>
                </a:cubicBezTo>
                <a:close/>
                <a:moveTo>
                  <a:pt x="160" y="816"/>
                </a:moveTo>
                <a:cubicBezTo>
                  <a:pt x="160" y="816"/>
                  <a:pt x="160" y="816"/>
                  <a:pt x="160" y="816"/>
                </a:cubicBezTo>
                <a:cubicBezTo>
                  <a:pt x="160" y="816"/>
                  <a:pt x="160" y="816"/>
                  <a:pt x="160" y="816"/>
                </a:cubicBezTo>
                <a:cubicBezTo>
                  <a:pt x="160" y="815"/>
                  <a:pt x="160" y="815"/>
                  <a:pt x="160" y="814"/>
                </a:cubicBezTo>
                <a:cubicBezTo>
                  <a:pt x="160" y="814"/>
                  <a:pt x="160" y="814"/>
                  <a:pt x="160" y="814"/>
                </a:cubicBezTo>
                <a:cubicBezTo>
                  <a:pt x="160" y="814"/>
                  <a:pt x="160" y="814"/>
                  <a:pt x="160" y="814"/>
                </a:cubicBezTo>
                <a:cubicBezTo>
                  <a:pt x="160" y="814"/>
                  <a:pt x="159" y="814"/>
                  <a:pt x="159" y="814"/>
                </a:cubicBezTo>
                <a:cubicBezTo>
                  <a:pt x="159" y="815"/>
                  <a:pt x="159" y="815"/>
                  <a:pt x="160" y="816"/>
                </a:cubicBezTo>
                <a:close/>
                <a:moveTo>
                  <a:pt x="192" y="770"/>
                </a:moveTo>
                <a:cubicBezTo>
                  <a:pt x="192" y="770"/>
                  <a:pt x="192" y="770"/>
                  <a:pt x="191" y="770"/>
                </a:cubicBezTo>
                <a:cubicBezTo>
                  <a:pt x="191" y="771"/>
                  <a:pt x="191" y="771"/>
                  <a:pt x="191" y="771"/>
                </a:cubicBezTo>
                <a:cubicBezTo>
                  <a:pt x="192" y="771"/>
                  <a:pt x="192" y="771"/>
                  <a:pt x="192" y="771"/>
                </a:cubicBezTo>
                <a:cubicBezTo>
                  <a:pt x="192" y="771"/>
                  <a:pt x="192" y="771"/>
                  <a:pt x="192" y="771"/>
                </a:cubicBezTo>
                <a:cubicBezTo>
                  <a:pt x="192" y="771"/>
                  <a:pt x="192" y="772"/>
                  <a:pt x="192" y="772"/>
                </a:cubicBezTo>
                <a:cubicBezTo>
                  <a:pt x="192" y="772"/>
                  <a:pt x="192" y="772"/>
                  <a:pt x="192" y="772"/>
                </a:cubicBezTo>
                <a:cubicBezTo>
                  <a:pt x="191" y="773"/>
                  <a:pt x="191" y="775"/>
                  <a:pt x="192" y="775"/>
                </a:cubicBezTo>
                <a:cubicBezTo>
                  <a:pt x="192" y="775"/>
                  <a:pt x="192" y="775"/>
                  <a:pt x="192" y="775"/>
                </a:cubicBezTo>
                <a:cubicBezTo>
                  <a:pt x="192" y="776"/>
                  <a:pt x="192" y="776"/>
                  <a:pt x="192" y="776"/>
                </a:cubicBezTo>
                <a:cubicBezTo>
                  <a:pt x="192" y="776"/>
                  <a:pt x="192" y="776"/>
                  <a:pt x="192" y="777"/>
                </a:cubicBezTo>
                <a:cubicBezTo>
                  <a:pt x="192" y="777"/>
                  <a:pt x="192" y="777"/>
                  <a:pt x="192" y="777"/>
                </a:cubicBezTo>
                <a:cubicBezTo>
                  <a:pt x="192" y="777"/>
                  <a:pt x="192" y="777"/>
                  <a:pt x="192" y="777"/>
                </a:cubicBezTo>
                <a:cubicBezTo>
                  <a:pt x="193" y="777"/>
                  <a:pt x="193" y="777"/>
                  <a:pt x="192" y="777"/>
                </a:cubicBezTo>
                <a:cubicBezTo>
                  <a:pt x="192" y="777"/>
                  <a:pt x="192" y="777"/>
                  <a:pt x="192" y="777"/>
                </a:cubicBezTo>
                <a:cubicBezTo>
                  <a:pt x="192" y="776"/>
                  <a:pt x="192" y="776"/>
                  <a:pt x="192" y="776"/>
                </a:cubicBezTo>
                <a:cubicBezTo>
                  <a:pt x="192" y="776"/>
                  <a:pt x="192" y="776"/>
                  <a:pt x="192" y="775"/>
                </a:cubicBezTo>
                <a:cubicBezTo>
                  <a:pt x="192" y="776"/>
                  <a:pt x="192" y="776"/>
                  <a:pt x="192" y="776"/>
                </a:cubicBezTo>
                <a:cubicBezTo>
                  <a:pt x="193" y="776"/>
                  <a:pt x="193" y="776"/>
                  <a:pt x="193" y="775"/>
                </a:cubicBezTo>
                <a:cubicBezTo>
                  <a:pt x="192" y="774"/>
                  <a:pt x="193" y="773"/>
                  <a:pt x="192" y="772"/>
                </a:cubicBezTo>
                <a:cubicBezTo>
                  <a:pt x="192" y="772"/>
                  <a:pt x="192" y="771"/>
                  <a:pt x="192" y="771"/>
                </a:cubicBezTo>
                <a:cubicBezTo>
                  <a:pt x="192" y="771"/>
                  <a:pt x="192" y="771"/>
                  <a:pt x="192" y="771"/>
                </a:cubicBezTo>
                <a:cubicBezTo>
                  <a:pt x="192" y="771"/>
                  <a:pt x="192" y="771"/>
                  <a:pt x="192" y="771"/>
                </a:cubicBezTo>
                <a:cubicBezTo>
                  <a:pt x="192" y="771"/>
                  <a:pt x="192" y="770"/>
                  <a:pt x="192" y="770"/>
                </a:cubicBezTo>
                <a:close/>
                <a:moveTo>
                  <a:pt x="188" y="688"/>
                </a:moveTo>
                <a:cubicBezTo>
                  <a:pt x="188" y="688"/>
                  <a:pt x="188" y="688"/>
                  <a:pt x="188" y="688"/>
                </a:cubicBezTo>
                <a:cubicBezTo>
                  <a:pt x="188" y="690"/>
                  <a:pt x="188" y="691"/>
                  <a:pt x="188" y="693"/>
                </a:cubicBezTo>
                <a:cubicBezTo>
                  <a:pt x="188" y="694"/>
                  <a:pt x="188" y="696"/>
                  <a:pt x="189" y="698"/>
                </a:cubicBezTo>
                <a:cubicBezTo>
                  <a:pt x="189" y="701"/>
                  <a:pt x="188" y="704"/>
                  <a:pt x="190" y="707"/>
                </a:cubicBezTo>
                <a:cubicBezTo>
                  <a:pt x="189" y="708"/>
                  <a:pt x="189" y="710"/>
                  <a:pt x="190" y="712"/>
                </a:cubicBezTo>
                <a:cubicBezTo>
                  <a:pt x="189" y="712"/>
                  <a:pt x="190" y="713"/>
                  <a:pt x="189" y="714"/>
                </a:cubicBezTo>
                <a:cubicBezTo>
                  <a:pt x="190" y="717"/>
                  <a:pt x="190" y="720"/>
                  <a:pt x="190" y="724"/>
                </a:cubicBezTo>
                <a:cubicBezTo>
                  <a:pt x="190" y="724"/>
                  <a:pt x="190" y="725"/>
                  <a:pt x="190" y="725"/>
                </a:cubicBezTo>
                <a:cubicBezTo>
                  <a:pt x="190" y="725"/>
                  <a:pt x="190" y="725"/>
                  <a:pt x="191" y="726"/>
                </a:cubicBezTo>
                <a:cubicBezTo>
                  <a:pt x="191" y="728"/>
                  <a:pt x="190" y="730"/>
                  <a:pt x="191" y="732"/>
                </a:cubicBezTo>
                <a:cubicBezTo>
                  <a:pt x="190" y="735"/>
                  <a:pt x="192" y="739"/>
                  <a:pt x="191" y="742"/>
                </a:cubicBezTo>
                <a:cubicBezTo>
                  <a:pt x="192" y="743"/>
                  <a:pt x="191" y="743"/>
                  <a:pt x="192" y="743"/>
                </a:cubicBezTo>
                <a:cubicBezTo>
                  <a:pt x="191" y="746"/>
                  <a:pt x="192" y="748"/>
                  <a:pt x="191" y="751"/>
                </a:cubicBezTo>
                <a:cubicBezTo>
                  <a:pt x="192" y="753"/>
                  <a:pt x="191" y="756"/>
                  <a:pt x="192" y="758"/>
                </a:cubicBezTo>
                <a:cubicBezTo>
                  <a:pt x="191" y="760"/>
                  <a:pt x="192" y="762"/>
                  <a:pt x="192" y="763"/>
                </a:cubicBezTo>
                <a:cubicBezTo>
                  <a:pt x="192" y="763"/>
                  <a:pt x="192" y="764"/>
                  <a:pt x="192" y="764"/>
                </a:cubicBezTo>
                <a:cubicBezTo>
                  <a:pt x="192" y="764"/>
                  <a:pt x="192" y="764"/>
                  <a:pt x="192" y="764"/>
                </a:cubicBezTo>
                <a:cubicBezTo>
                  <a:pt x="192" y="764"/>
                  <a:pt x="192" y="764"/>
                  <a:pt x="192" y="765"/>
                </a:cubicBezTo>
                <a:cubicBezTo>
                  <a:pt x="192" y="765"/>
                  <a:pt x="192" y="765"/>
                  <a:pt x="193" y="766"/>
                </a:cubicBezTo>
                <a:cubicBezTo>
                  <a:pt x="192" y="766"/>
                  <a:pt x="192" y="766"/>
                  <a:pt x="192" y="766"/>
                </a:cubicBezTo>
                <a:cubicBezTo>
                  <a:pt x="192" y="766"/>
                  <a:pt x="192" y="766"/>
                  <a:pt x="192" y="766"/>
                </a:cubicBezTo>
                <a:cubicBezTo>
                  <a:pt x="192" y="766"/>
                  <a:pt x="192" y="766"/>
                  <a:pt x="191" y="766"/>
                </a:cubicBezTo>
                <a:cubicBezTo>
                  <a:pt x="192" y="766"/>
                  <a:pt x="192" y="767"/>
                  <a:pt x="192" y="767"/>
                </a:cubicBezTo>
                <a:cubicBezTo>
                  <a:pt x="192" y="767"/>
                  <a:pt x="192" y="767"/>
                  <a:pt x="192" y="767"/>
                </a:cubicBezTo>
                <a:cubicBezTo>
                  <a:pt x="192" y="767"/>
                  <a:pt x="192" y="767"/>
                  <a:pt x="192" y="767"/>
                </a:cubicBezTo>
                <a:cubicBezTo>
                  <a:pt x="192" y="767"/>
                  <a:pt x="192" y="767"/>
                  <a:pt x="192" y="767"/>
                </a:cubicBezTo>
                <a:cubicBezTo>
                  <a:pt x="192" y="767"/>
                  <a:pt x="192" y="767"/>
                  <a:pt x="192" y="767"/>
                </a:cubicBezTo>
                <a:cubicBezTo>
                  <a:pt x="192" y="767"/>
                  <a:pt x="192" y="767"/>
                  <a:pt x="192" y="768"/>
                </a:cubicBezTo>
                <a:cubicBezTo>
                  <a:pt x="192" y="768"/>
                  <a:pt x="192" y="768"/>
                  <a:pt x="192" y="768"/>
                </a:cubicBezTo>
                <a:cubicBezTo>
                  <a:pt x="192" y="768"/>
                  <a:pt x="192" y="769"/>
                  <a:pt x="192" y="769"/>
                </a:cubicBezTo>
                <a:cubicBezTo>
                  <a:pt x="192" y="769"/>
                  <a:pt x="192" y="769"/>
                  <a:pt x="192" y="769"/>
                </a:cubicBezTo>
                <a:cubicBezTo>
                  <a:pt x="192" y="770"/>
                  <a:pt x="192" y="770"/>
                  <a:pt x="192" y="770"/>
                </a:cubicBezTo>
                <a:cubicBezTo>
                  <a:pt x="191" y="769"/>
                  <a:pt x="191" y="769"/>
                  <a:pt x="191" y="768"/>
                </a:cubicBezTo>
                <a:cubicBezTo>
                  <a:pt x="191" y="768"/>
                  <a:pt x="191" y="768"/>
                  <a:pt x="191" y="767"/>
                </a:cubicBezTo>
                <a:cubicBezTo>
                  <a:pt x="191" y="767"/>
                  <a:pt x="191" y="767"/>
                  <a:pt x="191" y="766"/>
                </a:cubicBezTo>
                <a:cubicBezTo>
                  <a:pt x="191" y="766"/>
                  <a:pt x="191" y="766"/>
                  <a:pt x="191" y="766"/>
                </a:cubicBezTo>
                <a:cubicBezTo>
                  <a:pt x="191" y="766"/>
                  <a:pt x="191" y="766"/>
                  <a:pt x="191" y="766"/>
                </a:cubicBezTo>
                <a:cubicBezTo>
                  <a:pt x="191" y="765"/>
                  <a:pt x="191" y="765"/>
                  <a:pt x="191" y="765"/>
                </a:cubicBezTo>
                <a:cubicBezTo>
                  <a:pt x="191" y="765"/>
                  <a:pt x="190" y="764"/>
                  <a:pt x="190" y="764"/>
                </a:cubicBezTo>
                <a:cubicBezTo>
                  <a:pt x="190" y="764"/>
                  <a:pt x="190" y="764"/>
                  <a:pt x="191" y="764"/>
                </a:cubicBezTo>
                <a:cubicBezTo>
                  <a:pt x="190" y="761"/>
                  <a:pt x="191" y="759"/>
                  <a:pt x="189" y="756"/>
                </a:cubicBezTo>
                <a:cubicBezTo>
                  <a:pt x="190" y="756"/>
                  <a:pt x="190" y="756"/>
                  <a:pt x="190" y="755"/>
                </a:cubicBezTo>
                <a:cubicBezTo>
                  <a:pt x="189" y="754"/>
                  <a:pt x="190" y="753"/>
                  <a:pt x="189" y="752"/>
                </a:cubicBezTo>
                <a:cubicBezTo>
                  <a:pt x="189" y="752"/>
                  <a:pt x="189" y="751"/>
                  <a:pt x="190" y="751"/>
                </a:cubicBezTo>
                <a:cubicBezTo>
                  <a:pt x="189" y="750"/>
                  <a:pt x="189" y="749"/>
                  <a:pt x="189" y="749"/>
                </a:cubicBezTo>
                <a:cubicBezTo>
                  <a:pt x="189" y="747"/>
                  <a:pt x="189" y="746"/>
                  <a:pt x="189" y="745"/>
                </a:cubicBezTo>
                <a:cubicBezTo>
                  <a:pt x="189" y="745"/>
                  <a:pt x="189" y="744"/>
                  <a:pt x="189" y="743"/>
                </a:cubicBezTo>
                <a:cubicBezTo>
                  <a:pt x="189" y="743"/>
                  <a:pt x="189" y="742"/>
                  <a:pt x="189" y="742"/>
                </a:cubicBezTo>
                <a:cubicBezTo>
                  <a:pt x="188" y="739"/>
                  <a:pt x="189" y="737"/>
                  <a:pt x="188" y="734"/>
                </a:cubicBezTo>
                <a:cubicBezTo>
                  <a:pt x="189" y="734"/>
                  <a:pt x="188" y="733"/>
                  <a:pt x="189" y="733"/>
                </a:cubicBezTo>
                <a:cubicBezTo>
                  <a:pt x="188" y="731"/>
                  <a:pt x="188" y="729"/>
                  <a:pt x="188" y="727"/>
                </a:cubicBezTo>
                <a:cubicBezTo>
                  <a:pt x="187" y="724"/>
                  <a:pt x="188" y="721"/>
                  <a:pt x="187" y="718"/>
                </a:cubicBezTo>
                <a:cubicBezTo>
                  <a:pt x="188" y="717"/>
                  <a:pt x="187" y="717"/>
                  <a:pt x="188" y="717"/>
                </a:cubicBezTo>
                <a:cubicBezTo>
                  <a:pt x="187" y="713"/>
                  <a:pt x="187" y="710"/>
                  <a:pt x="188" y="707"/>
                </a:cubicBezTo>
                <a:cubicBezTo>
                  <a:pt x="188" y="707"/>
                  <a:pt x="187" y="707"/>
                  <a:pt x="187" y="707"/>
                </a:cubicBezTo>
                <a:cubicBezTo>
                  <a:pt x="187" y="706"/>
                  <a:pt x="188" y="706"/>
                  <a:pt x="188" y="705"/>
                </a:cubicBezTo>
                <a:cubicBezTo>
                  <a:pt x="188" y="705"/>
                  <a:pt x="187" y="705"/>
                  <a:pt x="187" y="704"/>
                </a:cubicBezTo>
                <a:cubicBezTo>
                  <a:pt x="187" y="704"/>
                  <a:pt x="188" y="703"/>
                  <a:pt x="188" y="702"/>
                </a:cubicBezTo>
                <a:cubicBezTo>
                  <a:pt x="188" y="701"/>
                  <a:pt x="187" y="699"/>
                  <a:pt x="188" y="698"/>
                </a:cubicBezTo>
                <a:cubicBezTo>
                  <a:pt x="187" y="696"/>
                  <a:pt x="187" y="694"/>
                  <a:pt x="187" y="693"/>
                </a:cubicBezTo>
                <a:cubicBezTo>
                  <a:pt x="187" y="691"/>
                  <a:pt x="187" y="690"/>
                  <a:pt x="187" y="688"/>
                </a:cubicBezTo>
                <a:cubicBezTo>
                  <a:pt x="187" y="688"/>
                  <a:pt x="187" y="688"/>
                  <a:pt x="187" y="688"/>
                </a:cubicBezTo>
                <a:cubicBezTo>
                  <a:pt x="187" y="688"/>
                  <a:pt x="188" y="688"/>
                  <a:pt x="188" y="688"/>
                </a:cubicBezTo>
                <a:close/>
                <a:moveTo>
                  <a:pt x="192" y="764"/>
                </a:moveTo>
                <a:cubicBezTo>
                  <a:pt x="192" y="764"/>
                  <a:pt x="192" y="764"/>
                  <a:pt x="192" y="763"/>
                </a:cubicBezTo>
                <a:cubicBezTo>
                  <a:pt x="192" y="764"/>
                  <a:pt x="192" y="764"/>
                  <a:pt x="192" y="764"/>
                </a:cubicBezTo>
                <a:cubicBezTo>
                  <a:pt x="192" y="764"/>
                  <a:pt x="191" y="764"/>
                  <a:pt x="191" y="764"/>
                </a:cubicBezTo>
                <a:cubicBezTo>
                  <a:pt x="191" y="764"/>
                  <a:pt x="191" y="764"/>
                  <a:pt x="191" y="764"/>
                </a:cubicBezTo>
                <a:cubicBezTo>
                  <a:pt x="191" y="764"/>
                  <a:pt x="192" y="764"/>
                  <a:pt x="192" y="765"/>
                </a:cubicBezTo>
                <a:cubicBezTo>
                  <a:pt x="192" y="764"/>
                  <a:pt x="192" y="764"/>
                  <a:pt x="192" y="764"/>
                </a:cubicBezTo>
                <a:cubicBezTo>
                  <a:pt x="192" y="764"/>
                  <a:pt x="192" y="764"/>
                  <a:pt x="192" y="764"/>
                </a:cubicBezTo>
                <a:close/>
                <a:moveTo>
                  <a:pt x="182" y="764"/>
                </a:moveTo>
                <a:cubicBezTo>
                  <a:pt x="182" y="764"/>
                  <a:pt x="182" y="764"/>
                  <a:pt x="182" y="764"/>
                </a:cubicBezTo>
                <a:cubicBezTo>
                  <a:pt x="182" y="764"/>
                  <a:pt x="182" y="764"/>
                  <a:pt x="182" y="763"/>
                </a:cubicBezTo>
                <a:cubicBezTo>
                  <a:pt x="182" y="763"/>
                  <a:pt x="182" y="763"/>
                  <a:pt x="182" y="763"/>
                </a:cubicBezTo>
                <a:cubicBezTo>
                  <a:pt x="182" y="762"/>
                  <a:pt x="182" y="762"/>
                  <a:pt x="182" y="762"/>
                </a:cubicBezTo>
                <a:cubicBezTo>
                  <a:pt x="182" y="762"/>
                  <a:pt x="182" y="762"/>
                  <a:pt x="182" y="762"/>
                </a:cubicBezTo>
                <a:cubicBezTo>
                  <a:pt x="182" y="762"/>
                  <a:pt x="182" y="762"/>
                  <a:pt x="182" y="763"/>
                </a:cubicBezTo>
                <a:cubicBezTo>
                  <a:pt x="182" y="763"/>
                  <a:pt x="182" y="763"/>
                  <a:pt x="182" y="764"/>
                </a:cubicBezTo>
                <a:close/>
                <a:moveTo>
                  <a:pt x="154" y="773"/>
                </a:moveTo>
                <a:cubicBezTo>
                  <a:pt x="154" y="773"/>
                  <a:pt x="154" y="774"/>
                  <a:pt x="154" y="775"/>
                </a:cubicBezTo>
                <a:cubicBezTo>
                  <a:pt x="154" y="776"/>
                  <a:pt x="154" y="776"/>
                  <a:pt x="154" y="777"/>
                </a:cubicBezTo>
                <a:cubicBezTo>
                  <a:pt x="154" y="777"/>
                  <a:pt x="155" y="777"/>
                  <a:pt x="155" y="777"/>
                </a:cubicBezTo>
                <a:cubicBezTo>
                  <a:pt x="155" y="777"/>
                  <a:pt x="155" y="777"/>
                  <a:pt x="155" y="777"/>
                </a:cubicBezTo>
                <a:cubicBezTo>
                  <a:pt x="155" y="776"/>
                  <a:pt x="155" y="776"/>
                  <a:pt x="155" y="775"/>
                </a:cubicBezTo>
                <a:cubicBezTo>
                  <a:pt x="155" y="774"/>
                  <a:pt x="155" y="773"/>
                  <a:pt x="155" y="773"/>
                </a:cubicBezTo>
                <a:cubicBezTo>
                  <a:pt x="155" y="772"/>
                  <a:pt x="154" y="772"/>
                  <a:pt x="154" y="772"/>
                </a:cubicBezTo>
                <a:cubicBezTo>
                  <a:pt x="154" y="772"/>
                  <a:pt x="154" y="772"/>
                  <a:pt x="154" y="772"/>
                </a:cubicBezTo>
                <a:cubicBezTo>
                  <a:pt x="154" y="773"/>
                  <a:pt x="154" y="773"/>
                  <a:pt x="154" y="773"/>
                </a:cubicBezTo>
                <a:close/>
                <a:moveTo>
                  <a:pt x="182" y="741"/>
                </a:moveTo>
                <a:cubicBezTo>
                  <a:pt x="182" y="741"/>
                  <a:pt x="182" y="741"/>
                  <a:pt x="182" y="741"/>
                </a:cubicBezTo>
                <a:cubicBezTo>
                  <a:pt x="182" y="741"/>
                  <a:pt x="182" y="741"/>
                  <a:pt x="182" y="741"/>
                </a:cubicBezTo>
                <a:cubicBezTo>
                  <a:pt x="182" y="741"/>
                  <a:pt x="182" y="741"/>
                  <a:pt x="182" y="741"/>
                </a:cubicBezTo>
                <a:cubicBezTo>
                  <a:pt x="182" y="741"/>
                  <a:pt x="182" y="742"/>
                  <a:pt x="182" y="742"/>
                </a:cubicBezTo>
                <a:cubicBezTo>
                  <a:pt x="182" y="742"/>
                  <a:pt x="182" y="742"/>
                  <a:pt x="182" y="742"/>
                </a:cubicBezTo>
                <a:cubicBezTo>
                  <a:pt x="182" y="742"/>
                  <a:pt x="182" y="742"/>
                  <a:pt x="183" y="742"/>
                </a:cubicBezTo>
                <a:cubicBezTo>
                  <a:pt x="182" y="742"/>
                  <a:pt x="182" y="741"/>
                  <a:pt x="182" y="741"/>
                </a:cubicBezTo>
                <a:close/>
                <a:moveTo>
                  <a:pt x="181" y="735"/>
                </a:moveTo>
                <a:cubicBezTo>
                  <a:pt x="181" y="735"/>
                  <a:pt x="181" y="735"/>
                  <a:pt x="181" y="735"/>
                </a:cubicBezTo>
                <a:cubicBezTo>
                  <a:pt x="181" y="735"/>
                  <a:pt x="181" y="735"/>
                  <a:pt x="181" y="735"/>
                </a:cubicBezTo>
                <a:cubicBezTo>
                  <a:pt x="181" y="736"/>
                  <a:pt x="181" y="738"/>
                  <a:pt x="181" y="739"/>
                </a:cubicBezTo>
                <a:cubicBezTo>
                  <a:pt x="181" y="739"/>
                  <a:pt x="181" y="739"/>
                  <a:pt x="181" y="739"/>
                </a:cubicBezTo>
                <a:cubicBezTo>
                  <a:pt x="182" y="739"/>
                  <a:pt x="182" y="739"/>
                  <a:pt x="182" y="739"/>
                </a:cubicBezTo>
                <a:cubicBezTo>
                  <a:pt x="182" y="738"/>
                  <a:pt x="182" y="736"/>
                  <a:pt x="182" y="735"/>
                </a:cubicBezTo>
                <a:cubicBezTo>
                  <a:pt x="182" y="735"/>
                  <a:pt x="182" y="735"/>
                  <a:pt x="181" y="735"/>
                </a:cubicBezTo>
                <a:close/>
                <a:moveTo>
                  <a:pt x="138" y="773"/>
                </a:moveTo>
                <a:cubicBezTo>
                  <a:pt x="138" y="773"/>
                  <a:pt x="138" y="773"/>
                  <a:pt x="138" y="773"/>
                </a:cubicBezTo>
                <a:cubicBezTo>
                  <a:pt x="139" y="771"/>
                  <a:pt x="138" y="770"/>
                  <a:pt x="138" y="768"/>
                </a:cubicBezTo>
                <a:cubicBezTo>
                  <a:pt x="138" y="767"/>
                  <a:pt x="138" y="767"/>
                  <a:pt x="138" y="766"/>
                </a:cubicBezTo>
                <a:cubicBezTo>
                  <a:pt x="138" y="766"/>
                  <a:pt x="138" y="766"/>
                  <a:pt x="137" y="766"/>
                </a:cubicBezTo>
                <a:cubicBezTo>
                  <a:pt x="137" y="766"/>
                  <a:pt x="137" y="766"/>
                  <a:pt x="137" y="766"/>
                </a:cubicBezTo>
                <a:cubicBezTo>
                  <a:pt x="137" y="766"/>
                  <a:pt x="137" y="766"/>
                  <a:pt x="137" y="766"/>
                </a:cubicBezTo>
                <a:cubicBezTo>
                  <a:pt x="137" y="767"/>
                  <a:pt x="137" y="767"/>
                  <a:pt x="138" y="768"/>
                </a:cubicBezTo>
                <a:cubicBezTo>
                  <a:pt x="138" y="770"/>
                  <a:pt x="138" y="771"/>
                  <a:pt x="138" y="773"/>
                </a:cubicBezTo>
                <a:cubicBezTo>
                  <a:pt x="138" y="773"/>
                  <a:pt x="138" y="773"/>
                  <a:pt x="138" y="773"/>
                </a:cubicBezTo>
                <a:close/>
                <a:moveTo>
                  <a:pt x="181" y="727"/>
                </a:moveTo>
                <a:cubicBezTo>
                  <a:pt x="181" y="727"/>
                  <a:pt x="181" y="728"/>
                  <a:pt x="181" y="729"/>
                </a:cubicBezTo>
                <a:cubicBezTo>
                  <a:pt x="181" y="729"/>
                  <a:pt x="181" y="729"/>
                  <a:pt x="181" y="729"/>
                </a:cubicBezTo>
                <a:cubicBezTo>
                  <a:pt x="181" y="729"/>
                  <a:pt x="181" y="729"/>
                  <a:pt x="182" y="729"/>
                </a:cubicBezTo>
                <a:cubicBezTo>
                  <a:pt x="182" y="728"/>
                  <a:pt x="182" y="727"/>
                  <a:pt x="182" y="727"/>
                </a:cubicBezTo>
                <a:cubicBezTo>
                  <a:pt x="182" y="725"/>
                  <a:pt x="182" y="723"/>
                  <a:pt x="181" y="721"/>
                </a:cubicBezTo>
                <a:cubicBezTo>
                  <a:pt x="181" y="721"/>
                  <a:pt x="181" y="721"/>
                  <a:pt x="181" y="721"/>
                </a:cubicBezTo>
                <a:cubicBezTo>
                  <a:pt x="181" y="720"/>
                  <a:pt x="182" y="720"/>
                  <a:pt x="181" y="719"/>
                </a:cubicBezTo>
                <a:cubicBezTo>
                  <a:pt x="181" y="719"/>
                  <a:pt x="181" y="719"/>
                  <a:pt x="181" y="719"/>
                </a:cubicBezTo>
                <a:cubicBezTo>
                  <a:pt x="181" y="719"/>
                  <a:pt x="181" y="719"/>
                  <a:pt x="181" y="719"/>
                </a:cubicBezTo>
                <a:cubicBezTo>
                  <a:pt x="181" y="717"/>
                  <a:pt x="181" y="716"/>
                  <a:pt x="181" y="714"/>
                </a:cubicBezTo>
                <a:cubicBezTo>
                  <a:pt x="181" y="714"/>
                  <a:pt x="181" y="714"/>
                  <a:pt x="181" y="714"/>
                </a:cubicBezTo>
                <a:cubicBezTo>
                  <a:pt x="181" y="713"/>
                  <a:pt x="181" y="712"/>
                  <a:pt x="181" y="712"/>
                </a:cubicBezTo>
                <a:cubicBezTo>
                  <a:pt x="180" y="713"/>
                  <a:pt x="180" y="713"/>
                  <a:pt x="180" y="714"/>
                </a:cubicBezTo>
                <a:cubicBezTo>
                  <a:pt x="180" y="714"/>
                  <a:pt x="180" y="714"/>
                  <a:pt x="180" y="714"/>
                </a:cubicBezTo>
                <a:cubicBezTo>
                  <a:pt x="180" y="716"/>
                  <a:pt x="180" y="717"/>
                  <a:pt x="181" y="719"/>
                </a:cubicBezTo>
                <a:cubicBezTo>
                  <a:pt x="180" y="719"/>
                  <a:pt x="180" y="719"/>
                  <a:pt x="180" y="719"/>
                </a:cubicBezTo>
                <a:cubicBezTo>
                  <a:pt x="181" y="719"/>
                  <a:pt x="179" y="721"/>
                  <a:pt x="180" y="720"/>
                </a:cubicBezTo>
                <a:cubicBezTo>
                  <a:pt x="180" y="720"/>
                  <a:pt x="180" y="720"/>
                  <a:pt x="180" y="720"/>
                </a:cubicBezTo>
                <a:cubicBezTo>
                  <a:pt x="181" y="720"/>
                  <a:pt x="181" y="720"/>
                  <a:pt x="181" y="720"/>
                </a:cubicBezTo>
                <a:cubicBezTo>
                  <a:pt x="181" y="720"/>
                  <a:pt x="180" y="720"/>
                  <a:pt x="181" y="720"/>
                </a:cubicBezTo>
                <a:cubicBezTo>
                  <a:pt x="181" y="722"/>
                  <a:pt x="181" y="725"/>
                  <a:pt x="181" y="727"/>
                </a:cubicBezTo>
                <a:close/>
                <a:moveTo>
                  <a:pt x="137" y="762"/>
                </a:moveTo>
                <a:cubicBezTo>
                  <a:pt x="137" y="763"/>
                  <a:pt x="137" y="763"/>
                  <a:pt x="137" y="764"/>
                </a:cubicBezTo>
                <a:cubicBezTo>
                  <a:pt x="137" y="764"/>
                  <a:pt x="137" y="764"/>
                  <a:pt x="137" y="764"/>
                </a:cubicBezTo>
                <a:cubicBezTo>
                  <a:pt x="138" y="764"/>
                  <a:pt x="138" y="764"/>
                  <a:pt x="138" y="764"/>
                </a:cubicBezTo>
                <a:cubicBezTo>
                  <a:pt x="138" y="763"/>
                  <a:pt x="138" y="763"/>
                  <a:pt x="138" y="762"/>
                </a:cubicBezTo>
                <a:cubicBezTo>
                  <a:pt x="138" y="761"/>
                  <a:pt x="138" y="761"/>
                  <a:pt x="138" y="760"/>
                </a:cubicBezTo>
                <a:cubicBezTo>
                  <a:pt x="138" y="760"/>
                  <a:pt x="137" y="760"/>
                  <a:pt x="137" y="760"/>
                </a:cubicBezTo>
                <a:cubicBezTo>
                  <a:pt x="137" y="760"/>
                  <a:pt x="137" y="760"/>
                  <a:pt x="137" y="760"/>
                </a:cubicBezTo>
                <a:cubicBezTo>
                  <a:pt x="137" y="760"/>
                  <a:pt x="137" y="760"/>
                  <a:pt x="137" y="760"/>
                </a:cubicBezTo>
                <a:cubicBezTo>
                  <a:pt x="137" y="761"/>
                  <a:pt x="137" y="761"/>
                  <a:pt x="137" y="762"/>
                </a:cubicBezTo>
                <a:close/>
                <a:moveTo>
                  <a:pt x="137" y="756"/>
                </a:moveTo>
                <a:cubicBezTo>
                  <a:pt x="137" y="757"/>
                  <a:pt x="137" y="757"/>
                  <a:pt x="137" y="758"/>
                </a:cubicBezTo>
                <a:cubicBezTo>
                  <a:pt x="137" y="758"/>
                  <a:pt x="137" y="758"/>
                  <a:pt x="137" y="758"/>
                </a:cubicBezTo>
                <a:cubicBezTo>
                  <a:pt x="137" y="758"/>
                  <a:pt x="137" y="758"/>
                  <a:pt x="137" y="758"/>
                </a:cubicBezTo>
                <a:cubicBezTo>
                  <a:pt x="137" y="757"/>
                  <a:pt x="138" y="757"/>
                  <a:pt x="137" y="756"/>
                </a:cubicBezTo>
                <a:cubicBezTo>
                  <a:pt x="137" y="756"/>
                  <a:pt x="137" y="756"/>
                  <a:pt x="137" y="756"/>
                </a:cubicBezTo>
                <a:cubicBezTo>
                  <a:pt x="137" y="756"/>
                  <a:pt x="137" y="756"/>
                  <a:pt x="137" y="756"/>
                </a:cubicBezTo>
                <a:cubicBezTo>
                  <a:pt x="137" y="756"/>
                  <a:pt x="137" y="756"/>
                  <a:pt x="137" y="756"/>
                </a:cubicBezTo>
                <a:close/>
                <a:moveTo>
                  <a:pt x="140" y="751"/>
                </a:moveTo>
                <a:cubicBezTo>
                  <a:pt x="140" y="751"/>
                  <a:pt x="141" y="751"/>
                  <a:pt x="141" y="751"/>
                </a:cubicBezTo>
                <a:cubicBezTo>
                  <a:pt x="141" y="751"/>
                  <a:pt x="141" y="751"/>
                  <a:pt x="141" y="751"/>
                </a:cubicBezTo>
                <a:cubicBezTo>
                  <a:pt x="141" y="749"/>
                  <a:pt x="141" y="748"/>
                  <a:pt x="141" y="746"/>
                </a:cubicBezTo>
                <a:cubicBezTo>
                  <a:pt x="141" y="745"/>
                  <a:pt x="141" y="744"/>
                  <a:pt x="141" y="743"/>
                </a:cubicBezTo>
                <a:cubicBezTo>
                  <a:pt x="141" y="742"/>
                  <a:pt x="140" y="742"/>
                  <a:pt x="140" y="742"/>
                </a:cubicBezTo>
                <a:cubicBezTo>
                  <a:pt x="140" y="742"/>
                  <a:pt x="140" y="742"/>
                  <a:pt x="140" y="742"/>
                </a:cubicBezTo>
                <a:cubicBezTo>
                  <a:pt x="140" y="742"/>
                  <a:pt x="140" y="743"/>
                  <a:pt x="140" y="743"/>
                </a:cubicBezTo>
                <a:cubicBezTo>
                  <a:pt x="140" y="744"/>
                  <a:pt x="140" y="745"/>
                  <a:pt x="140" y="746"/>
                </a:cubicBezTo>
                <a:cubicBezTo>
                  <a:pt x="140" y="748"/>
                  <a:pt x="141" y="749"/>
                  <a:pt x="140" y="751"/>
                </a:cubicBezTo>
                <a:close/>
                <a:moveTo>
                  <a:pt x="144" y="737"/>
                </a:moveTo>
                <a:cubicBezTo>
                  <a:pt x="144" y="737"/>
                  <a:pt x="144" y="738"/>
                  <a:pt x="144" y="738"/>
                </a:cubicBezTo>
                <a:cubicBezTo>
                  <a:pt x="144" y="738"/>
                  <a:pt x="144" y="738"/>
                  <a:pt x="145" y="738"/>
                </a:cubicBezTo>
                <a:cubicBezTo>
                  <a:pt x="145" y="738"/>
                  <a:pt x="145" y="738"/>
                  <a:pt x="145" y="738"/>
                </a:cubicBezTo>
                <a:cubicBezTo>
                  <a:pt x="145" y="738"/>
                  <a:pt x="145" y="737"/>
                  <a:pt x="145" y="737"/>
                </a:cubicBezTo>
                <a:cubicBezTo>
                  <a:pt x="145" y="737"/>
                  <a:pt x="144" y="737"/>
                  <a:pt x="144" y="737"/>
                </a:cubicBezTo>
                <a:cubicBezTo>
                  <a:pt x="144" y="737"/>
                  <a:pt x="144" y="737"/>
                  <a:pt x="144" y="737"/>
                </a:cubicBezTo>
                <a:cubicBezTo>
                  <a:pt x="144" y="737"/>
                  <a:pt x="144" y="737"/>
                  <a:pt x="144" y="737"/>
                </a:cubicBezTo>
                <a:close/>
                <a:moveTo>
                  <a:pt x="180" y="697"/>
                </a:moveTo>
                <a:cubicBezTo>
                  <a:pt x="180" y="696"/>
                  <a:pt x="180" y="695"/>
                  <a:pt x="180" y="694"/>
                </a:cubicBezTo>
                <a:cubicBezTo>
                  <a:pt x="180" y="694"/>
                  <a:pt x="180" y="694"/>
                  <a:pt x="179" y="695"/>
                </a:cubicBezTo>
                <a:cubicBezTo>
                  <a:pt x="179" y="694"/>
                  <a:pt x="179" y="693"/>
                  <a:pt x="180" y="693"/>
                </a:cubicBezTo>
                <a:cubicBezTo>
                  <a:pt x="180" y="692"/>
                  <a:pt x="180" y="691"/>
                  <a:pt x="180" y="690"/>
                </a:cubicBezTo>
                <a:cubicBezTo>
                  <a:pt x="180" y="689"/>
                  <a:pt x="180" y="688"/>
                  <a:pt x="180" y="688"/>
                </a:cubicBezTo>
                <a:cubicBezTo>
                  <a:pt x="180" y="688"/>
                  <a:pt x="180" y="687"/>
                  <a:pt x="180" y="687"/>
                </a:cubicBezTo>
                <a:cubicBezTo>
                  <a:pt x="180" y="687"/>
                  <a:pt x="180" y="687"/>
                  <a:pt x="180" y="687"/>
                </a:cubicBezTo>
                <a:cubicBezTo>
                  <a:pt x="181" y="686"/>
                  <a:pt x="180" y="684"/>
                  <a:pt x="180" y="683"/>
                </a:cubicBezTo>
                <a:cubicBezTo>
                  <a:pt x="180" y="682"/>
                  <a:pt x="180" y="682"/>
                  <a:pt x="180" y="681"/>
                </a:cubicBezTo>
                <a:cubicBezTo>
                  <a:pt x="180" y="681"/>
                  <a:pt x="180" y="681"/>
                  <a:pt x="180" y="681"/>
                </a:cubicBezTo>
                <a:cubicBezTo>
                  <a:pt x="180" y="681"/>
                  <a:pt x="180" y="681"/>
                  <a:pt x="180" y="681"/>
                </a:cubicBezTo>
                <a:cubicBezTo>
                  <a:pt x="180" y="681"/>
                  <a:pt x="180" y="681"/>
                  <a:pt x="180" y="681"/>
                </a:cubicBezTo>
                <a:cubicBezTo>
                  <a:pt x="180" y="682"/>
                  <a:pt x="180" y="682"/>
                  <a:pt x="181" y="683"/>
                </a:cubicBezTo>
                <a:cubicBezTo>
                  <a:pt x="181" y="684"/>
                  <a:pt x="181" y="686"/>
                  <a:pt x="181" y="687"/>
                </a:cubicBezTo>
                <a:cubicBezTo>
                  <a:pt x="181" y="687"/>
                  <a:pt x="181" y="688"/>
                  <a:pt x="181" y="688"/>
                </a:cubicBezTo>
                <a:cubicBezTo>
                  <a:pt x="181" y="688"/>
                  <a:pt x="181" y="689"/>
                  <a:pt x="181" y="690"/>
                </a:cubicBezTo>
                <a:cubicBezTo>
                  <a:pt x="180" y="691"/>
                  <a:pt x="180" y="692"/>
                  <a:pt x="180" y="693"/>
                </a:cubicBezTo>
                <a:cubicBezTo>
                  <a:pt x="181" y="693"/>
                  <a:pt x="181" y="693"/>
                  <a:pt x="181" y="694"/>
                </a:cubicBezTo>
                <a:cubicBezTo>
                  <a:pt x="181" y="695"/>
                  <a:pt x="181" y="696"/>
                  <a:pt x="180" y="697"/>
                </a:cubicBezTo>
                <a:cubicBezTo>
                  <a:pt x="180" y="698"/>
                  <a:pt x="180" y="699"/>
                  <a:pt x="180" y="700"/>
                </a:cubicBezTo>
                <a:cubicBezTo>
                  <a:pt x="180" y="700"/>
                  <a:pt x="180" y="700"/>
                  <a:pt x="180" y="700"/>
                </a:cubicBezTo>
                <a:cubicBezTo>
                  <a:pt x="181" y="701"/>
                  <a:pt x="181" y="702"/>
                  <a:pt x="181" y="702"/>
                </a:cubicBezTo>
                <a:cubicBezTo>
                  <a:pt x="181" y="703"/>
                  <a:pt x="181" y="703"/>
                  <a:pt x="181" y="703"/>
                </a:cubicBezTo>
                <a:cubicBezTo>
                  <a:pt x="181" y="703"/>
                  <a:pt x="181" y="704"/>
                  <a:pt x="181" y="705"/>
                </a:cubicBezTo>
                <a:cubicBezTo>
                  <a:pt x="181" y="705"/>
                  <a:pt x="181" y="705"/>
                  <a:pt x="181" y="705"/>
                </a:cubicBezTo>
                <a:cubicBezTo>
                  <a:pt x="180" y="705"/>
                  <a:pt x="180" y="705"/>
                  <a:pt x="180" y="705"/>
                </a:cubicBezTo>
                <a:cubicBezTo>
                  <a:pt x="180" y="704"/>
                  <a:pt x="180" y="703"/>
                  <a:pt x="180" y="703"/>
                </a:cubicBezTo>
                <a:cubicBezTo>
                  <a:pt x="180" y="702"/>
                  <a:pt x="180" y="702"/>
                  <a:pt x="180" y="702"/>
                </a:cubicBezTo>
                <a:cubicBezTo>
                  <a:pt x="180" y="702"/>
                  <a:pt x="180" y="702"/>
                  <a:pt x="179" y="702"/>
                </a:cubicBezTo>
                <a:cubicBezTo>
                  <a:pt x="179" y="701"/>
                  <a:pt x="179" y="701"/>
                  <a:pt x="180" y="700"/>
                </a:cubicBezTo>
                <a:cubicBezTo>
                  <a:pt x="179" y="699"/>
                  <a:pt x="180" y="698"/>
                  <a:pt x="180" y="697"/>
                </a:cubicBezTo>
                <a:close/>
                <a:moveTo>
                  <a:pt x="180" y="701"/>
                </a:moveTo>
                <a:cubicBezTo>
                  <a:pt x="180" y="701"/>
                  <a:pt x="180" y="701"/>
                  <a:pt x="180" y="701"/>
                </a:cubicBezTo>
                <a:cubicBezTo>
                  <a:pt x="180" y="701"/>
                  <a:pt x="180" y="702"/>
                  <a:pt x="180" y="702"/>
                </a:cubicBezTo>
                <a:cubicBezTo>
                  <a:pt x="180" y="701"/>
                  <a:pt x="180" y="701"/>
                  <a:pt x="180" y="701"/>
                </a:cubicBezTo>
                <a:close/>
                <a:moveTo>
                  <a:pt x="188" y="683"/>
                </a:moveTo>
                <a:cubicBezTo>
                  <a:pt x="188" y="683"/>
                  <a:pt x="188" y="683"/>
                  <a:pt x="188" y="683"/>
                </a:cubicBezTo>
                <a:cubicBezTo>
                  <a:pt x="188" y="683"/>
                  <a:pt x="187" y="684"/>
                  <a:pt x="187" y="684"/>
                </a:cubicBezTo>
                <a:cubicBezTo>
                  <a:pt x="187" y="684"/>
                  <a:pt x="188" y="684"/>
                  <a:pt x="188" y="684"/>
                </a:cubicBezTo>
                <a:cubicBezTo>
                  <a:pt x="188" y="684"/>
                  <a:pt x="188" y="684"/>
                  <a:pt x="188" y="684"/>
                </a:cubicBezTo>
                <a:cubicBezTo>
                  <a:pt x="188" y="684"/>
                  <a:pt x="188" y="684"/>
                  <a:pt x="188" y="683"/>
                </a:cubicBezTo>
                <a:cubicBezTo>
                  <a:pt x="188" y="683"/>
                  <a:pt x="188" y="683"/>
                  <a:pt x="188" y="683"/>
                </a:cubicBezTo>
                <a:cubicBezTo>
                  <a:pt x="188" y="683"/>
                  <a:pt x="188" y="683"/>
                  <a:pt x="188" y="683"/>
                </a:cubicBezTo>
                <a:cubicBezTo>
                  <a:pt x="188" y="683"/>
                  <a:pt x="188" y="683"/>
                  <a:pt x="188" y="683"/>
                </a:cubicBezTo>
                <a:cubicBezTo>
                  <a:pt x="188" y="683"/>
                  <a:pt x="188" y="683"/>
                  <a:pt x="188" y="683"/>
                </a:cubicBezTo>
                <a:close/>
                <a:moveTo>
                  <a:pt x="187" y="641"/>
                </a:moveTo>
                <a:cubicBezTo>
                  <a:pt x="187" y="641"/>
                  <a:pt x="187" y="641"/>
                  <a:pt x="187" y="641"/>
                </a:cubicBezTo>
                <a:cubicBezTo>
                  <a:pt x="187" y="641"/>
                  <a:pt x="187" y="641"/>
                  <a:pt x="187" y="641"/>
                </a:cubicBezTo>
                <a:cubicBezTo>
                  <a:pt x="187" y="641"/>
                  <a:pt x="187" y="641"/>
                  <a:pt x="187" y="642"/>
                </a:cubicBezTo>
                <a:cubicBezTo>
                  <a:pt x="187" y="641"/>
                  <a:pt x="187" y="641"/>
                  <a:pt x="187" y="641"/>
                </a:cubicBezTo>
                <a:cubicBezTo>
                  <a:pt x="187" y="642"/>
                  <a:pt x="186" y="642"/>
                  <a:pt x="186" y="642"/>
                </a:cubicBezTo>
                <a:cubicBezTo>
                  <a:pt x="186" y="643"/>
                  <a:pt x="187" y="644"/>
                  <a:pt x="186" y="645"/>
                </a:cubicBezTo>
                <a:cubicBezTo>
                  <a:pt x="188" y="647"/>
                  <a:pt x="186" y="649"/>
                  <a:pt x="187" y="651"/>
                </a:cubicBezTo>
                <a:cubicBezTo>
                  <a:pt x="187" y="650"/>
                  <a:pt x="187" y="650"/>
                  <a:pt x="187" y="651"/>
                </a:cubicBezTo>
                <a:cubicBezTo>
                  <a:pt x="187" y="652"/>
                  <a:pt x="187" y="651"/>
                  <a:pt x="187" y="652"/>
                </a:cubicBezTo>
                <a:cubicBezTo>
                  <a:pt x="187" y="652"/>
                  <a:pt x="187" y="653"/>
                  <a:pt x="187" y="654"/>
                </a:cubicBezTo>
                <a:cubicBezTo>
                  <a:pt x="185" y="656"/>
                  <a:pt x="188" y="657"/>
                  <a:pt x="186" y="659"/>
                </a:cubicBezTo>
                <a:cubicBezTo>
                  <a:pt x="187" y="660"/>
                  <a:pt x="187" y="660"/>
                  <a:pt x="187" y="661"/>
                </a:cubicBezTo>
                <a:cubicBezTo>
                  <a:pt x="187" y="662"/>
                  <a:pt x="187" y="661"/>
                  <a:pt x="187" y="662"/>
                </a:cubicBezTo>
                <a:cubicBezTo>
                  <a:pt x="187" y="663"/>
                  <a:pt x="187" y="663"/>
                  <a:pt x="188" y="663"/>
                </a:cubicBezTo>
                <a:cubicBezTo>
                  <a:pt x="188" y="663"/>
                  <a:pt x="188" y="663"/>
                  <a:pt x="188" y="663"/>
                </a:cubicBezTo>
                <a:cubicBezTo>
                  <a:pt x="187" y="663"/>
                  <a:pt x="187" y="664"/>
                  <a:pt x="187" y="664"/>
                </a:cubicBezTo>
                <a:cubicBezTo>
                  <a:pt x="188" y="666"/>
                  <a:pt x="186" y="668"/>
                  <a:pt x="188" y="670"/>
                </a:cubicBezTo>
                <a:cubicBezTo>
                  <a:pt x="188" y="670"/>
                  <a:pt x="188" y="670"/>
                  <a:pt x="188" y="670"/>
                </a:cubicBezTo>
                <a:cubicBezTo>
                  <a:pt x="187" y="670"/>
                  <a:pt x="187" y="670"/>
                  <a:pt x="187" y="671"/>
                </a:cubicBezTo>
                <a:cubicBezTo>
                  <a:pt x="187" y="671"/>
                  <a:pt x="188" y="672"/>
                  <a:pt x="187" y="672"/>
                </a:cubicBezTo>
                <a:cubicBezTo>
                  <a:pt x="187" y="673"/>
                  <a:pt x="187" y="673"/>
                  <a:pt x="188" y="673"/>
                </a:cubicBezTo>
                <a:cubicBezTo>
                  <a:pt x="188" y="673"/>
                  <a:pt x="188" y="673"/>
                  <a:pt x="188" y="673"/>
                </a:cubicBezTo>
                <a:cubicBezTo>
                  <a:pt x="187" y="674"/>
                  <a:pt x="188" y="674"/>
                  <a:pt x="188" y="675"/>
                </a:cubicBezTo>
                <a:cubicBezTo>
                  <a:pt x="188" y="675"/>
                  <a:pt x="188" y="675"/>
                  <a:pt x="188" y="675"/>
                </a:cubicBezTo>
                <a:cubicBezTo>
                  <a:pt x="188" y="675"/>
                  <a:pt x="188" y="675"/>
                  <a:pt x="188" y="675"/>
                </a:cubicBezTo>
                <a:cubicBezTo>
                  <a:pt x="188" y="675"/>
                  <a:pt x="187" y="675"/>
                  <a:pt x="187" y="676"/>
                </a:cubicBezTo>
                <a:cubicBezTo>
                  <a:pt x="187" y="676"/>
                  <a:pt x="187" y="676"/>
                  <a:pt x="188" y="676"/>
                </a:cubicBezTo>
                <a:cubicBezTo>
                  <a:pt x="188" y="676"/>
                  <a:pt x="188" y="676"/>
                  <a:pt x="188" y="676"/>
                </a:cubicBezTo>
                <a:cubicBezTo>
                  <a:pt x="187" y="677"/>
                  <a:pt x="187" y="678"/>
                  <a:pt x="187" y="678"/>
                </a:cubicBezTo>
                <a:cubicBezTo>
                  <a:pt x="188" y="679"/>
                  <a:pt x="188" y="680"/>
                  <a:pt x="187" y="680"/>
                </a:cubicBezTo>
                <a:cubicBezTo>
                  <a:pt x="187" y="680"/>
                  <a:pt x="187" y="681"/>
                  <a:pt x="187" y="681"/>
                </a:cubicBezTo>
                <a:cubicBezTo>
                  <a:pt x="187" y="681"/>
                  <a:pt x="188" y="681"/>
                  <a:pt x="188" y="681"/>
                </a:cubicBezTo>
                <a:cubicBezTo>
                  <a:pt x="188" y="680"/>
                  <a:pt x="188" y="679"/>
                  <a:pt x="188" y="678"/>
                </a:cubicBezTo>
                <a:cubicBezTo>
                  <a:pt x="188" y="678"/>
                  <a:pt x="188" y="677"/>
                  <a:pt x="188" y="677"/>
                </a:cubicBezTo>
                <a:cubicBezTo>
                  <a:pt x="189" y="676"/>
                  <a:pt x="189" y="676"/>
                  <a:pt x="188" y="675"/>
                </a:cubicBezTo>
                <a:cubicBezTo>
                  <a:pt x="189" y="675"/>
                  <a:pt x="189" y="675"/>
                  <a:pt x="189" y="675"/>
                </a:cubicBezTo>
                <a:cubicBezTo>
                  <a:pt x="189" y="675"/>
                  <a:pt x="189" y="675"/>
                  <a:pt x="189" y="675"/>
                </a:cubicBezTo>
                <a:cubicBezTo>
                  <a:pt x="189" y="675"/>
                  <a:pt x="189" y="675"/>
                  <a:pt x="189" y="675"/>
                </a:cubicBezTo>
                <a:cubicBezTo>
                  <a:pt x="188" y="674"/>
                  <a:pt x="188" y="674"/>
                  <a:pt x="188" y="673"/>
                </a:cubicBezTo>
                <a:cubicBezTo>
                  <a:pt x="188" y="673"/>
                  <a:pt x="188" y="673"/>
                  <a:pt x="188" y="673"/>
                </a:cubicBezTo>
                <a:cubicBezTo>
                  <a:pt x="189" y="673"/>
                  <a:pt x="188" y="671"/>
                  <a:pt x="189" y="670"/>
                </a:cubicBezTo>
                <a:cubicBezTo>
                  <a:pt x="189" y="670"/>
                  <a:pt x="189" y="670"/>
                  <a:pt x="188" y="670"/>
                </a:cubicBezTo>
                <a:cubicBezTo>
                  <a:pt x="188" y="670"/>
                  <a:pt x="188" y="670"/>
                  <a:pt x="188" y="669"/>
                </a:cubicBezTo>
                <a:cubicBezTo>
                  <a:pt x="189" y="669"/>
                  <a:pt x="189" y="669"/>
                  <a:pt x="189" y="669"/>
                </a:cubicBezTo>
                <a:cubicBezTo>
                  <a:pt x="189" y="667"/>
                  <a:pt x="190" y="665"/>
                  <a:pt x="188" y="663"/>
                </a:cubicBezTo>
                <a:cubicBezTo>
                  <a:pt x="189" y="663"/>
                  <a:pt x="189" y="663"/>
                  <a:pt x="189" y="663"/>
                </a:cubicBezTo>
                <a:cubicBezTo>
                  <a:pt x="189" y="663"/>
                  <a:pt x="189" y="663"/>
                  <a:pt x="189" y="663"/>
                </a:cubicBezTo>
                <a:cubicBezTo>
                  <a:pt x="189" y="663"/>
                  <a:pt x="189" y="662"/>
                  <a:pt x="189" y="662"/>
                </a:cubicBezTo>
                <a:cubicBezTo>
                  <a:pt x="188" y="661"/>
                  <a:pt x="189" y="659"/>
                  <a:pt x="189" y="657"/>
                </a:cubicBezTo>
                <a:cubicBezTo>
                  <a:pt x="189" y="656"/>
                  <a:pt x="189" y="654"/>
                  <a:pt x="189" y="652"/>
                </a:cubicBezTo>
                <a:cubicBezTo>
                  <a:pt x="189" y="652"/>
                  <a:pt x="189" y="652"/>
                  <a:pt x="189" y="651"/>
                </a:cubicBezTo>
                <a:cubicBezTo>
                  <a:pt x="189" y="649"/>
                  <a:pt x="188" y="647"/>
                  <a:pt x="189" y="644"/>
                </a:cubicBezTo>
                <a:cubicBezTo>
                  <a:pt x="187" y="643"/>
                  <a:pt x="189" y="642"/>
                  <a:pt x="188" y="642"/>
                </a:cubicBezTo>
                <a:cubicBezTo>
                  <a:pt x="187" y="642"/>
                  <a:pt x="187" y="642"/>
                  <a:pt x="187" y="642"/>
                </a:cubicBezTo>
                <a:cubicBezTo>
                  <a:pt x="188" y="642"/>
                  <a:pt x="188" y="641"/>
                  <a:pt x="187" y="641"/>
                </a:cubicBezTo>
                <a:cubicBezTo>
                  <a:pt x="187" y="641"/>
                  <a:pt x="187" y="641"/>
                  <a:pt x="187" y="641"/>
                </a:cubicBezTo>
                <a:close/>
                <a:moveTo>
                  <a:pt x="128" y="654"/>
                </a:moveTo>
                <a:cubicBezTo>
                  <a:pt x="128" y="654"/>
                  <a:pt x="128" y="654"/>
                  <a:pt x="128" y="654"/>
                </a:cubicBezTo>
                <a:cubicBezTo>
                  <a:pt x="128" y="654"/>
                  <a:pt x="128" y="654"/>
                  <a:pt x="128" y="654"/>
                </a:cubicBezTo>
                <a:cubicBezTo>
                  <a:pt x="128" y="654"/>
                  <a:pt x="128" y="654"/>
                  <a:pt x="128" y="654"/>
                </a:cubicBezTo>
                <a:cubicBezTo>
                  <a:pt x="128" y="659"/>
                  <a:pt x="128" y="664"/>
                  <a:pt x="128" y="668"/>
                </a:cubicBezTo>
                <a:cubicBezTo>
                  <a:pt x="128" y="681"/>
                  <a:pt x="128" y="694"/>
                  <a:pt x="129" y="706"/>
                </a:cubicBezTo>
                <a:cubicBezTo>
                  <a:pt x="129" y="706"/>
                  <a:pt x="129" y="707"/>
                  <a:pt x="129" y="707"/>
                </a:cubicBezTo>
                <a:cubicBezTo>
                  <a:pt x="129" y="707"/>
                  <a:pt x="129" y="706"/>
                  <a:pt x="129" y="706"/>
                </a:cubicBezTo>
                <a:cubicBezTo>
                  <a:pt x="128" y="694"/>
                  <a:pt x="128" y="681"/>
                  <a:pt x="128" y="668"/>
                </a:cubicBezTo>
                <a:cubicBezTo>
                  <a:pt x="128" y="664"/>
                  <a:pt x="128" y="659"/>
                  <a:pt x="128" y="654"/>
                </a:cubicBezTo>
                <a:close/>
                <a:moveTo>
                  <a:pt x="137" y="698"/>
                </a:moveTo>
                <a:cubicBezTo>
                  <a:pt x="137" y="698"/>
                  <a:pt x="137" y="698"/>
                  <a:pt x="137" y="698"/>
                </a:cubicBezTo>
                <a:cubicBezTo>
                  <a:pt x="137" y="698"/>
                  <a:pt x="137" y="698"/>
                  <a:pt x="137" y="698"/>
                </a:cubicBezTo>
                <a:cubicBezTo>
                  <a:pt x="137" y="698"/>
                  <a:pt x="137" y="697"/>
                  <a:pt x="137" y="697"/>
                </a:cubicBezTo>
                <a:cubicBezTo>
                  <a:pt x="137" y="697"/>
                  <a:pt x="137" y="697"/>
                  <a:pt x="137" y="697"/>
                </a:cubicBezTo>
                <a:cubicBezTo>
                  <a:pt x="137" y="697"/>
                  <a:pt x="137" y="697"/>
                  <a:pt x="137" y="697"/>
                </a:cubicBezTo>
                <a:cubicBezTo>
                  <a:pt x="137" y="697"/>
                  <a:pt x="137" y="697"/>
                  <a:pt x="137" y="697"/>
                </a:cubicBezTo>
                <a:cubicBezTo>
                  <a:pt x="137" y="697"/>
                  <a:pt x="137" y="698"/>
                  <a:pt x="137" y="698"/>
                </a:cubicBezTo>
                <a:close/>
                <a:moveTo>
                  <a:pt x="180" y="658"/>
                </a:moveTo>
                <a:cubicBezTo>
                  <a:pt x="180" y="658"/>
                  <a:pt x="180" y="658"/>
                  <a:pt x="180" y="658"/>
                </a:cubicBezTo>
                <a:cubicBezTo>
                  <a:pt x="180" y="658"/>
                  <a:pt x="181" y="658"/>
                  <a:pt x="181" y="658"/>
                </a:cubicBezTo>
                <a:cubicBezTo>
                  <a:pt x="180" y="657"/>
                  <a:pt x="180" y="657"/>
                  <a:pt x="180" y="657"/>
                </a:cubicBezTo>
                <a:cubicBezTo>
                  <a:pt x="180" y="657"/>
                  <a:pt x="180" y="657"/>
                  <a:pt x="181" y="657"/>
                </a:cubicBezTo>
                <a:cubicBezTo>
                  <a:pt x="181" y="657"/>
                  <a:pt x="181" y="657"/>
                  <a:pt x="180" y="656"/>
                </a:cubicBezTo>
                <a:cubicBezTo>
                  <a:pt x="180" y="656"/>
                  <a:pt x="180" y="656"/>
                  <a:pt x="180" y="657"/>
                </a:cubicBezTo>
                <a:cubicBezTo>
                  <a:pt x="180" y="657"/>
                  <a:pt x="180" y="657"/>
                  <a:pt x="180" y="657"/>
                </a:cubicBezTo>
                <a:cubicBezTo>
                  <a:pt x="180" y="657"/>
                  <a:pt x="180" y="657"/>
                  <a:pt x="180" y="658"/>
                </a:cubicBezTo>
                <a:close/>
                <a:moveTo>
                  <a:pt x="172" y="567"/>
                </a:moveTo>
                <a:cubicBezTo>
                  <a:pt x="172" y="567"/>
                  <a:pt x="172" y="567"/>
                  <a:pt x="171" y="568"/>
                </a:cubicBezTo>
                <a:cubicBezTo>
                  <a:pt x="171" y="568"/>
                  <a:pt x="171" y="568"/>
                  <a:pt x="171" y="568"/>
                </a:cubicBezTo>
                <a:cubicBezTo>
                  <a:pt x="172" y="568"/>
                  <a:pt x="172" y="568"/>
                  <a:pt x="172" y="568"/>
                </a:cubicBezTo>
                <a:cubicBezTo>
                  <a:pt x="172" y="567"/>
                  <a:pt x="172" y="567"/>
                  <a:pt x="172" y="567"/>
                </a:cubicBezTo>
                <a:cubicBezTo>
                  <a:pt x="172" y="567"/>
                  <a:pt x="172" y="567"/>
                  <a:pt x="172" y="567"/>
                </a:cubicBezTo>
                <a:cubicBezTo>
                  <a:pt x="172" y="568"/>
                  <a:pt x="172" y="569"/>
                  <a:pt x="172" y="569"/>
                </a:cubicBezTo>
                <a:cubicBezTo>
                  <a:pt x="172" y="569"/>
                  <a:pt x="172" y="569"/>
                  <a:pt x="172" y="569"/>
                </a:cubicBezTo>
                <a:cubicBezTo>
                  <a:pt x="172" y="570"/>
                  <a:pt x="172" y="570"/>
                  <a:pt x="172" y="570"/>
                </a:cubicBezTo>
                <a:cubicBezTo>
                  <a:pt x="171" y="570"/>
                  <a:pt x="171" y="570"/>
                  <a:pt x="171" y="570"/>
                </a:cubicBezTo>
                <a:cubicBezTo>
                  <a:pt x="171" y="570"/>
                  <a:pt x="172" y="572"/>
                  <a:pt x="170" y="572"/>
                </a:cubicBezTo>
                <a:cubicBezTo>
                  <a:pt x="170" y="574"/>
                  <a:pt x="172" y="577"/>
                  <a:pt x="170" y="578"/>
                </a:cubicBezTo>
                <a:cubicBezTo>
                  <a:pt x="171" y="595"/>
                  <a:pt x="171" y="612"/>
                  <a:pt x="173" y="630"/>
                </a:cubicBezTo>
                <a:cubicBezTo>
                  <a:pt x="173" y="630"/>
                  <a:pt x="173" y="630"/>
                  <a:pt x="173" y="630"/>
                </a:cubicBezTo>
                <a:cubicBezTo>
                  <a:pt x="173" y="631"/>
                  <a:pt x="173" y="632"/>
                  <a:pt x="173" y="633"/>
                </a:cubicBezTo>
                <a:cubicBezTo>
                  <a:pt x="173" y="634"/>
                  <a:pt x="173" y="635"/>
                  <a:pt x="173" y="636"/>
                </a:cubicBezTo>
                <a:cubicBezTo>
                  <a:pt x="173" y="636"/>
                  <a:pt x="173" y="637"/>
                  <a:pt x="173" y="637"/>
                </a:cubicBezTo>
                <a:cubicBezTo>
                  <a:pt x="173" y="637"/>
                  <a:pt x="173" y="637"/>
                  <a:pt x="173" y="637"/>
                </a:cubicBezTo>
                <a:cubicBezTo>
                  <a:pt x="173" y="638"/>
                  <a:pt x="173" y="638"/>
                  <a:pt x="173" y="639"/>
                </a:cubicBezTo>
                <a:cubicBezTo>
                  <a:pt x="173" y="639"/>
                  <a:pt x="173" y="640"/>
                  <a:pt x="173" y="640"/>
                </a:cubicBezTo>
                <a:cubicBezTo>
                  <a:pt x="173" y="640"/>
                  <a:pt x="173" y="640"/>
                  <a:pt x="173" y="640"/>
                </a:cubicBezTo>
                <a:cubicBezTo>
                  <a:pt x="173" y="641"/>
                  <a:pt x="173" y="640"/>
                  <a:pt x="173" y="640"/>
                </a:cubicBezTo>
                <a:cubicBezTo>
                  <a:pt x="174" y="640"/>
                  <a:pt x="174" y="639"/>
                  <a:pt x="173" y="639"/>
                </a:cubicBezTo>
                <a:cubicBezTo>
                  <a:pt x="173" y="638"/>
                  <a:pt x="173" y="638"/>
                  <a:pt x="174" y="637"/>
                </a:cubicBezTo>
                <a:cubicBezTo>
                  <a:pt x="174" y="638"/>
                  <a:pt x="174" y="638"/>
                  <a:pt x="174" y="638"/>
                </a:cubicBezTo>
                <a:cubicBezTo>
                  <a:pt x="174" y="639"/>
                  <a:pt x="174" y="639"/>
                  <a:pt x="174" y="639"/>
                </a:cubicBezTo>
                <a:cubicBezTo>
                  <a:pt x="174" y="639"/>
                  <a:pt x="174" y="638"/>
                  <a:pt x="174" y="638"/>
                </a:cubicBezTo>
                <a:cubicBezTo>
                  <a:pt x="174" y="638"/>
                  <a:pt x="174" y="637"/>
                  <a:pt x="174" y="637"/>
                </a:cubicBezTo>
                <a:cubicBezTo>
                  <a:pt x="174" y="637"/>
                  <a:pt x="174" y="637"/>
                  <a:pt x="174" y="637"/>
                </a:cubicBezTo>
                <a:cubicBezTo>
                  <a:pt x="174" y="637"/>
                  <a:pt x="174" y="637"/>
                  <a:pt x="174" y="637"/>
                </a:cubicBezTo>
                <a:cubicBezTo>
                  <a:pt x="175" y="637"/>
                  <a:pt x="175" y="637"/>
                  <a:pt x="175" y="637"/>
                </a:cubicBezTo>
                <a:cubicBezTo>
                  <a:pt x="175" y="638"/>
                  <a:pt x="175" y="638"/>
                  <a:pt x="175" y="638"/>
                </a:cubicBezTo>
                <a:cubicBezTo>
                  <a:pt x="175" y="637"/>
                  <a:pt x="175" y="637"/>
                  <a:pt x="175" y="637"/>
                </a:cubicBezTo>
                <a:cubicBezTo>
                  <a:pt x="175" y="637"/>
                  <a:pt x="175" y="637"/>
                  <a:pt x="175" y="637"/>
                </a:cubicBezTo>
                <a:cubicBezTo>
                  <a:pt x="175" y="637"/>
                  <a:pt x="175" y="637"/>
                  <a:pt x="175" y="637"/>
                </a:cubicBezTo>
                <a:cubicBezTo>
                  <a:pt x="175" y="636"/>
                  <a:pt x="175" y="636"/>
                  <a:pt x="175" y="635"/>
                </a:cubicBezTo>
                <a:cubicBezTo>
                  <a:pt x="174" y="635"/>
                  <a:pt x="174" y="636"/>
                  <a:pt x="173" y="636"/>
                </a:cubicBezTo>
                <a:cubicBezTo>
                  <a:pt x="173" y="635"/>
                  <a:pt x="173" y="634"/>
                  <a:pt x="173" y="633"/>
                </a:cubicBezTo>
                <a:cubicBezTo>
                  <a:pt x="173" y="632"/>
                  <a:pt x="173" y="631"/>
                  <a:pt x="173" y="630"/>
                </a:cubicBezTo>
                <a:cubicBezTo>
                  <a:pt x="173" y="630"/>
                  <a:pt x="173" y="630"/>
                  <a:pt x="173" y="630"/>
                </a:cubicBezTo>
                <a:cubicBezTo>
                  <a:pt x="173" y="630"/>
                  <a:pt x="173" y="630"/>
                  <a:pt x="173" y="630"/>
                </a:cubicBezTo>
                <a:cubicBezTo>
                  <a:pt x="173" y="629"/>
                  <a:pt x="174" y="629"/>
                  <a:pt x="174" y="629"/>
                </a:cubicBezTo>
                <a:cubicBezTo>
                  <a:pt x="174" y="629"/>
                  <a:pt x="174" y="629"/>
                  <a:pt x="174" y="629"/>
                </a:cubicBezTo>
                <a:cubicBezTo>
                  <a:pt x="174" y="629"/>
                  <a:pt x="174" y="629"/>
                  <a:pt x="174" y="629"/>
                </a:cubicBezTo>
                <a:cubicBezTo>
                  <a:pt x="174" y="629"/>
                  <a:pt x="174" y="629"/>
                  <a:pt x="174" y="629"/>
                </a:cubicBezTo>
                <a:cubicBezTo>
                  <a:pt x="174" y="629"/>
                  <a:pt x="174" y="630"/>
                  <a:pt x="175" y="630"/>
                </a:cubicBezTo>
                <a:cubicBezTo>
                  <a:pt x="175" y="629"/>
                  <a:pt x="175" y="629"/>
                  <a:pt x="175" y="629"/>
                </a:cubicBezTo>
                <a:cubicBezTo>
                  <a:pt x="175" y="629"/>
                  <a:pt x="175" y="629"/>
                  <a:pt x="175" y="629"/>
                </a:cubicBezTo>
                <a:cubicBezTo>
                  <a:pt x="175" y="629"/>
                  <a:pt x="175" y="629"/>
                  <a:pt x="175" y="629"/>
                </a:cubicBezTo>
                <a:cubicBezTo>
                  <a:pt x="176" y="628"/>
                  <a:pt x="175" y="627"/>
                  <a:pt x="176" y="626"/>
                </a:cubicBezTo>
                <a:cubicBezTo>
                  <a:pt x="176" y="626"/>
                  <a:pt x="176" y="626"/>
                  <a:pt x="175" y="625"/>
                </a:cubicBezTo>
                <a:cubicBezTo>
                  <a:pt x="177" y="624"/>
                  <a:pt x="175" y="623"/>
                  <a:pt x="176" y="621"/>
                </a:cubicBezTo>
                <a:cubicBezTo>
                  <a:pt x="176" y="621"/>
                  <a:pt x="175" y="621"/>
                  <a:pt x="175" y="621"/>
                </a:cubicBezTo>
                <a:cubicBezTo>
                  <a:pt x="175" y="618"/>
                  <a:pt x="176" y="616"/>
                  <a:pt x="175" y="614"/>
                </a:cubicBezTo>
                <a:cubicBezTo>
                  <a:pt x="176" y="612"/>
                  <a:pt x="175" y="611"/>
                  <a:pt x="175" y="609"/>
                </a:cubicBezTo>
                <a:cubicBezTo>
                  <a:pt x="175" y="608"/>
                  <a:pt x="176" y="605"/>
                  <a:pt x="175" y="604"/>
                </a:cubicBezTo>
                <a:cubicBezTo>
                  <a:pt x="175" y="602"/>
                  <a:pt x="175" y="601"/>
                  <a:pt x="175" y="600"/>
                </a:cubicBezTo>
                <a:cubicBezTo>
                  <a:pt x="175" y="599"/>
                  <a:pt x="174" y="599"/>
                  <a:pt x="174" y="599"/>
                </a:cubicBezTo>
                <a:cubicBezTo>
                  <a:pt x="174" y="599"/>
                  <a:pt x="174" y="598"/>
                  <a:pt x="174" y="597"/>
                </a:cubicBezTo>
                <a:cubicBezTo>
                  <a:pt x="174" y="596"/>
                  <a:pt x="174" y="595"/>
                  <a:pt x="174" y="594"/>
                </a:cubicBezTo>
                <a:cubicBezTo>
                  <a:pt x="174" y="594"/>
                  <a:pt x="175" y="594"/>
                  <a:pt x="175" y="594"/>
                </a:cubicBezTo>
                <a:cubicBezTo>
                  <a:pt x="175" y="593"/>
                  <a:pt x="174" y="593"/>
                  <a:pt x="174" y="593"/>
                </a:cubicBezTo>
                <a:cubicBezTo>
                  <a:pt x="174" y="592"/>
                  <a:pt x="174" y="590"/>
                  <a:pt x="174" y="589"/>
                </a:cubicBezTo>
                <a:cubicBezTo>
                  <a:pt x="174" y="589"/>
                  <a:pt x="174" y="589"/>
                  <a:pt x="174" y="589"/>
                </a:cubicBezTo>
                <a:cubicBezTo>
                  <a:pt x="174" y="588"/>
                  <a:pt x="174" y="586"/>
                  <a:pt x="174" y="585"/>
                </a:cubicBezTo>
                <a:cubicBezTo>
                  <a:pt x="174" y="584"/>
                  <a:pt x="174" y="583"/>
                  <a:pt x="174" y="581"/>
                </a:cubicBezTo>
                <a:cubicBezTo>
                  <a:pt x="173" y="578"/>
                  <a:pt x="174" y="575"/>
                  <a:pt x="173" y="573"/>
                </a:cubicBezTo>
                <a:cubicBezTo>
                  <a:pt x="173" y="572"/>
                  <a:pt x="173" y="572"/>
                  <a:pt x="173" y="572"/>
                </a:cubicBezTo>
                <a:cubicBezTo>
                  <a:pt x="173" y="571"/>
                  <a:pt x="173" y="571"/>
                  <a:pt x="172" y="571"/>
                </a:cubicBezTo>
                <a:cubicBezTo>
                  <a:pt x="173" y="570"/>
                  <a:pt x="173" y="570"/>
                  <a:pt x="173" y="570"/>
                </a:cubicBezTo>
                <a:cubicBezTo>
                  <a:pt x="173" y="570"/>
                  <a:pt x="173" y="570"/>
                  <a:pt x="173" y="570"/>
                </a:cubicBezTo>
                <a:cubicBezTo>
                  <a:pt x="173" y="569"/>
                  <a:pt x="173" y="568"/>
                  <a:pt x="172" y="567"/>
                </a:cubicBezTo>
                <a:cubicBezTo>
                  <a:pt x="172" y="567"/>
                  <a:pt x="172" y="567"/>
                  <a:pt x="172" y="567"/>
                </a:cubicBezTo>
                <a:close/>
                <a:moveTo>
                  <a:pt x="179" y="623"/>
                </a:moveTo>
                <a:cubicBezTo>
                  <a:pt x="178" y="623"/>
                  <a:pt x="178" y="623"/>
                  <a:pt x="178" y="623"/>
                </a:cubicBezTo>
                <a:cubicBezTo>
                  <a:pt x="178" y="623"/>
                  <a:pt x="178" y="623"/>
                  <a:pt x="178" y="623"/>
                </a:cubicBezTo>
                <a:cubicBezTo>
                  <a:pt x="178" y="624"/>
                  <a:pt x="178" y="624"/>
                  <a:pt x="178" y="625"/>
                </a:cubicBezTo>
                <a:cubicBezTo>
                  <a:pt x="179" y="625"/>
                  <a:pt x="179" y="626"/>
                  <a:pt x="179" y="626"/>
                </a:cubicBezTo>
                <a:cubicBezTo>
                  <a:pt x="178" y="626"/>
                  <a:pt x="179" y="627"/>
                  <a:pt x="179" y="627"/>
                </a:cubicBezTo>
                <a:cubicBezTo>
                  <a:pt x="179" y="627"/>
                  <a:pt x="179" y="627"/>
                  <a:pt x="179" y="627"/>
                </a:cubicBezTo>
                <a:cubicBezTo>
                  <a:pt x="179" y="626"/>
                  <a:pt x="179" y="625"/>
                  <a:pt x="179" y="625"/>
                </a:cubicBezTo>
                <a:cubicBezTo>
                  <a:pt x="179" y="624"/>
                  <a:pt x="179" y="624"/>
                  <a:pt x="179" y="624"/>
                </a:cubicBezTo>
                <a:cubicBezTo>
                  <a:pt x="179" y="623"/>
                  <a:pt x="179" y="623"/>
                  <a:pt x="179" y="623"/>
                </a:cubicBezTo>
                <a:close/>
                <a:moveTo>
                  <a:pt x="186" y="612"/>
                </a:moveTo>
                <a:cubicBezTo>
                  <a:pt x="186" y="612"/>
                  <a:pt x="186" y="612"/>
                  <a:pt x="186" y="612"/>
                </a:cubicBezTo>
                <a:cubicBezTo>
                  <a:pt x="186" y="614"/>
                  <a:pt x="186" y="614"/>
                  <a:pt x="186" y="616"/>
                </a:cubicBezTo>
                <a:cubicBezTo>
                  <a:pt x="186" y="616"/>
                  <a:pt x="185" y="617"/>
                  <a:pt x="185" y="618"/>
                </a:cubicBezTo>
                <a:cubicBezTo>
                  <a:pt x="185" y="618"/>
                  <a:pt x="185" y="618"/>
                  <a:pt x="186" y="618"/>
                </a:cubicBezTo>
                <a:cubicBezTo>
                  <a:pt x="186" y="618"/>
                  <a:pt x="186" y="618"/>
                  <a:pt x="186" y="618"/>
                </a:cubicBezTo>
                <a:cubicBezTo>
                  <a:pt x="186" y="617"/>
                  <a:pt x="186" y="616"/>
                  <a:pt x="186" y="616"/>
                </a:cubicBezTo>
                <a:cubicBezTo>
                  <a:pt x="187" y="615"/>
                  <a:pt x="187" y="613"/>
                  <a:pt x="186" y="612"/>
                </a:cubicBezTo>
                <a:cubicBezTo>
                  <a:pt x="186" y="612"/>
                  <a:pt x="186" y="612"/>
                  <a:pt x="186" y="612"/>
                </a:cubicBezTo>
                <a:cubicBezTo>
                  <a:pt x="186" y="612"/>
                  <a:pt x="186" y="612"/>
                  <a:pt x="186" y="612"/>
                </a:cubicBezTo>
                <a:close/>
                <a:moveTo>
                  <a:pt x="178" y="609"/>
                </a:moveTo>
                <a:cubicBezTo>
                  <a:pt x="178" y="609"/>
                  <a:pt x="178" y="608"/>
                  <a:pt x="178" y="608"/>
                </a:cubicBezTo>
                <a:cubicBezTo>
                  <a:pt x="178" y="608"/>
                  <a:pt x="178" y="608"/>
                  <a:pt x="178" y="608"/>
                </a:cubicBezTo>
                <a:cubicBezTo>
                  <a:pt x="178" y="608"/>
                  <a:pt x="178" y="609"/>
                  <a:pt x="178" y="609"/>
                </a:cubicBezTo>
                <a:cubicBezTo>
                  <a:pt x="177" y="610"/>
                  <a:pt x="178" y="611"/>
                  <a:pt x="178" y="612"/>
                </a:cubicBezTo>
                <a:cubicBezTo>
                  <a:pt x="178" y="613"/>
                  <a:pt x="178" y="614"/>
                  <a:pt x="178" y="614"/>
                </a:cubicBezTo>
                <a:cubicBezTo>
                  <a:pt x="178" y="615"/>
                  <a:pt x="178" y="615"/>
                  <a:pt x="178" y="615"/>
                </a:cubicBezTo>
                <a:cubicBezTo>
                  <a:pt x="178" y="615"/>
                  <a:pt x="178" y="615"/>
                  <a:pt x="178" y="615"/>
                </a:cubicBezTo>
                <a:cubicBezTo>
                  <a:pt x="179" y="614"/>
                  <a:pt x="178" y="613"/>
                  <a:pt x="178" y="612"/>
                </a:cubicBezTo>
                <a:cubicBezTo>
                  <a:pt x="178" y="611"/>
                  <a:pt x="178" y="610"/>
                  <a:pt x="178" y="609"/>
                </a:cubicBezTo>
                <a:close/>
                <a:moveTo>
                  <a:pt x="178" y="604"/>
                </a:moveTo>
                <a:cubicBezTo>
                  <a:pt x="178" y="604"/>
                  <a:pt x="178" y="604"/>
                  <a:pt x="178" y="604"/>
                </a:cubicBezTo>
                <a:cubicBezTo>
                  <a:pt x="178" y="604"/>
                  <a:pt x="178" y="604"/>
                  <a:pt x="178" y="604"/>
                </a:cubicBezTo>
                <a:cubicBezTo>
                  <a:pt x="178" y="605"/>
                  <a:pt x="178" y="606"/>
                  <a:pt x="178" y="606"/>
                </a:cubicBezTo>
                <a:cubicBezTo>
                  <a:pt x="178" y="606"/>
                  <a:pt x="178" y="607"/>
                  <a:pt x="178" y="607"/>
                </a:cubicBezTo>
                <a:cubicBezTo>
                  <a:pt x="178" y="607"/>
                  <a:pt x="178" y="606"/>
                  <a:pt x="178" y="606"/>
                </a:cubicBezTo>
                <a:cubicBezTo>
                  <a:pt x="178" y="606"/>
                  <a:pt x="178" y="605"/>
                  <a:pt x="178" y="604"/>
                </a:cubicBezTo>
                <a:cubicBezTo>
                  <a:pt x="178" y="604"/>
                  <a:pt x="178" y="604"/>
                  <a:pt x="178" y="604"/>
                </a:cubicBezTo>
                <a:close/>
                <a:moveTo>
                  <a:pt x="128" y="643"/>
                </a:moveTo>
                <a:cubicBezTo>
                  <a:pt x="128" y="643"/>
                  <a:pt x="128" y="643"/>
                  <a:pt x="128" y="643"/>
                </a:cubicBezTo>
                <a:cubicBezTo>
                  <a:pt x="128" y="643"/>
                  <a:pt x="128" y="643"/>
                  <a:pt x="128" y="643"/>
                </a:cubicBezTo>
                <a:cubicBezTo>
                  <a:pt x="128" y="643"/>
                  <a:pt x="128" y="643"/>
                  <a:pt x="128" y="643"/>
                </a:cubicBezTo>
                <a:cubicBezTo>
                  <a:pt x="128" y="644"/>
                  <a:pt x="128" y="644"/>
                  <a:pt x="128" y="645"/>
                </a:cubicBezTo>
                <a:cubicBezTo>
                  <a:pt x="128" y="645"/>
                  <a:pt x="128" y="645"/>
                  <a:pt x="128" y="645"/>
                </a:cubicBezTo>
                <a:cubicBezTo>
                  <a:pt x="128" y="645"/>
                  <a:pt x="128" y="645"/>
                  <a:pt x="128" y="645"/>
                </a:cubicBezTo>
                <a:cubicBezTo>
                  <a:pt x="128" y="644"/>
                  <a:pt x="128" y="644"/>
                  <a:pt x="128" y="643"/>
                </a:cubicBezTo>
                <a:close/>
                <a:moveTo>
                  <a:pt x="128" y="638"/>
                </a:moveTo>
                <a:cubicBezTo>
                  <a:pt x="128" y="638"/>
                  <a:pt x="128" y="638"/>
                  <a:pt x="128" y="638"/>
                </a:cubicBezTo>
                <a:cubicBezTo>
                  <a:pt x="128" y="638"/>
                  <a:pt x="128" y="638"/>
                  <a:pt x="128" y="638"/>
                </a:cubicBezTo>
                <a:cubicBezTo>
                  <a:pt x="128" y="638"/>
                  <a:pt x="128" y="638"/>
                  <a:pt x="128" y="638"/>
                </a:cubicBezTo>
                <a:cubicBezTo>
                  <a:pt x="128" y="639"/>
                  <a:pt x="128" y="639"/>
                  <a:pt x="128" y="639"/>
                </a:cubicBezTo>
                <a:cubicBezTo>
                  <a:pt x="128" y="640"/>
                  <a:pt x="128" y="640"/>
                  <a:pt x="128" y="640"/>
                </a:cubicBezTo>
                <a:cubicBezTo>
                  <a:pt x="128" y="640"/>
                  <a:pt x="128" y="640"/>
                  <a:pt x="128" y="640"/>
                </a:cubicBezTo>
                <a:cubicBezTo>
                  <a:pt x="128" y="640"/>
                  <a:pt x="128" y="640"/>
                  <a:pt x="128" y="640"/>
                </a:cubicBezTo>
                <a:cubicBezTo>
                  <a:pt x="128" y="640"/>
                  <a:pt x="128" y="640"/>
                  <a:pt x="128" y="639"/>
                </a:cubicBezTo>
                <a:cubicBezTo>
                  <a:pt x="128" y="639"/>
                  <a:pt x="128" y="639"/>
                  <a:pt x="128" y="638"/>
                </a:cubicBezTo>
                <a:close/>
                <a:moveTo>
                  <a:pt x="128" y="634"/>
                </a:moveTo>
                <a:cubicBezTo>
                  <a:pt x="128" y="633"/>
                  <a:pt x="128" y="632"/>
                  <a:pt x="128" y="632"/>
                </a:cubicBezTo>
                <a:cubicBezTo>
                  <a:pt x="128" y="632"/>
                  <a:pt x="128" y="632"/>
                  <a:pt x="128" y="632"/>
                </a:cubicBezTo>
                <a:cubicBezTo>
                  <a:pt x="128" y="632"/>
                  <a:pt x="127" y="632"/>
                  <a:pt x="127" y="632"/>
                </a:cubicBezTo>
                <a:cubicBezTo>
                  <a:pt x="127" y="632"/>
                  <a:pt x="127" y="632"/>
                  <a:pt x="127" y="632"/>
                </a:cubicBezTo>
                <a:cubicBezTo>
                  <a:pt x="128" y="632"/>
                  <a:pt x="128" y="633"/>
                  <a:pt x="128" y="634"/>
                </a:cubicBezTo>
                <a:cubicBezTo>
                  <a:pt x="128" y="634"/>
                  <a:pt x="128" y="635"/>
                  <a:pt x="128" y="635"/>
                </a:cubicBezTo>
                <a:cubicBezTo>
                  <a:pt x="128" y="635"/>
                  <a:pt x="128" y="635"/>
                  <a:pt x="128" y="635"/>
                </a:cubicBezTo>
                <a:cubicBezTo>
                  <a:pt x="128" y="635"/>
                  <a:pt x="128" y="635"/>
                  <a:pt x="128" y="635"/>
                </a:cubicBezTo>
                <a:cubicBezTo>
                  <a:pt x="128" y="635"/>
                  <a:pt x="128" y="634"/>
                  <a:pt x="128" y="634"/>
                </a:cubicBezTo>
                <a:close/>
                <a:moveTo>
                  <a:pt x="183" y="572"/>
                </a:moveTo>
                <a:cubicBezTo>
                  <a:pt x="183" y="573"/>
                  <a:pt x="183" y="573"/>
                  <a:pt x="183" y="574"/>
                </a:cubicBezTo>
                <a:cubicBezTo>
                  <a:pt x="183" y="574"/>
                  <a:pt x="183" y="575"/>
                  <a:pt x="183" y="575"/>
                </a:cubicBezTo>
                <a:cubicBezTo>
                  <a:pt x="183" y="575"/>
                  <a:pt x="183" y="575"/>
                  <a:pt x="183" y="575"/>
                </a:cubicBezTo>
                <a:cubicBezTo>
                  <a:pt x="184" y="575"/>
                  <a:pt x="184" y="575"/>
                  <a:pt x="184" y="575"/>
                </a:cubicBezTo>
                <a:cubicBezTo>
                  <a:pt x="184" y="575"/>
                  <a:pt x="184" y="574"/>
                  <a:pt x="183" y="574"/>
                </a:cubicBezTo>
                <a:cubicBezTo>
                  <a:pt x="183" y="573"/>
                  <a:pt x="183" y="573"/>
                  <a:pt x="183" y="572"/>
                </a:cubicBezTo>
                <a:cubicBezTo>
                  <a:pt x="183" y="572"/>
                  <a:pt x="183" y="572"/>
                  <a:pt x="183" y="572"/>
                </a:cubicBezTo>
                <a:cubicBezTo>
                  <a:pt x="183" y="572"/>
                  <a:pt x="183" y="572"/>
                  <a:pt x="183" y="572"/>
                </a:cubicBezTo>
                <a:cubicBezTo>
                  <a:pt x="183" y="572"/>
                  <a:pt x="183" y="572"/>
                  <a:pt x="183" y="572"/>
                </a:cubicBezTo>
                <a:close/>
                <a:moveTo>
                  <a:pt x="127" y="606"/>
                </a:moveTo>
                <a:cubicBezTo>
                  <a:pt x="127" y="606"/>
                  <a:pt x="127" y="606"/>
                  <a:pt x="127" y="606"/>
                </a:cubicBezTo>
                <a:cubicBezTo>
                  <a:pt x="126" y="606"/>
                  <a:pt x="126" y="606"/>
                  <a:pt x="126" y="606"/>
                </a:cubicBezTo>
                <a:cubicBezTo>
                  <a:pt x="126" y="606"/>
                  <a:pt x="126" y="606"/>
                  <a:pt x="126" y="606"/>
                </a:cubicBezTo>
                <a:cubicBezTo>
                  <a:pt x="126" y="607"/>
                  <a:pt x="126" y="609"/>
                  <a:pt x="126" y="610"/>
                </a:cubicBezTo>
                <a:cubicBezTo>
                  <a:pt x="126" y="610"/>
                  <a:pt x="127" y="610"/>
                  <a:pt x="127" y="610"/>
                </a:cubicBezTo>
                <a:cubicBezTo>
                  <a:pt x="127" y="610"/>
                  <a:pt x="127" y="610"/>
                  <a:pt x="127" y="609"/>
                </a:cubicBezTo>
                <a:cubicBezTo>
                  <a:pt x="126" y="609"/>
                  <a:pt x="126" y="607"/>
                  <a:pt x="127" y="606"/>
                </a:cubicBezTo>
                <a:close/>
                <a:moveTo>
                  <a:pt x="126" y="591"/>
                </a:moveTo>
                <a:cubicBezTo>
                  <a:pt x="126" y="591"/>
                  <a:pt x="126" y="591"/>
                  <a:pt x="125" y="591"/>
                </a:cubicBezTo>
                <a:cubicBezTo>
                  <a:pt x="125" y="591"/>
                  <a:pt x="125" y="591"/>
                  <a:pt x="125" y="591"/>
                </a:cubicBezTo>
                <a:cubicBezTo>
                  <a:pt x="125" y="591"/>
                  <a:pt x="125" y="591"/>
                  <a:pt x="125" y="591"/>
                </a:cubicBezTo>
                <a:cubicBezTo>
                  <a:pt x="125" y="593"/>
                  <a:pt x="125" y="595"/>
                  <a:pt x="126" y="596"/>
                </a:cubicBezTo>
                <a:cubicBezTo>
                  <a:pt x="126" y="599"/>
                  <a:pt x="126" y="601"/>
                  <a:pt x="126" y="604"/>
                </a:cubicBezTo>
                <a:cubicBezTo>
                  <a:pt x="126" y="604"/>
                  <a:pt x="126" y="604"/>
                  <a:pt x="126" y="604"/>
                </a:cubicBezTo>
                <a:cubicBezTo>
                  <a:pt x="126" y="604"/>
                  <a:pt x="126" y="604"/>
                  <a:pt x="126" y="604"/>
                </a:cubicBezTo>
                <a:cubicBezTo>
                  <a:pt x="126" y="601"/>
                  <a:pt x="126" y="599"/>
                  <a:pt x="126" y="596"/>
                </a:cubicBezTo>
                <a:cubicBezTo>
                  <a:pt x="126" y="594"/>
                  <a:pt x="126" y="593"/>
                  <a:pt x="126" y="591"/>
                </a:cubicBezTo>
                <a:close/>
                <a:moveTo>
                  <a:pt x="125" y="586"/>
                </a:moveTo>
                <a:cubicBezTo>
                  <a:pt x="125" y="585"/>
                  <a:pt x="125" y="585"/>
                  <a:pt x="125" y="585"/>
                </a:cubicBezTo>
                <a:cubicBezTo>
                  <a:pt x="125" y="585"/>
                  <a:pt x="125" y="585"/>
                  <a:pt x="125" y="585"/>
                </a:cubicBezTo>
                <a:cubicBezTo>
                  <a:pt x="125" y="585"/>
                  <a:pt x="125" y="585"/>
                  <a:pt x="125" y="586"/>
                </a:cubicBezTo>
                <a:cubicBezTo>
                  <a:pt x="125" y="586"/>
                  <a:pt x="125" y="586"/>
                  <a:pt x="125" y="586"/>
                </a:cubicBezTo>
                <a:cubicBezTo>
                  <a:pt x="125" y="586"/>
                  <a:pt x="125" y="587"/>
                  <a:pt x="125" y="587"/>
                </a:cubicBezTo>
                <a:cubicBezTo>
                  <a:pt x="125" y="587"/>
                  <a:pt x="125" y="586"/>
                  <a:pt x="125" y="586"/>
                </a:cubicBezTo>
                <a:close/>
                <a:moveTo>
                  <a:pt x="168" y="544"/>
                </a:moveTo>
                <a:cubicBezTo>
                  <a:pt x="168" y="543"/>
                  <a:pt x="168" y="542"/>
                  <a:pt x="168" y="542"/>
                </a:cubicBezTo>
                <a:cubicBezTo>
                  <a:pt x="168" y="542"/>
                  <a:pt x="168" y="541"/>
                  <a:pt x="168" y="541"/>
                </a:cubicBezTo>
                <a:cubicBezTo>
                  <a:pt x="168" y="541"/>
                  <a:pt x="168" y="541"/>
                  <a:pt x="168" y="542"/>
                </a:cubicBezTo>
                <a:cubicBezTo>
                  <a:pt x="168" y="542"/>
                  <a:pt x="168" y="542"/>
                  <a:pt x="168" y="542"/>
                </a:cubicBezTo>
                <a:cubicBezTo>
                  <a:pt x="168" y="542"/>
                  <a:pt x="168" y="543"/>
                  <a:pt x="168" y="544"/>
                </a:cubicBezTo>
                <a:cubicBezTo>
                  <a:pt x="168" y="545"/>
                  <a:pt x="168" y="545"/>
                  <a:pt x="168" y="546"/>
                </a:cubicBezTo>
                <a:cubicBezTo>
                  <a:pt x="168" y="546"/>
                  <a:pt x="168" y="546"/>
                  <a:pt x="168" y="546"/>
                </a:cubicBezTo>
                <a:cubicBezTo>
                  <a:pt x="168" y="546"/>
                  <a:pt x="168" y="546"/>
                  <a:pt x="168" y="546"/>
                </a:cubicBezTo>
                <a:cubicBezTo>
                  <a:pt x="168" y="545"/>
                  <a:pt x="168" y="545"/>
                  <a:pt x="168" y="544"/>
                </a:cubicBezTo>
                <a:close/>
                <a:moveTo>
                  <a:pt x="174" y="530"/>
                </a:moveTo>
                <a:cubicBezTo>
                  <a:pt x="174" y="531"/>
                  <a:pt x="174" y="531"/>
                  <a:pt x="174" y="531"/>
                </a:cubicBezTo>
                <a:cubicBezTo>
                  <a:pt x="174" y="532"/>
                  <a:pt x="174" y="532"/>
                  <a:pt x="174" y="533"/>
                </a:cubicBezTo>
                <a:cubicBezTo>
                  <a:pt x="174" y="533"/>
                  <a:pt x="174" y="533"/>
                  <a:pt x="174" y="533"/>
                </a:cubicBezTo>
                <a:cubicBezTo>
                  <a:pt x="174" y="533"/>
                  <a:pt x="174" y="533"/>
                  <a:pt x="174" y="533"/>
                </a:cubicBezTo>
                <a:cubicBezTo>
                  <a:pt x="174" y="532"/>
                  <a:pt x="174" y="532"/>
                  <a:pt x="174" y="531"/>
                </a:cubicBezTo>
                <a:cubicBezTo>
                  <a:pt x="174" y="531"/>
                  <a:pt x="174" y="531"/>
                  <a:pt x="174" y="530"/>
                </a:cubicBezTo>
                <a:cubicBezTo>
                  <a:pt x="174" y="530"/>
                  <a:pt x="174" y="530"/>
                  <a:pt x="174" y="530"/>
                </a:cubicBezTo>
                <a:cubicBezTo>
                  <a:pt x="174" y="530"/>
                  <a:pt x="174" y="530"/>
                  <a:pt x="174" y="530"/>
                </a:cubicBezTo>
                <a:cubicBezTo>
                  <a:pt x="174" y="530"/>
                  <a:pt x="174" y="530"/>
                  <a:pt x="174" y="530"/>
                </a:cubicBezTo>
                <a:close/>
                <a:moveTo>
                  <a:pt x="167" y="529"/>
                </a:moveTo>
                <a:cubicBezTo>
                  <a:pt x="167" y="529"/>
                  <a:pt x="167" y="528"/>
                  <a:pt x="167" y="528"/>
                </a:cubicBezTo>
                <a:cubicBezTo>
                  <a:pt x="167" y="528"/>
                  <a:pt x="167" y="528"/>
                  <a:pt x="167" y="527"/>
                </a:cubicBezTo>
                <a:cubicBezTo>
                  <a:pt x="167" y="528"/>
                  <a:pt x="167" y="528"/>
                  <a:pt x="167" y="528"/>
                </a:cubicBezTo>
                <a:cubicBezTo>
                  <a:pt x="167" y="528"/>
                  <a:pt x="167" y="528"/>
                  <a:pt x="167" y="528"/>
                </a:cubicBezTo>
                <a:cubicBezTo>
                  <a:pt x="167" y="528"/>
                  <a:pt x="167" y="529"/>
                  <a:pt x="167" y="529"/>
                </a:cubicBezTo>
                <a:cubicBezTo>
                  <a:pt x="167" y="530"/>
                  <a:pt x="167" y="530"/>
                  <a:pt x="167" y="531"/>
                </a:cubicBezTo>
                <a:cubicBezTo>
                  <a:pt x="167" y="531"/>
                  <a:pt x="167" y="531"/>
                  <a:pt x="168" y="531"/>
                </a:cubicBezTo>
                <a:cubicBezTo>
                  <a:pt x="168" y="531"/>
                  <a:pt x="168" y="531"/>
                  <a:pt x="168" y="531"/>
                </a:cubicBezTo>
                <a:cubicBezTo>
                  <a:pt x="167" y="530"/>
                  <a:pt x="167" y="530"/>
                  <a:pt x="167" y="529"/>
                </a:cubicBezTo>
                <a:close/>
                <a:moveTo>
                  <a:pt x="170" y="514"/>
                </a:moveTo>
                <a:cubicBezTo>
                  <a:pt x="170" y="514"/>
                  <a:pt x="170" y="515"/>
                  <a:pt x="170" y="515"/>
                </a:cubicBezTo>
                <a:cubicBezTo>
                  <a:pt x="170" y="515"/>
                  <a:pt x="170" y="515"/>
                  <a:pt x="170" y="516"/>
                </a:cubicBezTo>
                <a:cubicBezTo>
                  <a:pt x="170" y="516"/>
                  <a:pt x="170" y="516"/>
                  <a:pt x="170" y="516"/>
                </a:cubicBezTo>
                <a:cubicBezTo>
                  <a:pt x="170" y="516"/>
                  <a:pt x="170" y="516"/>
                  <a:pt x="170" y="516"/>
                </a:cubicBezTo>
                <a:cubicBezTo>
                  <a:pt x="170" y="515"/>
                  <a:pt x="170" y="515"/>
                  <a:pt x="170" y="515"/>
                </a:cubicBezTo>
                <a:cubicBezTo>
                  <a:pt x="170" y="515"/>
                  <a:pt x="170" y="514"/>
                  <a:pt x="170" y="514"/>
                </a:cubicBezTo>
                <a:cubicBezTo>
                  <a:pt x="170" y="514"/>
                  <a:pt x="170" y="514"/>
                  <a:pt x="170" y="514"/>
                </a:cubicBezTo>
                <a:cubicBezTo>
                  <a:pt x="170" y="514"/>
                  <a:pt x="170" y="514"/>
                  <a:pt x="170" y="514"/>
                </a:cubicBezTo>
                <a:cubicBezTo>
                  <a:pt x="170" y="514"/>
                  <a:pt x="170" y="514"/>
                  <a:pt x="170" y="514"/>
                </a:cubicBezTo>
                <a:close/>
                <a:moveTo>
                  <a:pt x="168" y="514"/>
                </a:moveTo>
                <a:cubicBezTo>
                  <a:pt x="168" y="514"/>
                  <a:pt x="168" y="514"/>
                  <a:pt x="168" y="514"/>
                </a:cubicBezTo>
                <a:cubicBezTo>
                  <a:pt x="168" y="514"/>
                  <a:pt x="168" y="513"/>
                  <a:pt x="168" y="513"/>
                </a:cubicBezTo>
                <a:cubicBezTo>
                  <a:pt x="168" y="513"/>
                  <a:pt x="168" y="513"/>
                  <a:pt x="168" y="513"/>
                </a:cubicBezTo>
                <a:cubicBezTo>
                  <a:pt x="168" y="513"/>
                  <a:pt x="168" y="513"/>
                  <a:pt x="168" y="513"/>
                </a:cubicBezTo>
                <a:cubicBezTo>
                  <a:pt x="168" y="513"/>
                  <a:pt x="168" y="513"/>
                  <a:pt x="168" y="513"/>
                </a:cubicBezTo>
                <a:cubicBezTo>
                  <a:pt x="168" y="514"/>
                  <a:pt x="168" y="514"/>
                  <a:pt x="168" y="514"/>
                </a:cubicBezTo>
                <a:cubicBezTo>
                  <a:pt x="168" y="514"/>
                  <a:pt x="168" y="514"/>
                  <a:pt x="168" y="514"/>
                </a:cubicBezTo>
                <a:close/>
                <a:moveTo>
                  <a:pt x="167" y="509"/>
                </a:moveTo>
                <a:cubicBezTo>
                  <a:pt x="166" y="510"/>
                  <a:pt x="166" y="511"/>
                  <a:pt x="166" y="511"/>
                </a:cubicBezTo>
                <a:cubicBezTo>
                  <a:pt x="166" y="511"/>
                  <a:pt x="166" y="512"/>
                  <a:pt x="166" y="512"/>
                </a:cubicBezTo>
                <a:cubicBezTo>
                  <a:pt x="166" y="512"/>
                  <a:pt x="166" y="512"/>
                  <a:pt x="167" y="512"/>
                </a:cubicBezTo>
                <a:cubicBezTo>
                  <a:pt x="167" y="512"/>
                  <a:pt x="167" y="512"/>
                  <a:pt x="167" y="512"/>
                </a:cubicBezTo>
                <a:cubicBezTo>
                  <a:pt x="167" y="512"/>
                  <a:pt x="167" y="511"/>
                  <a:pt x="167" y="511"/>
                </a:cubicBezTo>
                <a:cubicBezTo>
                  <a:pt x="167" y="511"/>
                  <a:pt x="167" y="510"/>
                  <a:pt x="167" y="510"/>
                </a:cubicBezTo>
                <a:cubicBezTo>
                  <a:pt x="167" y="509"/>
                  <a:pt x="167" y="509"/>
                  <a:pt x="167" y="509"/>
                </a:cubicBezTo>
                <a:cubicBezTo>
                  <a:pt x="167" y="509"/>
                  <a:pt x="167" y="509"/>
                  <a:pt x="167" y="509"/>
                </a:cubicBezTo>
                <a:cubicBezTo>
                  <a:pt x="167" y="509"/>
                  <a:pt x="167" y="509"/>
                  <a:pt x="167" y="509"/>
                </a:cubicBezTo>
                <a:close/>
                <a:moveTo>
                  <a:pt x="168" y="511"/>
                </a:moveTo>
                <a:cubicBezTo>
                  <a:pt x="168" y="511"/>
                  <a:pt x="168" y="511"/>
                  <a:pt x="168" y="511"/>
                </a:cubicBezTo>
                <a:cubicBezTo>
                  <a:pt x="169" y="510"/>
                  <a:pt x="168" y="509"/>
                  <a:pt x="168" y="508"/>
                </a:cubicBezTo>
                <a:cubicBezTo>
                  <a:pt x="168" y="507"/>
                  <a:pt x="168" y="506"/>
                  <a:pt x="168" y="505"/>
                </a:cubicBezTo>
                <a:cubicBezTo>
                  <a:pt x="168" y="505"/>
                  <a:pt x="168" y="505"/>
                  <a:pt x="168" y="505"/>
                </a:cubicBezTo>
                <a:cubicBezTo>
                  <a:pt x="167" y="505"/>
                  <a:pt x="167" y="505"/>
                  <a:pt x="167" y="505"/>
                </a:cubicBezTo>
                <a:cubicBezTo>
                  <a:pt x="167" y="505"/>
                  <a:pt x="167" y="505"/>
                  <a:pt x="167" y="505"/>
                </a:cubicBezTo>
                <a:cubicBezTo>
                  <a:pt x="167" y="506"/>
                  <a:pt x="167" y="507"/>
                  <a:pt x="168" y="508"/>
                </a:cubicBezTo>
                <a:cubicBezTo>
                  <a:pt x="168" y="509"/>
                  <a:pt x="168" y="510"/>
                  <a:pt x="168" y="511"/>
                </a:cubicBezTo>
                <a:cubicBezTo>
                  <a:pt x="167" y="511"/>
                  <a:pt x="168" y="511"/>
                  <a:pt x="168" y="511"/>
                </a:cubicBezTo>
                <a:close/>
                <a:moveTo>
                  <a:pt x="166" y="488"/>
                </a:moveTo>
                <a:cubicBezTo>
                  <a:pt x="166" y="488"/>
                  <a:pt x="166" y="488"/>
                  <a:pt x="166" y="488"/>
                </a:cubicBezTo>
                <a:cubicBezTo>
                  <a:pt x="166" y="488"/>
                  <a:pt x="166" y="488"/>
                  <a:pt x="166" y="488"/>
                </a:cubicBezTo>
                <a:cubicBezTo>
                  <a:pt x="166" y="488"/>
                  <a:pt x="166" y="488"/>
                  <a:pt x="166" y="488"/>
                </a:cubicBezTo>
                <a:cubicBezTo>
                  <a:pt x="166" y="489"/>
                  <a:pt x="166" y="489"/>
                  <a:pt x="166" y="489"/>
                </a:cubicBezTo>
                <a:cubicBezTo>
                  <a:pt x="166" y="489"/>
                  <a:pt x="166" y="490"/>
                  <a:pt x="166" y="490"/>
                </a:cubicBezTo>
                <a:cubicBezTo>
                  <a:pt x="166" y="490"/>
                  <a:pt x="166" y="490"/>
                  <a:pt x="166" y="490"/>
                </a:cubicBezTo>
                <a:cubicBezTo>
                  <a:pt x="166" y="490"/>
                  <a:pt x="166" y="490"/>
                  <a:pt x="166" y="490"/>
                </a:cubicBezTo>
                <a:cubicBezTo>
                  <a:pt x="166" y="489"/>
                  <a:pt x="166" y="489"/>
                  <a:pt x="166" y="489"/>
                </a:cubicBezTo>
                <a:lnTo>
                  <a:pt x="166" y="488"/>
                </a:lnTo>
                <a:close/>
                <a:moveTo>
                  <a:pt x="172" y="477"/>
                </a:moveTo>
                <a:cubicBezTo>
                  <a:pt x="172" y="477"/>
                  <a:pt x="172" y="478"/>
                  <a:pt x="172" y="478"/>
                </a:cubicBezTo>
                <a:cubicBezTo>
                  <a:pt x="172" y="478"/>
                  <a:pt x="172" y="479"/>
                  <a:pt x="172" y="479"/>
                </a:cubicBezTo>
                <a:cubicBezTo>
                  <a:pt x="172" y="479"/>
                  <a:pt x="172" y="479"/>
                  <a:pt x="172" y="479"/>
                </a:cubicBezTo>
                <a:cubicBezTo>
                  <a:pt x="172" y="479"/>
                  <a:pt x="172" y="479"/>
                  <a:pt x="172" y="479"/>
                </a:cubicBezTo>
                <a:cubicBezTo>
                  <a:pt x="172" y="479"/>
                  <a:pt x="172" y="478"/>
                  <a:pt x="172" y="478"/>
                </a:cubicBezTo>
                <a:cubicBezTo>
                  <a:pt x="172" y="478"/>
                  <a:pt x="172" y="477"/>
                  <a:pt x="172" y="477"/>
                </a:cubicBezTo>
                <a:cubicBezTo>
                  <a:pt x="172" y="477"/>
                  <a:pt x="172" y="477"/>
                  <a:pt x="172" y="477"/>
                </a:cubicBezTo>
                <a:cubicBezTo>
                  <a:pt x="172" y="477"/>
                  <a:pt x="172" y="477"/>
                  <a:pt x="172" y="477"/>
                </a:cubicBezTo>
                <a:cubicBezTo>
                  <a:pt x="172" y="477"/>
                  <a:pt x="172" y="477"/>
                  <a:pt x="172" y="477"/>
                </a:cubicBezTo>
                <a:close/>
                <a:moveTo>
                  <a:pt x="165" y="457"/>
                </a:moveTo>
                <a:cubicBezTo>
                  <a:pt x="165" y="457"/>
                  <a:pt x="165" y="457"/>
                  <a:pt x="165" y="457"/>
                </a:cubicBezTo>
                <a:cubicBezTo>
                  <a:pt x="165" y="457"/>
                  <a:pt x="165" y="457"/>
                  <a:pt x="165" y="457"/>
                </a:cubicBezTo>
                <a:cubicBezTo>
                  <a:pt x="165" y="455"/>
                  <a:pt x="165" y="454"/>
                  <a:pt x="165" y="452"/>
                </a:cubicBezTo>
                <a:cubicBezTo>
                  <a:pt x="165" y="451"/>
                  <a:pt x="165" y="451"/>
                  <a:pt x="165" y="450"/>
                </a:cubicBezTo>
                <a:cubicBezTo>
                  <a:pt x="165" y="450"/>
                  <a:pt x="165" y="450"/>
                  <a:pt x="165" y="450"/>
                </a:cubicBezTo>
                <a:cubicBezTo>
                  <a:pt x="164" y="450"/>
                  <a:pt x="164" y="450"/>
                  <a:pt x="164" y="450"/>
                </a:cubicBezTo>
                <a:cubicBezTo>
                  <a:pt x="164" y="450"/>
                  <a:pt x="164" y="450"/>
                  <a:pt x="164" y="450"/>
                </a:cubicBezTo>
                <a:cubicBezTo>
                  <a:pt x="164" y="451"/>
                  <a:pt x="164" y="451"/>
                  <a:pt x="164" y="452"/>
                </a:cubicBezTo>
                <a:cubicBezTo>
                  <a:pt x="164" y="454"/>
                  <a:pt x="164" y="455"/>
                  <a:pt x="165" y="457"/>
                </a:cubicBezTo>
                <a:cubicBezTo>
                  <a:pt x="164" y="458"/>
                  <a:pt x="164" y="459"/>
                  <a:pt x="165" y="460"/>
                </a:cubicBezTo>
                <a:cubicBezTo>
                  <a:pt x="165" y="461"/>
                  <a:pt x="165" y="462"/>
                  <a:pt x="165" y="463"/>
                </a:cubicBezTo>
                <a:cubicBezTo>
                  <a:pt x="165" y="463"/>
                  <a:pt x="165" y="463"/>
                  <a:pt x="165" y="463"/>
                </a:cubicBezTo>
                <a:cubicBezTo>
                  <a:pt x="165" y="463"/>
                  <a:pt x="165" y="463"/>
                  <a:pt x="165" y="463"/>
                </a:cubicBezTo>
                <a:cubicBezTo>
                  <a:pt x="165" y="462"/>
                  <a:pt x="165" y="461"/>
                  <a:pt x="165" y="460"/>
                </a:cubicBezTo>
                <a:cubicBezTo>
                  <a:pt x="165" y="459"/>
                  <a:pt x="165" y="458"/>
                  <a:pt x="165" y="457"/>
                </a:cubicBezTo>
                <a:close/>
                <a:moveTo>
                  <a:pt x="166" y="459"/>
                </a:moveTo>
                <a:cubicBezTo>
                  <a:pt x="166" y="458"/>
                  <a:pt x="166" y="457"/>
                  <a:pt x="166" y="457"/>
                </a:cubicBezTo>
                <a:cubicBezTo>
                  <a:pt x="166" y="457"/>
                  <a:pt x="166" y="457"/>
                  <a:pt x="166" y="457"/>
                </a:cubicBezTo>
                <a:cubicBezTo>
                  <a:pt x="167" y="454"/>
                  <a:pt x="166" y="451"/>
                  <a:pt x="166" y="448"/>
                </a:cubicBezTo>
                <a:cubicBezTo>
                  <a:pt x="166" y="447"/>
                  <a:pt x="166" y="445"/>
                  <a:pt x="166" y="444"/>
                </a:cubicBezTo>
                <a:cubicBezTo>
                  <a:pt x="166" y="444"/>
                  <a:pt x="165" y="444"/>
                  <a:pt x="165" y="444"/>
                </a:cubicBezTo>
                <a:cubicBezTo>
                  <a:pt x="165" y="444"/>
                  <a:pt x="165" y="444"/>
                  <a:pt x="165" y="444"/>
                </a:cubicBezTo>
                <a:cubicBezTo>
                  <a:pt x="165" y="444"/>
                  <a:pt x="165" y="444"/>
                  <a:pt x="165" y="444"/>
                </a:cubicBezTo>
                <a:cubicBezTo>
                  <a:pt x="165" y="446"/>
                  <a:pt x="165" y="447"/>
                  <a:pt x="165" y="448"/>
                </a:cubicBezTo>
                <a:cubicBezTo>
                  <a:pt x="165" y="451"/>
                  <a:pt x="166" y="454"/>
                  <a:pt x="165" y="457"/>
                </a:cubicBezTo>
                <a:cubicBezTo>
                  <a:pt x="165" y="457"/>
                  <a:pt x="165" y="457"/>
                  <a:pt x="165" y="457"/>
                </a:cubicBezTo>
                <a:cubicBezTo>
                  <a:pt x="165" y="458"/>
                  <a:pt x="165" y="458"/>
                  <a:pt x="165" y="459"/>
                </a:cubicBezTo>
                <a:cubicBezTo>
                  <a:pt x="166" y="461"/>
                  <a:pt x="166" y="463"/>
                  <a:pt x="166" y="465"/>
                </a:cubicBezTo>
                <a:cubicBezTo>
                  <a:pt x="166" y="465"/>
                  <a:pt x="166" y="465"/>
                  <a:pt x="166" y="465"/>
                </a:cubicBezTo>
                <a:cubicBezTo>
                  <a:pt x="166" y="469"/>
                  <a:pt x="166" y="473"/>
                  <a:pt x="166" y="476"/>
                </a:cubicBezTo>
                <a:cubicBezTo>
                  <a:pt x="166" y="476"/>
                  <a:pt x="166" y="476"/>
                  <a:pt x="166" y="476"/>
                </a:cubicBezTo>
                <a:cubicBezTo>
                  <a:pt x="166" y="477"/>
                  <a:pt x="166" y="477"/>
                  <a:pt x="166" y="477"/>
                </a:cubicBezTo>
                <a:cubicBezTo>
                  <a:pt x="166" y="476"/>
                  <a:pt x="166" y="476"/>
                  <a:pt x="166" y="476"/>
                </a:cubicBezTo>
                <a:cubicBezTo>
                  <a:pt x="166" y="476"/>
                  <a:pt x="166" y="476"/>
                  <a:pt x="166" y="476"/>
                </a:cubicBezTo>
                <a:cubicBezTo>
                  <a:pt x="166" y="476"/>
                  <a:pt x="166" y="476"/>
                  <a:pt x="166" y="476"/>
                </a:cubicBezTo>
                <a:cubicBezTo>
                  <a:pt x="165" y="475"/>
                  <a:pt x="165" y="473"/>
                  <a:pt x="165" y="471"/>
                </a:cubicBezTo>
                <a:cubicBezTo>
                  <a:pt x="165" y="470"/>
                  <a:pt x="165" y="469"/>
                  <a:pt x="165" y="469"/>
                </a:cubicBezTo>
                <a:cubicBezTo>
                  <a:pt x="165" y="469"/>
                  <a:pt x="165" y="468"/>
                  <a:pt x="165" y="468"/>
                </a:cubicBezTo>
                <a:cubicBezTo>
                  <a:pt x="165" y="468"/>
                  <a:pt x="165" y="468"/>
                  <a:pt x="165" y="469"/>
                </a:cubicBezTo>
                <a:cubicBezTo>
                  <a:pt x="165" y="469"/>
                  <a:pt x="165" y="469"/>
                  <a:pt x="165" y="469"/>
                </a:cubicBezTo>
                <a:cubicBezTo>
                  <a:pt x="165" y="469"/>
                  <a:pt x="165" y="470"/>
                  <a:pt x="165" y="471"/>
                </a:cubicBezTo>
                <a:cubicBezTo>
                  <a:pt x="165" y="473"/>
                  <a:pt x="165" y="475"/>
                  <a:pt x="166" y="476"/>
                </a:cubicBezTo>
                <a:cubicBezTo>
                  <a:pt x="166" y="476"/>
                  <a:pt x="166" y="476"/>
                  <a:pt x="166" y="476"/>
                </a:cubicBezTo>
                <a:cubicBezTo>
                  <a:pt x="165" y="478"/>
                  <a:pt x="165" y="479"/>
                  <a:pt x="165" y="480"/>
                </a:cubicBezTo>
                <a:cubicBezTo>
                  <a:pt x="165" y="482"/>
                  <a:pt x="166" y="483"/>
                  <a:pt x="165" y="484"/>
                </a:cubicBezTo>
                <a:cubicBezTo>
                  <a:pt x="165" y="484"/>
                  <a:pt x="165" y="484"/>
                  <a:pt x="166" y="484"/>
                </a:cubicBezTo>
                <a:cubicBezTo>
                  <a:pt x="166" y="484"/>
                  <a:pt x="166" y="484"/>
                  <a:pt x="166" y="484"/>
                </a:cubicBezTo>
                <a:cubicBezTo>
                  <a:pt x="166" y="483"/>
                  <a:pt x="166" y="482"/>
                  <a:pt x="166" y="480"/>
                </a:cubicBezTo>
                <a:cubicBezTo>
                  <a:pt x="166" y="479"/>
                  <a:pt x="166" y="478"/>
                  <a:pt x="166" y="477"/>
                </a:cubicBezTo>
                <a:cubicBezTo>
                  <a:pt x="166" y="478"/>
                  <a:pt x="166" y="480"/>
                  <a:pt x="167" y="482"/>
                </a:cubicBezTo>
                <a:cubicBezTo>
                  <a:pt x="167" y="482"/>
                  <a:pt x="167" y="482"/>
                  <a:pt x="167" y="482"/>
                </a:cubicBezTo>
                <a:cubicBezTo>
                  <a:pt x="167" y="482"/>
                  <a:pt x="167" y="482"/>
                  <a:pt x="167" y="482"/>
                </a:cubicBezTo>
                <a:cubicBezTo>
                  <a:pt x="167" y="483"/>
                  <a:pt x="166" y="483"/>
                  <a:pt x="167" y="483"/>
                </a:cubicBezTo>
                <a:cubicBezTo>
                  <a:pt x="167" y="483"/>
                  <a:pt x="167" y="484"/>
                  <a:pt x="167" y="483"/>
                </a:cubicBezTo>
                <a:cubicBezTo>
                  <a:pt x="167" y="483"/>
                  <a:pt x="167" y="483"/>
                  <a:pt x="167" y="483"/>
                </a:cubicBezTo>
                <a:cubicBezTo>
                  <a:pt x="167" y="483"/>
                  <a:pt x="167" y="483"/>
                  <a:pt x="167" y="482"/>
                </a:cubicBezTo>
                <a:cubicBezTo>
                  <a:pt x="167" y="482"/>
                  <a:pt x="167" y="482"/>
                  <a:pt x="167" y="482"/>
                </a:cubicBezTo>
                <a:cubicBezTo>
                  <a:pt x="167" y="482"/>
                  <a:pt x="167" y="482"/>
                  <a:pt x="167" y="482"/>
                </a:cubicBezTo>
                <a:cubicBezTo>
                  <a:pt x="168" y="479"/>
                  <a:pt x="169" y="477"/>
                  <a:pt x="169" y="475"/>
                </a:cubicBezTo>
                <a:cubicBezTo>
                  <a:pt x="169" y="474"/>
                  <a:pt x="168" y="474"/>
                  <a:pt x="168" y="473"/>
                </a:cubicBezTo>
                <a:cubicBezTo>
                  <a:pt x="168" y="473"/>
                  <a:pt x="168" y="472"/>
                  <a:pt x="168" y="471"/>
                </a:cubicBezTo>
                <a:cubicBezTo>
                  <a:pt x="168" y="471"/>
                  <a:pt x="167" y="470"/>
                  <a:pt x="167" y="470"/>
                </a:cubicBezTo>
                <a:cubicBezTo>
                  <a:pt x="167" y="468"/>
                  <a:pt x="168" y="465"/>
                  <a:pt x="166" y="465"/>
                </a:cubicBezTo>
                <a:cubicBezTo>
                  <a:pt x="167" y="463"/>
                  <a:pt x="166" y="461"/>
                  <a:pt x="166" y="459"/>
                </a:cubicBezTo>
                <a:close/>
                <a:moveTo>
                  <a:pt x="178" y="450"/>
                </a:moveTo>
                <a:cubicBezTo>
                  <a:pt x="179" y="450"/>
                  <a:pt x="179" y="450"/>
                  <a:pt x="179" y="450"/>
                </a:cubicBezTo>
                <a:cubicBezTo>
                  <a:pt x="179" y="451"/>
                  <a:pt x="179" y="452"/>
                  <a:pt x="179" y="453"/>
                </a:cubicBezTo>
                <a:cubicBezTo>
                  <a:pt x="179" y="453"/>
                  <a:pt x="178" y="454"/>
                  <a:pt x="178" y="454"/>
                </a:cubicBezTo>
                <a:cubicBezTo>
                  <a:pt x="178" y="454"/>
                  <a:pt x="178" y="454"/>
                  <a:pt x="178" y="454"/>
                </a:cubicBezTo>
                <a:cubicBezTo>
                  <a:pt x="180" y="454"/>
                  <a:pt x="179" y="456"/>
                  <a:pt x="180" y="457"/>
                </a:cubicBezTo>
                <a:cubicBezTo>
                  <a:pt x="179" y="457"/>
                  <a:pt x="179" y="457"/>
                  <a:pt x="179" y="457"/>
                </a:cubicBezTo>
                <a:cubicBezTo>
                  <a:pt x="180" y="457"/>
                  <a:pt x="179" y="457"/>
                  <a:pt x="179" y="458"/>
                </a:cubicBezTo>
                <a:cubicBezTo>
                  <a:pt x="179" y="458"/>
                  <a:pt x="179" y="458"/>
                  <a:pt x="179" y="458"/>
                </a:cubicBezTo>
                <a:cubicBezTo>
                  <a:pt x="179" y="458"/>
                  <a:pt x="179" y="458"/>
                  <a:pt x="179" y="458"/>
                </a:cubicBezTo>
                <a:cubicBezTo>
                  <a:pt x="180" y="459"/>
                  <a:pt x="181" y="463"/>
                  <a:pt x="180" y="466"/>
                </a:cubicBezTo>
                <a:cubicBezTo>
                  <a:pt x="180" y="466"/>
                  <a:pt x="180" y="466"/>
                  <a:pt x="181" y="467"/>
                </a:cubicBezTo>
                <a:cubicBezTo>
                  <a:pt x="180" y="468"/>
                  <a:pt x="181" y="470"/>
                  <a:pt x="180" y="472"/>
                </a:cubicBezTo>
                <a:cubicBezTo>
                  <a:pt x="178" y="472"/>
                  <a:pt x="179" y="470"/>
                  <a:pt x="179" y="470"/>
                </a:cubicBezTo>
                <a:cubicBezTo>
                  <a:pt x="179" y="469"/>
                  <a:pt x="178" y="469"/>
                  <a:pt x="178" y="469"/>
                </a:cubicBezTo>
                <a:cubicBezTo>
                  <a:pt x="178" y="469"/>
                  <a:pt x="178" y="468"/>
                  <a:pt x="178" y="468"/>
                </a:cubicBezTo>
                <a:cubicBezTo>
                  <a:pt x="178" y="468"/>
                  <a:pt x="178" y="467"/>
                  <a:pt x="178" y="467"/>
                </a:cubicBezTo>
                <a:cubicBezTo>
                  <a:pt x="178" y="465"/>
                  <a:pt x="179" y="464"/>
                  <a:pt x="178" y="463"/>
                </a:cubicBezTo>
                <a:cubicBezTo>
                  <a:pt x="179" y="462"/>
                  <a:pt x="177" y="459"/>
                  <a:pt x="178" y="458"/>
                </a:cubicBezTo>
                <a:cubicBezTo>
                  <a:pt x="178" y="457"/>
                  <a:pt x="178" y="457"/>
                  <a:pt x="178" y="457"/>
                </a:cubicBezTo>
                <a:cubicBezTo>
                  <a:pt x="178" y="457"/>
                  <a:pt x="178" y="457"/>
                  <a:pt x="178" y="457"/>
                </a:cubicBezTo>
                <a:cubicBezTo>
                  <a:pt x="178" y="456"/>
                  <a:pt x="177" y="455"/>
                  <a:pt x="178" y="454"/>
                </a:cubicBezTo>
                <a:cubicBezTo>
                  <a:pt x="178" y="453"/>
                  <a:pt x="178" y="453"/>
                  <a:pt x="178" y="453"/>
                </a:cubicBezTo>
                <a:cubicBezTo>
                  <a:pt x="178" y="452"/>
                  <a:pt x="179" y="451"/>
                  <a:pt x="178" y="450"/>
                </a:cubicBezTo>
                <a:cubicBezTo>
                  <a:pt x="178" y="450"/>
                  <a:pt x="178" y="450"/>
                  <a:pt x="178" y="450"/>
                </a:cubicBezTo>
                <a:cubicBezTo>
                  <a:pt x="178" y="450"/>
                  <a:pt x="178" y="450"/>
                  <a:pt x="178" y="450"/>
                </a:cubicBezTo>
                <a:close/>
                <a:moveTo>
                  <a:pt x="179" y="457"/>
                </a:moveTo>
                <a:cubicBezTo>
                  <a:pt x="179" y="457"/>
                  <a:pt x="179" y="457"/>
                  <a:pt x="178" y="457"/>
                </a:cubicBezTo>
                <a:cubicBezTo>
                  <a:pt x="178" y="457"/>
                  <a:pt x="178" y="457"/>
                  <a:pt x="178" y="457"/>
                </a:cubicBezTo>
                <a:cubicBezTo>
                  <a:pt x="178" y="457"/>
                  <a:pt x="178" y="457"/>
                  <a:pt x="178" y="457"/>
                </a:cubicBezTo>
                <a:cubicBezTo>
                  <a:pt x="178" y="457"/>
                  <a:pt x="178" y="457"/>
                  <a:pt x="178" y="458"/>
                </a:cubicBezTo>
                <a:cubicBezTo>
                  <a:pt x="179" y="457"/>
                  <a:pt x="179" y="457"/>
                  <a:pt x="179" y="457"/>
                </a:cubicBezTo>
                <a:cubicBezTo>
                  <a:pt x="179" y="458"/>
                  <a:pt x="179" y="458"/>
                  <a:pt x="179" y="457"/>
                </a:cubicBezTo>
                <a:cubicBezTo>
                  <a:pt x="179" y="457"/>
                  <a:pt x="179" y="457"/>
                  <a:pt x="179" y="457"/>
                </a:cubicBezTo>
                <a:close/>
                <a:moveTo>
                  <a:pt x="164" y="442"/>
                </a:moveTo>
                <a:cubicBezTo>
                  <a:pt x="164" y="442"/>
                  <a:pt x="164" y="442"/>
                  <a:pt x="164" y="442"/>
                </a:cubicBezTo>
                <a:cubicBezTo>
                  <a:pt x="164" y="442"/>
                  <a:pt x="164" y="442"/>
                  <a:pt x="164" y="442"/>
                </a:cubicBezTo>
                <a:cubicBezTo>
                  <a:pt x="164" y="442"/>
                  <a:pt x="164" y="442"/>
                  <a:pt x="164" y="442"/>
                </a:cubicBezTo>
                <a:cubicBezTo>
                  <a:pt x="164" y="442"/>
                  <a:pt x="164" y="443"/>
                  <a:pt x="164" y="444"/>
                </a:cubicBezTo>
                <a:cubicBezTo>
                  <a:pt x="164" y="444"/>
                  <a:pt x="164" y="444"/>
                  <a:pt x="164" y="444"/>
                </a:cubicBezTo>
                <a:cubicBezTo>
                  <a:pt x="164" y="444"/>
                  <a:pt x="164" y="444"/>
                  <a:pt x="164" y="444"/>
                </a:cubicBezTo>
                <a:cubicBezTo>
                  <a:pt x="164" y="443"/>
                  <a:pt x="164" y="442"/>
                  <a:pt x="164" y="442"/>
                </a:cubicBezTo>
                <a:close/>
                <a:moveTo>
                  <a:pt x="164" y="421"/>
                </a:moveTo>
                <a:cubicBezTo>
                  <a:pt x="164" y="422"/>
                  <a:pt x="164" y="423"/>
                  <a:pt x="164" y="424"/>
                </a:cubicBezTo>
                <a:cubicBezTo>
                  <a:pt x="164" y="425"/>
                  <a:pt x="164" y="426"/>
                  <a:pt x="164" y="427"/>
                </a:cubicBezTo>
                <a:cubicBezTo>
                  <a:pt x="164" y="427"/>
                  <a:pt x="164" y="427"/>
                  <a:pt x="165" y="427"/>
                </a:cubicBezTo>
                <a:cubicBezTo>
                  <a:pt x="165" y="427"/>
                  <a:pt x="165" y="427"/>
                  <a:pt x="165" y="427"/>
                </a:cubicBezTo>
                <a:cubicBezTo>
                  <a:pt x="165" y="426"/>
                  <a:pt x="165" y="425"/>
                  <a:pt x="165" y="424"/>
                </a:cubicBezTo>
                <a:cubicBezTo>
                  <a:pt x="165" y="423"/>
                  <a:pt x="164" y="422"/>
                  <a:pt x="164" y="422"/>
                </a:cubicBezTo>
                <a:cubicBezTo>
                  <a:pt x="165" y="421"/>
                  <a:pt x="164" y="421"/>
                  <a:pt x="164" y="421"/>
                </a:cubicBezTo>
                <a:cubicBezTo>
                  <a:pt x="164" y="421"/>
                  <a:pt x="164" y="421"/>
                  <a:pt x="164" y="421"/>
                </a:cubicBezTo>
                <a:cubicBezTo>
                  <a:pt x="164" y="421"/>
                  <a:pt x="164" y="421"/>
                  <a:pt x="164" y="421"/>
                </a:cubicBezTo>
                <a:close/>
                <a:moveTo>
                  <a:pt x="162" y="394"/>
                </a:moveTo>
                <a:cubicBezTo>
                  <a:pt x="162" y="397"/>
                  <a:pt x="162" y="400"/>
                  <a:pt x="163" y="402"/>
                </a:cubicBezTo>
                <a:cubicBezTo>
                  <a:pt x="163" y="406"/>
                  <a:pt x="163" y="410"/>
                  <a:pt x="163" y="413"/>
                </a:cubicBezTo>
                <a:cubicBezTo>
                  <a:pt x="163" y="413"/>
                  <a:pt x="163" y="413"/>
                  <a:pt x="163" y="413"/>
                </a:cubicBezTo>
                <a:cubicBezTo>
                  <a:pt x="163" y="413"/>
                  <a:pt x="164" y="413"/>
                  <a:pt x="164" y="413"/>
                </a:cubicBezTo>
                <a:cubicBezTo>
                  <a:pt x="164" y="410"/>
                  <a:pt x="164" y="406"/>
                  <a:pt x="163" y="402"/>
                </a:cubicBezTo>
                <a:cubicBezTo>
                  <a:pt x="163" y="400"/>
                  <a:pt x="163" y="397"/>
                  <a:pt x="163" y="394"/>
                </a:cubicBezTo>
                <a:cubicBezTo>
                  <a:pt x="163" y="394"/>
                  <a:pt x="163" y="394"/>
                  <a:pt x="163" y="394"/>
                </a:cubicBezTo>
                <a:cubicBezTo>
                  <a:pt x="163" y="394"/>
                  <a:pt x="162" y="394"/>
                  <a:pt x="162" y="394"/>
                </a:cubicBezTo>
                <a:cubicBezTo>
                  <a:pt x="162" y="394"/>
                  <a:pt x="162" y="394"/>
                  <a:pt x="162" y="394"/>
                </a:cubicBezTo>
                <a:close/>
                <a:moveTo>
                  <a:pt x="162" y="400"/>
                </a:moveTo>
                <a:cubicBezTo>
                  <a:pt x="162" y="399"/>
                  <a:pt x="161" y="399"/>
                  <a:pt x="161" y="400"/>
                </a:cubicBezTo>
                <a:cubicBezTo>
                  <a:pt x="161" y="400"/>
                  <a:pt x="161" y="400"/>
                  <a:pt x="161" y="400"/>
                </a:cubicBezTo>
                <a:cubicBezTo>
                  <a:pt x="161" y="400"/>
                  <a:pt x="161" y="400"/>
                  <a:pt x="161" y="400"/>
                </a:cubicBezTo>
                <a:cubicBezTo>
                  <a:pt x="162" y="400"/>
                  <a:pt x="162" y="401"/>
                  <a:pt x="162" y="401"/>
                </a:cubicBezTo>
                <a:cubicBezTo>
                  <a:pt x="162" y="402"/>
                  <a:pt x="162" y="402"/>
                  <a:pt x="162" y="402"/>
                </a:cubicBezTo>
                <a:cubicBezTo>
                  <a:pt x="162" y="402"/>
                  <a:pt x="162" y="402"/>
                  <a:pt x="162" y="402"/>
                </a:cubicBezTo>
                <a:cubicBezTo>
                  <a:pt x="162" y="402"/>
                  <a:pt x="162" y="402"/>
                  <a:pt x="162" y="402"/>
                </a:cubicBezTo>
                <a:cubicBezTo>
                  <a:pt x="162" y="401"/>
                  <a:pt x="162" y="401"/>
                  <a:pt x="162" y="401"/>
                </a:cubicBezTo>
                <a:cubicBezTo>
                  <a:pt x="162" y="401"/>
                  <a:pt x="162" y="400"/>
                  <a:pt x="162" y="400"/>
                </a:cubicBezTo>
                <a:close/>
                <a:moveTo>
                  <a:pt x="161" y="387"/>
                </a:moveTo>
                <a:cubicBezTo>
                  <a:pt x="161" y="387"/>
                  <a:pt x="161" y="387"/>
                  <a:pt x="161" y="387"/>
                </a:cubicBezTo>
                <a:cubicBezTo>
                  <a:pt x="161" y="387"/>
                  <a:pt x="161" y="387"/>
                  <a:pt x="161" y="387"/>
                </a:cubicBezTo>
                <a:cubicBezTo>
                  <a:pt x="161" y="387"/>
                  <a:pt x="161" y="387"/>
                  <a:pt x="161" y="387"/>
                </a:cubicBezTo>
                <a:cubicBezTo>
                  <a:pt x="161" y="387"/>
                  <a:pt x="161" y="387"/>
                  <a:pt x="161" y="387"/>
                </a:cubicBezTo>
                <a:cubicBezTo>
                  <a:pt x="161" y="387"/>
                  <a:pt x="161" y="388"/>
                  <a:pt x="161" y="388"/>
                </a:cubicBezTo>
                <a:cubicBezTo>
                  <a:pt x="161" y="388"/>
                  <a:pt x="161" y="388"/>
                  <a:pt x="161" y="388"/>
                </a:cubicBezTo>
                <a:cubicBezTo>
                  <a:pt x="161" y="388"/>
                  <a:pt x="161" y="388"/>
                  <a:pt x="161" y="388"/>
                </a:cubicBezTo>
                <a:cubicBezTo>
                  <a:pt x="161" y="388"/>
                  <a:pt x="161" y="387"/>
                  <a:pt x="161" y="387"/>
                </a:cubicBezTo>
                <a:close/>
                <a:moveTo>
                  <a:pt x="161" y="380"/>
                </a:moveTo>
                <a:cubicBezTo>
                  <a:pt x="161" y="380"/>
                  <a:pt x="161" y="380"/>
                  <a:pt x="160" y="380"/>
                </a:cubicBezTo>
                <a:cubicBezTo>
                  <a:pt x="160" y="380"/>
                  <a:pt x="160" y="380"/>
                  <a:pt x="160" y="380"/>
                </a:cubicBezTo>
                <a:cubicBezTo>
                  <a:pt x="160" y="380"/>
                  <a:pt x="160" y="380"/>
                  <a:pt x="160" y="380"/>
                </a:cubicBezTo>
                <a:cubicBezTo>
                  <a:pt x="160" y="380"/>
                  <a:pt x="160" y="381"/>
                  <a:pt x="160" y="381"/>
                </a:cubicBezTo>
                <a:cubicBezTo>
                  <a:pt x="160" y="382"/>
                  <a:pt x="161" y="383"/>
                  <a:pt x="160" y="384"/>
                </a:cubicBezTo>
                <a:cubicBezTo>
                  <a:pt x="160" y="384"/>
                  <a:pt x="161" y="385"/>
                  <a:pt x="161" y="385"/>
                </a:cubicBezTo>
                <a:cubicBezTo>
                  <a:pt x="161" y="385"/>
                  <a:pt x="161" y="384"/>
                  <a:pt x="161" y="384"/>
                </a:cubicBezTo>
                <a:cubicBezTo>
                  <a:pt x="161" y="383"/>
                  <a:pt x="161" y="382"/>
                  <a:pt x="161" y="381"/>
                </a:cubicBezTo>
                <a:cubicBezTo>
                  <a:pt x="161" y="381"/>
                  <a:pt x="161" y="380"/>
                  <a:pt x="161" y="380"/>
                </a:cubicBezTo>
                <a:close/>
                <a:moveTo>
                  <a:pt x="160" y="374"/>
                </a:moveTo>
                <a:cubicBezTo>
                  <a:pt x="160" y="374"/>
                  <a:pt x="160" y="374"/>
                  <a:pt x="160" y="374"/>
                </a:cubicBezTo>
                <a:cubicBezTo>
                  <a:pt x="160" y="374"/>
                  <a:pt x="160" y="374"/>
                  <a:pt x="160" y="374"/>
                </a:cubicBezTo>
                <a:cubicBezTo>
                  <a:pt x="160" y="374"/>
                  <a:pt x="160" y="374"/>
                  <a:pt x="160" y="374"/>
                </a:cubicBezTo>
                <a:cubicBezTo>
                  <a:pt x="160" y="375"/>
                  <a:pt x="160" y="376"/>
                  <a:pt x="160" y="376"/>
                </a:cubicBezTo>
                <a:cubicBezTo>
                  <a:pt x="160" y="377"/>
                  <a:pt x="160" y="377"/>
                  <a:pt x="160" y="378"/>
                </a:cubicBezTo>
                <a:cubicBezTo>
                  <a:pt x="160" y="378"/>
                  <a:pt x="160" y="378"/>
                  <a:pt x="160" y="378"/>
                </a:cubicBezTo>
                <a:cubicBezTo>
                  <a:pt x="160" y="378"/>
                  <a:pt x="160" y="378"/>
                  <a:pt x="160" y="378"/>
                </a:cubicBezTo>
                <a:cubicBezTo>
                  <a:pt x="161" y="377"/>
                  <a:pt x="160" y="377"/>
                  <a:pt x="160" y="376"/>
                </a:cubicBezTo>
                <a:cubicBezTo>
                  <a:pt x="160" y="376"/>
                  <a:pt x="160" y="375"/>
                  <a:pt x="160" y="374"/>
                </a:cubicBezTo>
                <a:close/>
                <a:moveTo>
                  <a:pt x="161" y="363"/>
                </a:moveTo>
                <a:cubicBezTo>
                  <a:pt x="161" y="364"/>
                  <a:pt x="161" y="364"/>
                  <a:pt x="161" y="365"/>
                </a:cubicBezTo>
                <a:cubicBezTo>
                  <a:pt x="161" y="365"/>
                  <a:pt x="161" y="365"/>
                  <a:pt x="161" y="366"/>
                </a:cubicBezTo>
                <a:cubicBezTo>
                  <a:pt x="161" y="366"/>
                  <a:pt x="161" y="366"/>
                  <a:pt x="161" y="366"/>
                </a:cubicBezTo>
                <a:cubicBezTo>
                  <a:pt x="161" y="366"/>
                  <a:pt x="161" y="366"/>
                  <a:pt x="161" y="366"/>
                </a:cubicBezTo>
                <a:cubicBezTo>
                  <a:pt x="162" y="365"/>
                  <a:pt x="161" y="365"/>
                  <a:pt x="161" y="364"/>
                </a:cubicBezTo>
                <a:cubicBezTo>
                  <a:pt x="161" y="364"/>
                  <a:pt x="161" y="364"/>
                  <a:pt x="161" y="363"/>
                </a:cubicBezTo>
                <a:cubicBezTo>
                  <a:pt x="161" y="363"/>
                  <a:pt x="161" y="363"/>
                  <a:pt x="161" y="363"/>
                </a:cubicBezTo>
                <a:cubicBezTo>
                  <a:pt x="161" y="363"/>
                  <a:pt x="161" y="363"/>
                  <a:pt x="161" y="363"/>
                </a:cubicBezTo>
                <a:cubicBezTo>
                  <a:pt x="161" y="363"/>
                  <a:pt x="161" y="363"/>
                  <a:pt x="161" y="363"/>
                </a:cubicBezTo>
                <a:close/>
                <a:moveTo>
                  <a:pt x="161" y="352"/>
                </a:moveTo>
                <a:cubicBezTo>
                  <a:pt x="160" y="354"/>
                  <a:pt x="160" y="355"/>
                  <a:pt x="160" y="357"/>
                </a:cubicBezTo>
                <a:cubicBezTo>
                  <a:pt x="160" y="357"/>
                  <a:pt x="160" y="357"/>
                  <a:pt x="161" y="357"/>
                </a:cubicBezTo>
                <a:cubicBezTo>
                  <a:pt x="161" y="357"/>
                  <a:pt x="161" y="357"/>
                  <a:pt x="161" y="357"/>
                </a:cubicBezTo>
                <a:cubicBezTo>
                  <a:pt x="161" y="355"/>
                  <a:pt x="161" y="354"/>
                  <a:pt x="161" y="352"/>
                </a:cubicBezTo>
                <a:cubicBezTo>
                  <a:pt x="161" y="352"/>
                  <a:pt x="161" y="352"/>
                  <a:pt x="161" y="352"/>
                </a:cubicBezTo>
                <a:cubicBezTo>
                  <a:pt x="161" y="352"/>
                  <a:pt x="161" y="352"/>
                  <a:pt x="161" y="352"/>
                </a:cubicBezTo>
                <a:cubicBezTo>
                  <a:pt x="161" y="352"/>
                  <a:pt x="161" y="352"/>
                  <a:pt x="161" y="352"/>
                </a:cubicBezTo>
                <a:close/>
                <a:moveTo>
                  <a:pt x="105" y="291"/>
                </a:moveTo>
                <a:cubicBezTo>
                  <a:pt x="105" y="291"/>
                  <a:pt x="105" y="292"/>
                  <a:pt x="105" y="292"/>
                </a:cubicBezTo>
                <a:cubicBezTo>
                  <a:pt x="106" y="292"/>
                  <a:pt x="106" y="292"/>
                  <a:pt x="106" y="292"/>
                </a:cubicBezTo>
                <a:cubicBezTo>
                  <a:pt x="106" y="292"/>
                  <a:pt x="106" y="292"/>
                  <a:pt x="106" y="292"/>
                </a:cubicBezTo>
                <a:cubicBezTo>
                  <a:pt x="106" y="292"/>
                  <a:pt x="106" y="291"/>
                  <a:pt x="106" y="291"/>
                </a:cubicBezTo>
                <a:cubicBezTo>
                  <a:pt x="106" y="291"/>
                  <a:pt x="106" y="291"/>
                  <a:pt x="106" y="291"/>
                </a:cubicBezTo>
                <a:cubicBezTo>
                  <a:pt x="106" y="291"/>
                  <a:pt x="106" y="290"/>
                  <a:pt x="106" y="290"/>
                </a:cubicBezTo>
                <a:cubicBezTo>
                  <a:pt x="105" y="290"/>
                  <a:pt x="105" y="290"/>
                  <a:pt x="105" y="291"/>
                </a:cubicBezTo>
                <a:cubicBezTo>
                  <a:pt x="105" y="291"/>
                  <a:pt x="105" y="291"/>
                  <a:pt x="105" y="291"/>
                </a:cubicBezTo>
                <a:close/>
                <a:moveTo>
                  <a:pt x="182" y="550"/>
                </a:moveTo>
                <a:cubicBezTo>
                  <a:pt x="182" y="551"/>
                  <a:pt x="182" y="551"/>
                  <a:pt x="182" y="551"/>
                </a:cubicBezTo>
                <a:cubicBezTo>
                  <a:pt x="182" y="552"/>
                  <a:pt x="183" y="553"/>
                  <a:pt x="182" y="553"/>
                </a:cubicBezTo>
                <a:cubicBezTo>
                  <a:pt x="182" y="554"/>
                  <a:pt x="182" y="554"/>
                  <a:pt x="182" y="554"/>
                </a:cubicBezTo>
                <a:cubicBezTo>
                  <a:pt x="182" y="554"/>
                  <a:pt x="182" y="554"/>
                  <a:pt x="182" y="554"/>
                </a:cubicBezTo>
                <a:cubicBezTo>
                  <a:pt x="182" y="555"/>
                  <a:pt x="182" y="556"/>
                  <a:pt x="182" y="557"/>
                </a:cubicBezTo>
                <a:cubicBezTo>
                  <a:pt x="182" y="558"/>
                  <a:pt x="182" y="560"/>
                  <a:pt x="183" y="561"/>
                </a:cubicBezTo>
                <a:cubicBezTo>
                  <a:pt x="183" y="561"/>
                  <a:pt x="183" y="561"/>
                  <a:pt x="184" y="561"/>
                </a:cubicBezTo>
                <a:cubicBezTo>
                  <a:pt x="184" y="561"/>
                  <a:pt x="184" y="560"/>
                  <a:pt x="184" y="560"/>
                </a:cubicBezTo>
                <a:cubicBezTo>
                  <a:pt x="183" y="559"/>
                  <a:pt x="183" y="558"/>
                  <a:pt x="183" y="557"/>
                </a:cubicBezTo>
                <a:cubicBezTo>
                  <a:pt x="183" y="556"/>
                  <a:pt x="183" y="555"/>
                  <a:pt x="183" y="554"/>
                </a:cubicBezTo>
                <a:cubicBezTo>
                  <a:pt x="183" y="553"/>
                  <a:pt x="183" y="552"/>
                  <a:pt x="183" y="551"/>
                </a:cubicBezTo>
                <a:cubicBezTo>
                  <a:pt x="183" y="550"/>
                  <a:pt x="182" y="550"/>
                  <a:pt x="182" y="550"/>
                </a:cubicBezTo>
                <a:cubicBezTo>
                  <a:pt x="182" y="550"/>
                  <a:pt x="182" y="550"/>
                  <a:pt x="182" y="550"/>
                </a:cubicBezTo>
                <a:close/>
                <a:moveTo>
                  <a:pt x="171" y="554"/>
                </a:moveTo>
                <a:cubicBezTo>
                  <a:pt x="172" y="553"/>
                  <a:pt x="172" y="552"/>
                  <a:pt x="171" y="550"/>
                </a:cubicBezTo>
                <a:cubicBezTo>
                  <a:pt x="172" y="548"/>
                  <a:pt x="171" y="546"/>
                  <a:pt x="171" y="544"/>
                </a:cubicBezTo>
                <a:cubicBezTo>
                  <a:pt x="171" y="544"/>
                  <a:pt x="171" y="544"/>
                  <a:pt x="171" y="544"/>
                </a:cubicBezTo>
                <a:cubicBezTo>
                  <a:pt x="171" y="543"/>
                  <a:pt x="171" y="542"/>
                  <a:pt x="171" y="541"/>
                </a:cubicBezTo>
                <a:cubicBezTo>
                  <a:pt x="171" y="540"/>
                  <a:pt x="170" y="539"/>
                  <a:pt x="171" y="538"/>
                </a:cubicBezTo>
                <a:cubicBezTo>
                  <a:pt x="171" y="538"/>
                  <a:pt x="171" y="537"/>
                  <a:pt x="170" y="537"/>
                </a:cubicBezTo>
                <a:cubicBezTo>
                  <a:pt x="170" y="537"/>
                  <a:pt x="170" y="537"/>
                  <a:pt x="170" y="537"/>
                </a:cubicBezTo>
                <a:cubicBezTo>
                  <a:pt x="170" y="537"/>
                  <a:pt x="170" y="538"/>
                  <a:pt x="170" y="538"/>
                </a:cubicBezTo>
                <a:cubicBezTo>
                  <a:pt x="169" y="539"/>
                  <a:pt x="170" y="540"/>
                  <a:pt x="170" y="541"/>
                </a:cubicBezTo>
                <a:cubicBezTo>
                  <a:pt x="170" y="542"/>
                  <a:pt x="170" y="543"/>
                  <a:pt x="170" y="544"/>
                </a:cubicBezTo>
                <a:cubicBezTo>
                  <a:pt x="170" y="544"/>
                  <a:pt x="170" y="544"/>
                  <a:pt x="170" y="544"/>
                </a:cubicBezTo>
                <a:cubicBezTo>
                  <a:pt x="170" y="544"/>
                  <a:pt x="170" y="544"/>
                  <a:pt x="170" y="544"/>
                </a:cubicBezTo>
                <a:cubicBezTo>
                  <a:pt x="169" y="546"/>
                  <a:pt x="172" y="549"/>
                  <a:pt x="169" y="550"/>
                </a:cubicBezTo>
                <a:cubicBezTo>
                  <a:pt x="170" y="551"/>
                  <a:pt x="169" y="552"/>
                  <a:pt x="169" y="553"/>
                </a:cubicBezTo>
                <a:cubicBezTo>
                  <a:pt x="170" y="553"/>
                  <a:pt x="170" y="553"/>
                  <a:pt x="171" y="554"/>
                </a:cubicBezTo>
                <a:cubicBezTo>
                  <a:pt x="171" y="556"/>
                  <a:pt x="171" y="558"/>
                  <a:pt x="171" y="560"/>
                </a:cubicBezTo>
                <a:cubicBezTo>
                  <a:pt x="171" y="561"/>
                  <a:pt x="171" y="563"/>
                  <a:pt x="172" y="565"/>
                </a:cubicBezTo>
                <a:cubicBezTo>
                  <a:pt x="172" y="565"/>
                  <a:pt x="172" y="565"/>
                  <a:pt x="172" y="565"/>
                </a:cubicBezTo>
                <a:cubicBezTo>
                  <a:pt x="173" y="565"/>
                  <a:pt x="173" y="565"/>
                  <a:pt x="173" y="565"/>
                </a:cubicBezTo>
                <a:cubicBezTo>
                  <a:pt x="172" y="563"/>
                  <a:pt x="172" y="561"/>
                  <a:pt x="172" y="560"/>
                </a:cubicBezTo>
                <a:cubicBezTo>
                  <a:pt x="172" y="558"/>
                  <a:pt x="172" y="556"/>
                  <a:pt x="171" y="554"/>
                </a:cubicBezTo>
                <a:close/>
                <a:moveTo>
                  <a:pt x="170" y="536"/>
                </a:moveTo>
                <a:cubicBezTo>
                  <a:pt x="170" y="536"/>
                  <a:pt x="171" y="536"/>
                  <a:pt x="171" y="535"/>
                </a:cubicBezTo>
                <a:cubicBezTo>
                  <a:pt x="171" y="534"/>
                  <a:pt x="171" y="533"/>
                  <a:pt x="170" y="532"/>
                </a:cubicBezTo>
                <a:cubicBezTo>
                  <a:pt x="170" y="532"/>
                  <a:pt x="170" y="532"/>
                  <a:pt x="170" y="532"/>
                </a:cubicBezTo>
                <a:cubicBezTo>
                  <a:pt x="171" y="528"/>
                  <a:pt x="170" y="525"/>
                  <a:pt x="170" y="522"/>
                </a:cubicBezTo>
                <a:cubicBezTo>
                  <a:pt x="168" y="521"/>
                  <a:pt x="170" y="519"/>
                  <a:pt x="169" y="519"/>
                </a:cubicBezTo>
                <a:cubicBezTo>
                  <a:pt x="169" y="519"/>
                  <a:pt x="168" y="519"/>
                  <a:pt x="168" y="519"/>
                </a:cubicBezTo>
                <a:cubicBezTo>
                  <a:pt x="168" y="523"/>
                  <a:pt x="168" y="527"/>
                  <a:pt x="168" y="530"/>
                </a:cubicBezTo>
                <a:cubicBezTo>
                  <a:pt x="170" y="530"/>
                  <a:pt x="169" y="531"/>
                  <a:pt x="170" y="532"/>
                </a:cubicBezTo>
                <a:cubicBezTo>
                  <a:pt x="170" y="533"/>
                  <a:pt x="170" y="534"/>
                  <a:pt x="170" y="535"/>
                </a:cubicBezTo>
                <a:cubicBezTo>
                  <a:pt x="170" y="535"/>
                  <a:pt x="170" y="536"/>
                  <a:pt x="170" y="536"/>
                </a:cubicBezTo>
                <a:close/>
              </a:path>
            </a:pathLst>
          </a:custGeom>
          <a:solidFill>
            <a:schemeClr val="bg1">
              <a:lumMod val="50000"/>
            </a:schemeClr>
          </a:solidFill>
          <a:ln>
            <a:noFill/>
          </a:ln>
        </p:spPr>
        <p:txBody>
          <a:bodyPr anchor="t" anchorCtr="0" bIns="45720" compatLnSpc="1" lIns="91440" numCol="1" rIns="91440" tIns="45720" vert="horz" wrap="square"/>
          <a:lstStyle/>
          <a:p>
            <a:endParaRPr altLang="en-US" lang="zh-CN"/>
          </a:p>
        </p:txBody>
      </p:sp>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2"/>
                                        </p:tgtEl>
                                        <p:attrNameLst>
                                          <p:attrName>style.visibility</p:attrName>
                                        </p:attrNameLst>
                                      </p:cBhvr>
                                      <p:to>
                                        <p:strVal val="visible"/>
                                      </p:to>
                                    </p:set>
                                    <p:animEffect filter="fade" transition="in">
                                      <p:cBhvr>
                                        <p:cTn dur="1000" id="7"/>
                                        <p:tgtEl>
                                          <p:spTgt spid="52"/>
                                        </p:tgtEl>
                                      </p:cBhvr>
                                    </p:animEffect>
                                    <p:anim calcmode="lin" valueType="num">
                                      <p:cBhvr>
                                        <p:cTn dur="1000" fill="hold" id="8"/>
                                        <p:tgtEl>
                                          <p:spTgt spid="52"/>
                                        </p:tgtEl>
                                        <p:attrNameLst>
                                          <p:attrName>ppt_x</p:attrName>
                                        </p:attrNameLst>
                                      </p:cBhvr>
                                      <p:tavLst>
                                        <p:tav tm="0">
                                          <p:val>
                                            <p:strVal val="#ppt_x"/>
                                          </p:val>
                                        </p:tav>
                                        <p:tav tm="100000">
                                          <p:val>
                                            <p:strVal val="#ppt_x"/>
                                          </p:val>
                                        </p:tav>
                                      </p:tavLst>
                                    </p:anim>
                                    <p:anim calcmode="lin" valueType="num">
                                      <p:cBhvr>
                                        <p:cTn dur="1000" fill="hold" id="9"/>
                                        <p:tgtEl>
                                          <p:spTgt spid="5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42"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1000" id="13"/>
                                        <p:tgtEl>
                                          <p:spTgt spid="3"/>
                                        </p:tgtEl>
                                      </p:cBhvr>
                                    </p:animEffect>
                                    <p:anim calcmode="lin" valueType="num">
                                      <p:cBhvr>
                                        <p:cTn dur="1000" fill="hold" id="14"/>
                                        <p:tgtEl>
                                          <p:spTgt spid="3"/>
                                        </p:tgtEl>
                                        <p:attrNameLst>
                                          <p:attrName>ppt_x</p:attrName>
                                        </p:attrNameLst>
                                      </p:cBhvr>
                                      <p:tavLst>
                                        <p:tav tm="0">
                                          <p:val>
                                            <p:strVal val="#ppt_x"/>
                                          </p:val>
                                        </p:tav>
                                        <p:tav tm="100000">
                                          <p:val>
                                            <p:strVal val="#ppt_x"/>
                                          </p:val>
                                        </p:tav>
                                      </p:tavLst>
                                    </p:anim>
                                    <p:anim calcmode="lin" valueType="num">
                                      <p:cBhvr>
                                        <p:cTn dur="1000" fill="hold" id="15"/>
                                        <p:tgtEl>
                                          <p:spTgt spid="3"/>
                                        </p:tgtEl>
                                        <p:attrNameLst>
                                          <p:attrName>ppt_y</p:attrName>
                                        </p:attrNameLst>
                                      </p:cBhvr>
                                      <p:tavLst>
                                        <p:tav tm="0">
                                          <p:val>
                                            <p:strVal val="#ppt_y+.1"/>
                                          </p:val>
                                        </p:tav>
                                        <p:tav tm="100000">
                                          <p:val>
                                            <p:strVal val="#ppt_y"/>
                                          </p:val>
                                        </p:tav>
                                      </p:tavLst>
                                    </p:anim>
                                  </p:childTnLst>
                                </p:cTn>
                              </p:par>
                            </p:childTnLst>
                          </p:cTn>
                        </p:par>
                        <p:par>
                          <p:cTn fill="hold" id="16" nodeType="afterGroup">
                            <p:stCondLst>
                              <p:cond delay="2000"/>
                            </p:stCondLst>
                            <p:childTnLst>
                              <p:par>
                                <p:cTn fill="hold" grpId="0" id="17" nodeType="afterEffect" presetClass="entr" presetID="42" presetSubtype="0">
                                  <p:stCondLst>
                                    <p:cond delay="0"/>
                                  </p:stCondLst>
                                  <p:childTnLst>
                                    <p:set>
                                      <p:cBhvr>
                                        <p:cTn dur="1" fill="hold" id="18">
                                          <p:stCondLst>
                                            <p:cond delay="0"/>
                                          </p:stCondLst>
                                        </p:cTn>
                                        <p:tgtEl>
                                          <p:spTgt spid="4"/>
                                        </p:tgtEl>
                                        <p:attrNameLst>
                                          <p:attrName>style.visibility</p:attrName>
                                        </p:attrNameLst>
                                      </p:cBhvr>
                                      <p:to>
                                        <p:strVal val="visible"/>
                                      </p:to>
                                    </p:set>
                                    <p:animEffect filter="fade" transition="in">
                                      <p:cBhvr>
                                        <p:cTn dur="1000" id="19"/>
                                        <p:tgtEl>
                                          <p:spTgt spid="4"/>
                                        </p:tgtEl>
                                      </p:cBhvr>
                                    </p:animEffect>
                                    <p:anim calcmode="lin" valueType="num">
                                      <p:cBhvr>
                                        <p:cTn dur="1000" fill="hold" id="20"/>
                                        <p:tgtEl>
                                          <p:spTgt spid="4"/>
                                        </p:tgtEl>
                                        <p:attrNameLst>
                                          <p:attrName>ppt_x</p:attrName>
                                        </p:attrNameLst>
                                      </p:cBhvr>
                                      <p:tavLst>
                                        <p:tav tm="0">
                                          <p:val>
                                            <p:strVal val="#ppt_x"/>
                                          </p:val>
                                        </p:tav>
                                        <p:tav tm="100000">
                                          <p:val>
                                            <p:strVal val="#ppt_x"/>
                                          </p:val>
                                        </p:tav>
                                      </p:tavLst>
                                    </p:anim>
                                    <p:anim calcmode="lin" valueType="num">
                                      <p:cBhvr>
                                        <p:cTn dur="1000" fill="hold" id="21"/>
                                        <p:tgtEl>
                                          <p:spTgt spid="4"/>
                                        </p:tgtEl>
                                        <p:attrNameLst>
                                          <p:attrName>ppt_y</p:attrName>
                                        </p:attrNameLst>
                                      </p:cBhvr>
                                      <p:tavLst>
                                        <p:tav tm="0">
                                          <p:val>
                                            <p:strVal val="#ppt_y+.1"/>
                                          </p:val>
                                        </p:tav>
                                        <p:tav tm="100000">
                                          <p:val>
                                            <p:strVal val="#ppt_y"/>
                                          </p:val>
                                        </p:tav>
                                      </p:tavLst>
                                    </p:anim>
                                  </p:childTnLst>
                                </p:cTn>
                              </p:par>
                            </p:childTnLst>
                          </p:cTn>
                        </p:par>
                        <p:par>
                          <p:cTn fill="hold" id="22" nodeType="afterGroup">
                            <p:stCondLst>
                              <p:cond delay="3000"/>
                            </p:stCondLst>
                            <p:childTnLst>
                              <p:par>
                                <p:cTn fill="hold" grpId="0" id="23" nodeType="afterEffect" presetClass="entr" presetID="3" presetSubtype="10">
                                  <p:stCondLst>
                                    <p:cond delay="0"/>
                                  </p:stCondLst>
                                  <p:childTnLst>
                                    <p:set>
                                      <p:cBhvr>
                                        <p:cTn dur="1" fill="hold" id="24">
                                          <p:stCondLst>
                                            <p:cond delay="0"/>
                                          </p:stCondLst>
                                        </p:cTn>
                                        <p:tgtEl>
                                          <p:spTgt spid="11"/>
                                        </p:tgtEl>
                                        <p:attrNameLst>
                                          <p:attrName>style.visibility</p:attrName>
                                        </p:attrNameLst>
                                      </p:cBhvr>
                                      <p:to>
                                        <p:strVal val="visible"/>
                                      </p:to>
                                    </p:set>
                                    <p:animEffect filter="blinds(horizontal)" transition="in">
                                      <p:cBhvr>
                                        <p:cTn dur="500" id="25"/>
                                        <p:tgtEl>
                                          <p:spTgt spid="11"/>
                                        </p:tgtEl>
                                      </p:cBhvr>
                                    </p:animEffect>
                                  </p:childTnLst>
                                </p:cTn>
                              </p:par>
                              <p:par>
                                <p:cTn fill="hold" grpId="0" id="26" nodeType="withEffect" presetClass="entr" presetID="3" presetSubtype="10">
                                  <p:stCondLst>
                                    <p:cond delay="0"/>
                                  </p:stCondLst>
                                  <p:childTnLst>
                                    <p:set>
                                      <p:cBhvr>
                                        <p:cTn dur="1" fill="hold" id="27">
                                          <p:stCondLst>
                                            <p:cond delay="0"/>
                                          </p:stCondLst>
                                        </p:cTn>
                                        <p:tgtEl>
                                          <p:spTgt spid="12"/>
                                        </p:tgtEl>
                                        <p:attrNameLst>
                                          <p:attrName>style.visibility</p:attrName>
                                        </p:attrNameLst>
                                      </p:cBhvr>
                                      <p:to>
                                        <p:strVal val="visible"/>
                                      </p:to>
                                    </p:set>
                                    <p:animEffect filter="blinds(horizontal)" transition="in">
                                      <p:cBhvr>
                                        <p:cTn dur="500" id="28"/>
                                        <p:tgtEl>
                                          <p:spTgt spid="12"/>
                                        </p:tgtEl>
                                      </p:cBhvr>
                                    </p:animEffect>
                                  </p:childTnLst>
                                </p:cTn>
                              </p:par>
                              <p:par>
                                <p:cTn fill="hold" grpId="0" id="29" nodeType="withEffect" presetClass="entr" presetID="3" presetSubtype="10">
                                  <p:stCondLst>
                                    <p:cond delay="0"/>
                                  </p:stCondLst>
                                  <p:childTnLst>
                                    <p:set>
                                      <p:cBhvr>
                                        <p:cTn dur="1" fill="hold" id="30">
                                          <p:stCondLst>
                                            <p:cond delay="0"/>
                                          </p:stCondLst>
                                        </p:cTn>
                                        <p:tgtEl>
                                          <p:spTgt spid="5"/>
                                        </p:tgtEl>
                                        <p:attrNameLst>
                                          <p:attrName>style.visibility</p:attrName>
                                        </p:attrNameLst>
                                      </p:cBhvr>
                                      <p:to>
                                        <p:strVal val="visible"/>
                                      </p:to>
                                    </p:set>
                                    <p:animEffect filter="blinds(horizontal)" transition="in">
                                      <p:cBhvr>
                                        <p:cTn dur="500" id="31"/>
                                        <p:tgtEl>
                                          <p:spTgt spid="5"/>
                                        </p:tgtEl>
                                      </p:cBhvr>
                                    </p:animEffect>
                                  </p:childTnLst>
                                </p:cTn>
                              </p:par>
                              <p:par>
                                <p:cTn fill="hold" grpId="0" id="32" nodeType="withEffect" presetClass="entr" presetID="3" presetSubtype="10">
                                  <p:stCondLst>
                                    <p:cond delay="0"/>
                                  </p:stCondLst>
                                  <p:childTnLst>
                                    <p:set>
                                      <p:cBhvr>
                                        <p:cTn dur="1" fill="hold" id="33">
                                          <p:stCondLst>
                                            <p:cond delay="0"/>
                                          </p:stCondLst>
                                        </p:cTn>
                                        <p:tgtEl>
                                          <p:spTgt spid="14"/>
                                        </p:tgtEl>
                                        <p:attrNameLst>
                                          <p:attrName>style.visibility</p:attrName>
                                        </p:attrNameLst>
                                      </p:cBhvr>
                                      <p:to>
                                        <p:strVal val="visible"/>
                                      </p:to>
                                    </p:set>
                                    <p:animEffect filter="blinds(horizontal)" transition="in">
                                      <p:cBhvr>
                                        <p:cTn dur="500" id="34"/>
                                        <p:tgtEl>
                                          <p:spTgt spid="1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11"/>
      <p:bldP grpId="0" spid="12"/>
      <p:bldP grpId="0" spid="5"/>
      <p:bldP grpId="0" spid="14"/>
    </p:bldLst>
  </p:timing>
</p:sld>
</file>

<file path=ppt/slides/slide2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矩形 1"/>
          <p:cNvSpPr/>
          <p:nvPr/>
        </p:nvSpPr>
        <p:spPr>
          <a:xfrm>
            <a:off x="0" y="-17780"/>
            <a:ext cx="12191365" cy="6882765"/>
          </a:xfrm>
          <a:prstGeom prst="rect">
            <a:avLst/>
          </a:prstGeom>
          <a:noFill/>
          <a:ln w="381000">
            <a:solidFill>
              <a:srgbClr val="C8B3A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68" name="图片 67"/>
          <p:cNvPicPr>
            <a:picLocks noChangeAspect="1"/>
          </p:cNvPicPr>
          <p:nvPr/>
        </p:nvPicPr>
        <p:blipFill>
          <a:blip r:embed="rId3"/>
          <a:stretch>
            <a:fillRect/>
          </a:stretch>
        </p:blipFill>
        <p:spPr>
          <a:xfrm>
            <a:off x="6506845" y="4697095"/>
            <a:ext cx="546100" cy="640080"/>
          </a:xfrm>
          <a:prstGeom prst="rect">
            <a:avLst/>
          </a:prstGeom>
        </p:spPr>
      </p:pic>
      <p:pic>
        <p:nvPicPr>
          <p:cNvPr id="52" name="图片 51"/>
          <p:cNvPicPr>
            <a:picLocks noChangeAspect="1"/>
          </p:cNvPicPr>
          <p:nvPr/>
        </p:nvPicPr>
        <p:blipFill>
          <a:blip r:embed="rId4">
            <a:extLst>
              <a:ext uri="{28A0092B-C50C-407E-A947-70E740481C1C}">
                <a14:useLocalDpi val="0"/>
              </a:ext>
            </a:extLst>
          </a:blip>
          <a:srcRect b="53532" l="20464" r="69336" t="16719"/>
          <a:stretch>
            <a:fillRect/>
          </a:stretch>
        </p:blipFill>
        <p:spPr>
          <a:xfrm>
            <a:off x="1748972" y="836384"/>
            <a:ext cx="1182914" cy="1589315"/>
          </a:xfrm>
          <a:prstGeom prst="rect">
            <a:avLst/>
          </a:prstGeom>
        </p:spPr>
      </p:pic>
      <p:sp>
        <p:nvSpPr>
          <p:cNvPr id="4" name="文本框 3"/>
          <p:cNvSpPr txBox="1"/>
          <p:nvPr/>
        </p:nvSpPr>
        <p:spPr>
          <a:xfrm>
            <a:off x="3461385" y="836295"/>
            <a:ext cx="5440680" cy="365760"/>
          </a:xfrm>
          <a:prstGeom prst="rect">
            <a:avLst/>
          </a:prstGeom>
          <a:noFill/>
        </p:spPr>
        <p:txBody>
          <a:bodyPr anchor="t" rtlCol="0" wrap="none">
            <a:spAutoFit/>
          </a:bodyPr>
          <a:lstStyle/>
          <a:p>
            <a:r>
              <a:rPr altLang="en-US" lang="zh-CN">
                <a:solidFill>
                  <a:schemeClr val="tx1">
                    <a:lumMod val="75000"/>
                    <a:lumOff val="25000"/>
                  </a:schemeClr>
                </a:solidFill>
                <a:latin charset="-122" panose="02010609060101010101" typeface="楷体"/>
                <a:ea charset="-122" panose="02010609060101010101" typeface="楷体"/>
                <a:cs charset="-122" panose="02010604000101010101" pitchFamily="2" typeface="全字库正楷体"/>
                <a:sym typeface="+mn-ea"/>
              </a:rPr>
              <a:t>人生贵在于恬淡中品味，于自然中享受，花开任它开。</a:t>
            </a:r>
          </a:p>
        </p:txBody>
      </p:sp>
      <p:pic>
        <p:nvPicPr>
          <p:cNvPr id="5" name="图片 4"/>
          <p:cNvPicPr>
            <a:picLocks noChangeAspect="1"/>
          </p:cNvPicPr>
          <p:nvPr/>
        </p:nvPicPr>
        <p:blipFill>
          <a:blip r:embed="rId5">
            <a:biLevel thresh="75000"/>
            <a:extLst>
              <a:ext uri="{28A0092B-C50C-407E-A947-70E740481C1C}">
                <a14:useLocalDpi val="0"/>
              </a:ext>
            </a:extLst>
          </a:blip>
          <a:stretch>
            <a:fillRect/>
          </a:stretch>
        </p:blipFill>
        <p:spPr>
          <a:xfrm>
            <a:off x="6220860" y="2349719"/>
            <a:ext cx="4624465" cy="2987405"/>
          </a:xfrm>
          <a:prstGeom prst="rect">
            <a:avLst/>
          </a:prstGeom>
        </p:spPr>
      </p:pic>
      <p:sp>
        <p:nvSpPr>
          <p:cNvPr id="6" name="文本框 5"/>
          <p:cNvSpPr txBox="1"/>
          <p:nvPr/>
        </p:nvSpPr>
        <p:spPr>
          <a:xfrm>
            <a:off x="5354955" y="1708785"/>
            <a:ext cx="1524000" cy="2988310"/>
          </a:xfrm>
          <a:prstGeom prst="rect">
            <a:avLst/>
          </a:prstGeom>
          <a:noFill/>
        </p:spPr>
        <p:txBody>
          <a:bodyPr rtlCol="0" vert="eaVert" wrap="square">
            <a:spAutoFit/>
          </a:bodyPr>
          <a:lstStyle/>
          <a:p>
            <a:pPr algn="dist"/>
            <a:r>
              <a:rPr altLang="en-US" lang="zh-CN" sz="8800">
                <a:latin charset="-122" panose="02010609060101010101" typeface="楷体"/>
                <a:ea charset="-122" panose="02010609060101010101" typeface="楷体"/>
              </a:rPr>
              <a:t>再会</a:t>
            </a:r>
          </a:p>
        </p:txBody>
      </p:sp>
      <p:sp>
        <p:nvSpPr>
          <p:cNvPr id="9" name="文本框 8"/>
          <p:cNvSpPr txBox="1"/>
          <p:nvPr/>
        </p:nvSpPr>
        <p:spPr>
          <a:xfrm>
            <a:off x="5132070" y="5647055"/>
            <a:ext cx="1932305" cy="365760"/>
          </a:xfrm>
          <a:prstGeom prst="rect">
            <a:avLst/>
          </a:prstGeom>
          <a:noFill/>
        </p:spPr>
        <p:txBody>
          <a:bodyPr rtlCol="0" wrap="square">
            <a:spAutoFit/>
          </a:bodyPr>
          <a:lstStyle/>
          <a:p>
            <a:pPr algn="dist"/>
            <a:r>
              <a:rPr altLang="en-US" lang="zh-CN">
                <a:latin charset="-122" panose="02010609060101010101" typeface="楷体"/>
                <a:ea charset="-122" panose="02010609060101010101" typeface="楷体"/>
              </a:rPr>
              <a:t>汇报人：优页PPT</a:t>
            </a:r>
          </a:p>
        </p:txBody>
      </p:sp>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afterEffect" presetClass="entr" presetID="42" presetSubtype="0">
                                  <p:stCondLst>
                                    <p:cond delay="0"/>
                                  </p:stCondLst>
                                  <p:childTnLst>
                                    <p:set>
                                      <p:cBhvr>
                                        <p:cTn dur="1" fill="hold" id="6">
                                          <p:stCondLst>
                                            <p:cond delay="0"/>
                                          </p:stCondLst>
                                        </p:cTn>
                                        <p:tgtEl>
                                          <p:spTgt spid="68"/>
                                        </p:tgtEl>
                                        <p:attrNameLst>
                                          <p:attrName>style.visibility</p:attrName>
                                        </p:attrNameLst>
                                      </p:cBhvr>
                                      <p:to>
                                        <p:strVal val="visible"/>
                                      </p:to>
                                    </p:set>
                                    <p:animEffect filter="fade" transition="in">
                                      <p:cBhvr>
                                        <p:cTn dur="1000" id="7"/>
                                        <p:tgtEl>
                                          <p:spTgt spid="68"/>
                                        </p:tgtEl>
                                      </p:cBhvr>
                                    </p:animEffect>
                                    <p:anim calcmode="lin" valueType="num">
                                      <p:cBhvr>
                                        <p:cTn dur="1000" fill="hold" id="8"/>
                                        <p:tgtEl>
                                          <p:spTgt spid="68"/>
                                        </p:tgtEl>
                                        <p:attrNameLst>
                                          <p:attrName>ppt_x</p:attrName>
                                        </p:attrNameLst>
                                      </p:cBhvr>
                                      <p:tavLst>
                                        <p:tav tm="0">
                                          <p:val>
                                            <p:strVal val="#ppt_x"/>
                                          </p:val>
                                        </p:tav>
                                        <p:tav tm="100000">
                                          <p:val>
                                            <p:strVal val="#ppt_x"/>
                                          </p:val>
                                        </p:tav>
                                      </p:tavLst>
                                    </p:anim>
                                    <p:anim calcmode="lin" valueType="num">
                                      <p:cBhvr>
                                        <p:cTn dur="1000" fill="hold" id="9"/>
                                        <p:tgtEl>
                                          <p:spTgt spid="68"/>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52"/>
                                        </p:tgtEl>
                                        <p:attrNameLst>
                                          <p:attrName>style.visibility</p:attrName>
                                        </p:attrNameLst>
                                      </p:cBhvr>
                                      <p:to>
                                        <p:strVal val="visible"/>
                                      </p:to>
                                    </p:set>
                                    <p:animEffect filter="fade" transition="in">
                                      <p:cBhvr>
                                        <p:cTn dur="1000" id="12"/>
                                        <p:tgtEl>
                                          <p:spTgt spid="52"/>
                                        </p:tgtEl>
                                      </p:cBhvr>
                                    </p:animEffect>
                                    <p:anim calcmode="lin" valueType="num">
                                      <p:cBhvr>
                                        <p:cTn dur="1000" fill="hold" id="13"/>
                                        <p:tgtEl>
                                          <p:spTgt spid="52"/>
                                        </p:tgtEl>
                                        <p:attrNameLst>
                                          <p:attrName>ppt_x</p:attrName>
                                        </p:attrNameLst>
                                      </p:cBhvr>
                                      <p:tavLst>
                                        <p:tav tm="0">
                                          <p:val>
                                            <p:strVal val="#ppt_x"/>
                                          </p:val>
                                        </p:tav>
                                        <p:tav tm="100000">
                                          <p:val>
                                            <p:strVal val="#ppt_x"/>
                                          </p:val>
                                        </p:tav>
                                      </p:tavLst>
                                    </p:anim>
                                    <p:anim calcmode="lin" valueType="num">
                                      <p:cBhvr>
                                        <p:cTn dur="1000" fill="hold" id="14"/>
                                        <p:tgtEl>
                                          <p:spTgt spid="52"/>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4"/>
                                        </p:tgtEl>
                                        <p:attrNameLst>
                                          <p:attrName>style.visibility</p:attrName>
                                        </p:attrNameLst>
                                      </p:cBhvr>
                                      <p:to>
                                        <p:strVal val="visible"/>
                                      </p:to>
                                    </p:set>
                                    <p:animEffect filter="fade" transition="in">
                                      <p:cBhvr>
                                        <p:cTn dur="1000" id="17"/>
                                        <p:tgtEl>
                                          <p:spTgt spid="4"/>
                                        </p:tgtEl>
                                      </p:cBhvr>
                                    </p:animEffect>
                                    <p:anim calcmode="lin" valueType="num">
                                      <p:cBhvr>
                                        <p:cTn dur="1000" fill="hold" id="18"/>
                                        <p:tgtEl>
                                          <p:spTgt spid="4"/>
                                        </p:tgtEl>
                                        <p:attrNameLst>
                                          <p:attrName>ppt_x</p:attrName>
                                        </p:attrNameLst>
                                      </p:cBhvr>
                                      <p:tavLst>
                                        <p:tav tm="0">
                                          <p:val>
                                            <p:strVal val="#ppt_x"/>
                                          </p:val>
                                        </p:tav>
                                        <p:tav tm="100000">
                                          <p:val>
                                            <p:strVal val="#ppt_x"/>
                                          </p:val>
                                        </p:tav>
                                      </p:tavLst>
                                    </p:anim>
                                    <p:anim calcmode="lin" valueType="num">
                                      <p:cBhvr>
                                        <p:cTn dur="1000" fill="hold" id="19"/>
                                        <p:tgtEl>
                                          <p:spTgt spid="4"/>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5"/>
                                        </p:tgtEl>
                                        <p:attrNameLst>
                                          <p:attrName>style.visibility</p:attrName>
                                        </p:attrNameLst>
                                      </p:cBhvr>
                                      <p:to>
                                        <p:strVal val="visible"/>
                                      </p:to>
                                    </p:set>
                                    <p:animEffect filter="fade" transition="in">
                                      <p:cBhvr>
                                        <p:cTn dur="1000" id="22"/>
                                        <p:tgtEl>
                                          <p:spTgt spid="5"/>
                                        </p:tgtEl>
                                      </p:cBhvr>
                                    </p:animEffect>
                                    <p:anim calcmode="lin" valueType="num">
                                      <p:cBhvr>
                                        <p:cTn dur="1000" fill="hold" id="23"/>
                                        <p:tgtEl>
                                          <p:spTgt spid="5"/>
                                        </p:tgtEl>
                                        <p:attrNameLst>
                                          <p:attrName>ppt_x</p:attrName>
                                        </p:attrNameLst>
                                      </p:cBhvr>
                                      <p:tavLst>
                                        <p:tav tm="0">
                                          <p:val>
                                            <p:strVal val="#ppt_x"/>
                                          </p:val>
                                        </p:tav>
                                        <p:tav tm="100000">
                                          <p:val>
                                            <p:strVal val="#ppt_x"/>
                                          </p:val>
                                        </p:tav>
                                      </p:tavLst>
                                    </p:anim>
                                    <p:anim calcmode="lin" valueType="num">
                                      <p:cBhvr>
                                        <p:cTn dur="1000" fill="hold" id="24"/>
                                        <p:tgtEl>
                                          <p:spTgt spid="5"/>
                                        </p:tgtEl>
                                        <p:attrNameLst>
                                          <p:attrName>ppt_y</p:attrName>
                                        </p:attrNameLst>
                                      </p:cBhvr>
                                      <p:tavLst>
                                        <p:tav tm="0">
                                          <p:val>
                                            <p:strVal val="#ppt_y+.1"/>
                                          </p:val>
                                        </p:tav>
                                        <p:tav tm="100000">
                                          <p:val>
                                            <p:strVal val="#ppt_y"/>
                                          </p:val>
                                        </p:tav>
                                      </p:tavLst>
                                    </p:anim>
                                  </p:childTnLst>
                                </p:cTn>
                              </p:par>
                              <p:par>
                                <p:cTn fill="hold" grpId="0" id="25" nodeType="withEffect" presetClass="entr" presetID="42" presetSubtype="0">
                                  <p:stCondLst>
                                    <p:cond delay="0"/>
                                  </p:stCondLst>
                                  <p:childTnLst>
                                    <p:set>
                                      <p:cBhvr>
                                        <p:cTn dur="1" fill="hold" id="26">
                                          <p:stCondLst>
                                            <p:cond delay="0"/>
                                          </p:stCondLst>
                                        </p:cTn>
                                        <p:tgtEl>
                                          <p:spTgt spid="6"/>
                                        </p:tgtEl>
                                        <p:attrNameLst>
                                          <p:attrName>style.visibility</p:attrName>
                                        </p:attrNameLst>
                                      </p:cBhvr>
                                      <p:to>
                                        <p:strVal val="visible"/>
                                      </p:to>
                                    </p:set>
                                    <p:animEffect filter="fade" transition="in">
                                      <p:cBhvr>
                                        <p:cTn dur="1000" id="27"/>
                                        <p:tgtEl>
                                          <p:spTgt spid="6"/>
                                        </p:tgtEl>
                                      </p:cBhvr>
                                    </p:animEffect>
                                    <p:anim calcmode="lin" valueType="num">
                                      <p:cBhvr>
                                        <p:cTn dur="1000" fill="hold" id="28"/>
                                        <p:tgtEl>
                                          <p:spTgt spid="6"/>
                                        </p:tgtEl>
                                        <p:attrNameLst>
                                          <p:attrName>ppt_x</p:attrName>
                                        </p:attrNameLst>
                                      </p:cBhvr>
                                      <p:tavLst>
                                        <p:tav tm="0">
                                          <p:val>
                                            <p:strVal val="#ppt_x"/>
                                          </p:val>
                                        </p:tav>
                                        <p:tav tm="100000">
                                          <p:val>
                                            <p:strVal val="#ppt_x"/>
                                          </p:val>
                                        </p:tav>
                                      </p:tavLst>
                                    </p:anim>
                                    <p:anim calcmode="lin" valueType="num">
                                      <p:cBhvr>
                                        <p:cTn dur="1000" fill="hold" id="29"/>
                                        <p:tgtEl>
                                          <p:spTgt spid="6"/>
                                        </p:tgtEl>
                                        <p:attrNameLst>
                                          <p:attrName>ppt_y</p:attrName>
                                        </p:attrNameLst>
                                      </p:cBhvr>
                                      <p:tavLst>
                                        <p:tav tm="0">
                                          <p:val>
                                            <p:strVal val="#ppt_y+.1"/>
                                          </p:val>
                                        </p:tav>
                                        <p:tav tm="100000">
                                          <p:val>
                                            <p:strVal val="#ppt_y"/>
                                          </p:val>
                                        </p:tav>
                                      </p:tavLst>
                                    </p:anim>
                                  </p:childTnLst>
                                </p:cTn>
                              </p:par>
                              <p:par>
                                <p:cTn fill="hold" grpId="0" id="30" nodeType="withEffect" presetClass="entr" presetID="42" presetSubtype="0">
                                  <p:stCondLst>
                                    <p:cond delay="0"/>
                                  </p:stCondLst>
                                  <p:childTnLst>
                                    <p:set>
                                      <p:cBhvr>
                                        <p:cTn dur="1" fill="hold" id="31">
                                          <p:stCondLst>
                                            <p:cond delay="0"/>
                                          </p:stCondLst>
                                        </p:cTn>
                                        <p:tgtEl>
                                          <p:spTgt spid="9"/>
                                        </p:tgtEl>
                                        <p:attrNameLst>
                                          <p:attrName>style.visibility</p:attrName>
                                        </p:attrNameLst>
                                      </p:cBhvr>
                                      <p:to>
                                        <p:strVal val="visible"/>
                                      </p:to>
                                    </p:set>
                                    <p:animEffect filter="fade" transition="in">
                                      <p:cBhvr>
                                        <p:cTn dur="1000" id="32"/>
                                        <p:tgtEl>
                                          <p:spTgt spid="9"/>
                                        </p:tgtEl>
                                      </p:cBhvr>
                                    </p:animEffect>
                                    <p:anim calcmode="lin" valueType="num">
                                      <p:cBhvr>
                                        <p:cTn dur="1000" fill="hold" id="33"/>
                                        <p:tgtEl>
                                          <p:spTgt spid="9"/>
                                        </p:tgtEl>
                                        <p:attrNameLst>
                                          <p:attrName>ppt_x</p:attrName>
                                        </p:attrNameLst>
                                      </p:cBhvr>
                                      <p:tavLst>
                                        <p:tav tm="0">
                                          <p:val>
                                            <p:strVal val="#ppt_x"/>
                                          </p:val>
                                        </p:tav>
                                        <p:tav tm="100000">
                                          <p:val>
                                            <p:strVal val="#ppt_x"/>
                                          </p:val>
                                        </p:tav>
                                      </p:tavLst>
                                    </p:anim>
                                    <p:anim calcmode="lin" valueType="num">
                                      <p:cBhvr>
                                        <p:cTn dur="1000" fill="hold" id="34"/>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6"/>
      <p:bldP grpId="0" spid="9"/>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7730746" y="916790"/>
            <a:ext cx="1675667" cy="4114800"/>
          </a:xfrm>
          <a:prstGeom prst="rect">
            <a:avLst/>
          </a:prstGeom>
          <a:noFill/>
        </p:spPr>
        <p:txBody>
          <a:bodyPr rtlCol="0" wrap="square">
            <a:spAutoFit/>
          </a:bodyPr>
          <a:lstStyle/>
          <a:p>
            <a:pPr algn="ctr"/>
            <a:r>
              <a:rPr altLang="en-US" lang="zh-CN" sz="8800">
                <a:latin charset="-120" panose="03000409000000000000" pitchFamily="65" typeface="新蒂文徵明體"/>
                <a:ea charset="-120" panose="03000409000000000000" pitchFamily="65" typeface="新蒂文徵明體"/>
              </a:rPr>
              <a:t>第一章</a:t>
            </a:r>
          </a:p>
        </p:txBody>
      </p:sp>
      <p:sp>
        <p:nvSpPr>
          <p:cNvPr id="2" name="文本框 1"/>
          <p:cNvSpPr txBox="1"/>
          <p:nvPr/>
        </p:nvSpPr>
        <p:spPr>
          <a:xfrm>
            <a:off x="6009261" y="3409019"/>
            <a:ext cx="1706880" cy="1461840"/>
          </a:xfrm>
          <a:prstGeom prst="rect">
            <a:avLst/>
          </a:prstGeom>
          <a:noFill/>
        </p:spPr>
        <p:txBody>
          <a:bodyPr rtlCol="0" vert="eaVert" wrap="square">
            <a:spAutoFit/>
          </a:bodyPr>
          <a:lstStyle/>
          <a:p>
            <a:pPr>
              <a:lnSpc>
                <a:spcPct val="250000"/>
              </a:lnSpc>
            </a:pPr>
            <a:r>
              <a:rPr altLang="en-US" b="1" lang="zh-CN" spc="300" sz="2000">
                <a:solidFill>
                  <a:srgbClr val="323E32"/>
                </a:solidFill>
                <a:latin charset="-122" panose="02010609060101010101" typeface="仿宋"/>
                <a:ea charset="-122" panose="02010609060101010101" typeface="仿宋"/>
                <a:sym typeface="+mn-ea"/>
              </a:rPr>
              <a:t>晴岚萦转双溪畔</a:t>
            </a: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a:off x="157480" y="2364740"/>
            <a:ext cx="6496050" cy="4117340"/>
          </a:xfrm>
          <a:prstGeom prst="rect">
            <a:avLst/>
          </a:prstGeom>
        </p:spPr>
      </p:pic>
      <p:pic>
        <p:nvPicPr>
          <p:cNvPr id="52" name="图片 51"/>
          <p:cNvPicPr>
            <a:picLocks noChangeAspect="1"/>
          </p:cNvPicPr>
          <p:nvPr/>
        </p:nvPicPr>
        <p:blipFill>
          <a:blip r:embed="rId3">
            <a:extLst>
              <a:ext uri="{28A0092B-C50C-407E-A947-70E740481C1C}">
                <a14:useLocalDpi val="0"/>
              </a:ext>
            </a:extLst>
          </a:blip>
          <a:srcRect b="53532" l="20464" r="69336" t="16719"/>
          <a:stretch>
            <a:fillRect/>
          </a:stretch>
        </p:blipFill>
        <p:spPr>
          <a:xfrm>
            <a:off x="5168447" y="1274534"/>
            <a:ext cx="1182914" cy="1589315"/>
          </a:xfrm>
          <a:prstGeom prst="rect">
            <a:avLst/>
          </a:prstGeom>
        </p:spPr>
      </p:pic>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Effect filter="fade" transition="in">
                                      <p:cBhvr>
                                        <p:cTn dur="1000" id="9"/>
                                        <p:tgtEl>
                                          <p:spTgt spid="4"/>
                                        </p:tgtEl>
                                      </p:cBhvr>
                                    </p:animEffect>
                                  </p:childTnLst>
                                </p:cTn>
                              </p:par>
                              <p:par>
                                <p:cTn fill="hold" id="10" nodeType="withEffect" presetClass="entr" presetID="42" presetSubtype="0">
                                  <p:stCondLst>
                                    <p:cond delay="0"/>
                                  </p:stCondLst>
                                  <p:childTnLst>
                                    <p:set>
                                      <p:cBhvr>
                                        <p:cTn dur="1" fill="hold" id="11">
                                          <p:stCondLst>
                                            <p:cond delay="0"/>
                                          </p:stCondLst>
                                        </p:cTn>
                                        <p:tgtEl>
                                          <p:spTgt spid="52"/>
                                        </p:tgtEl>
                                        <p:attrNameLst>
                                          <p:attrName>style.visibility</p:attrName>
                                        </p:attrNameLst>
                                      </p:cBhvr>
                                      <p:to>
                                        <p:strVal val="visible"/>
                                      </p:to>
                                    </p:set>
                                    <p:animEffect filter="fade" transition="in">
                                      <p:cBhvr>
                                        <p:cTn dur="1000" id="12"/>
                                        <p:tgtEl>
                                          <p:spTgt spid="52"/>
                                        </p:tgtEl>
                                      </p:cBhvr>
                                    </p:animEffect>
                                    <p:anim calcmode="lin" valueType="num">
                                      <p:cBhvr>
                                        <p:cTn dur="1000" fill="hold" id="13"/>
                                        <p:tgtEl>
                                          <p:spTgt spid="52"/>
                                        </p:tgtEl>
                                        <p:attrNameLst>
                                          <p:attrName>ppt_x</p:attrName>
                                        </p:attrNameLst>
                                      </p:cBhvr>
                                      <p:tavLst>
                                        <p:tav tm="0">
                                          <p:val>
                                            <p:strVal val="#ppt_x"/>
                                          </p:val>
                                        </p:tav>
                                        <p:tav tm="100000">
                                          <p:val>
                                            <p:strVal val="#ppt_x"/>
                                          </p:val>
                                        </p:tav>
                                      </p:tavLst>
                                    </p:anim>
                                    <p:anim calcmode="lin" valueType="num">
                                      <p:cBhvr>
                                        <p:cTn dur="1000" fill="hold" id="14"/>
                                        <p:tgtEl>
                                          <p:spTgt spid="52"/>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2"/>
                                        </p:tgtEl>
                                        <p:attrNameLst>
                                          <p:attrName>style.visibility</p:attrName>
                                        </p:attrNameLst>
                                      </p:cBhvr>
                                      <p:to>
                                        <p:strVal val="visible"/>
                                      </p:to>
                                    </p:set>
                                    <p:animEffect filter="fade" transition="in">
                                      <p:cBhvr>
                                        <p:cTn dur="1000" id="17"/>
                                        <p:tgtEl>
                                          <p:spTgt spid="2"/>
                                        </p:tgtEl>
                                      </p:cBhvr>
                                    </p:animEffect>
                                    <p:anim calcmode="lin" valueType="num">
                                      <p:cBhvr>
                                        <p:cTn dur="1000" fill="hold" id="18"/>
                                        <p:tgtEl>
                                          <p:spTgt spid="2"/>
                                        </p:tgtEl>
                                        <p:attrNameLst>
                                          <p:attrName>ppt_x</p:attrName>
                                        </p:attrNameLst>
                                      </p:cBhvr>
                                      <p:tavLst>
                                        <p:tav tm="0">
                                          <p:val>
                                            <p:strVal val="#ppt_x"/>
                                          </p:val>
                                        </p:tav>
                                        <p:tav tm="100000">
                                          <p:val>
                                            <p:strVal val="#ppt_x"/>
                                          </p:val>
                                        </p:tav>
                                      </p:tavLst>
                                    </p:anim>
                                    <p:anim calcmode="lin" valueType="num">
                                      <p:cBhvr>
                                        <p:cTn dur="1000" fill="hold" id="19"/>
                                        <p:tgtEl>
                                          <p:spTgt spid="2"/>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3"/>
                                        </p:tgtEl>
                                        <p:attrNameLst>
                                          <p:attrName>style.visibility</p:attrName>
                                        </p:attrNameLst>
                                      </p:cBhvr>
                                      <p:to>
                                        <p:strVal val="visible"/>
                                      </p:to>
                                    </p:set>
                                    <p:animEffect filter="fade" transition="in">
                                      <p:cBhvr>
                                        <p:cTn dur="1000" id="22"/>
                                        <p:tgtEl>
                                          <p:spTgt spid="3"/>
                                        </p:tgtEl>
                                      </p:cBhvr>
                                    </p:animEffect>
                                    <p:anim calcmode="lin" valueType="num">
                                      <p:cBhvr>
                                        <p:cTn dur="1000" fill="hold" id="23"/>
                                        <p:tgtEl>
                                          <p:spTgt spid="3"/>
                                        </p:tgtEl>
                                        <p:attrNameLst>
                                          <p:attrName>ppt_x</p:attrName>
                                        </p:attrNameLst>
                                      </p:cBhvr>
                                      <p:tavLst>
                                        <p:tav tm="0">
                                          <p:val>
                                            <p:strVal val="#ppt_x"/>
                                          </p:val>
                                        </p:tav>
                                        <p:tav tm="100000">
                                          <p:val>
                                            <p:strVal val="#ppt_x"/>
                                          </p:val>
                                        </p:tav>
                                      </p:tavLst>
                                    </p:anim>
                                    <p:anim calcmode="lin" valueType="num">
                                      <p:cBhvr>
                                        <p:cTn dur="1000" fill="hold" id="24"/>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290060" y="422910"/>
            <a:ext cx="3771900" cy="365760"/>
          </a:xfrm>
          <a:prstGeom prst="rect">
            <a:avLst/>
          </a:prstGeom>
          <a:noFill/>
        </p:spPr>
        <p:txBody>
          <a:bodyPr rtlCol="0" wrap="square">
            <a:spAutoFit/>
          </a:bodyPr>
          <a:lstStyle/>
          <a:p>
            <a:pPr algn="ctr"/>
            <a:r>
              <a:rPr altLang="en-US" b="1" lang="zh-CN">
                <a:latin charset="-122" panose="02010609060101010101" typeface="仿宋"/>
                <a:ea charset="-122" panose="02010609060101010101" typeface="仿宋"/>
              </a:rPr>
              <a:t>此处输入标题</a:t>
            </a:r>
          </a:p>
        </p:txBody>
      </p:sp>
      <p:pic>
        <p:nvPicPr>
          <p:cNvPr id="52" name="图片 51"/>
          <p:cNvPicPr>
            <a:picLocks noChangeAspect="1"/>
          </p:cNvPicPr>
          <p:nvPr/>
        </p:nvPicPr>
        <p:blipFill>
          <a:blip r:embed="rId2">
            <a:extLst>
              <a:ext uri="{28A0092B-C50C-407E-A947-70E740481C1C}">
                <a14:useLocalDpi val="0"/>
              </a:ext>
            </a:extLst>
          </a:blip>
          <a:srcRect b="53532" l="20464" r="69336" t="16719"/>
          <a:stretch>
            <a:fillRect/>
          </a:stretch>
        </p:blipFill>
        <p:spPr>
          <a:xfrm>
            <a:off x="3168197" y="150584"/>
            <a:ext cx="1182914" cy="1589315"/>
          </a:xfrm>
          <a:prstGeom prst="rect">
            <a:avLst/>
          </a:prstGeom>
        </p:spPr>
      </p:pic>
      <p:pic>
        <p:nvPicPr>
          <p:cNvPr id="9" name="图片 8"/>
          <p:cNvPicPr>
            <a:picLocks noChangeAspect="1"/>
          </p:cNvPicPr>
          <p:nvPr/>
        </p:nvPicPr>
        <p:blipFill>
          <a:blip r:embed="rId3">
            <a:extLst>
              <a:ext uri="{28A0092B-C50C-407E-A947-70E740481C1C}">
                <a14:useLocalDpi val="0"/>
              </a:ext>
            </a:extLst>
          </a:blip>
          <a:stretch>
            <a:fillRect/>
          </a:stretch>
        </p:blipFill>
        <p:spPr>
          <a:xfrm>
            <a:off x="6583208" y="1204886"/>
            <a:ext cx="4919902" cy="4962577"/>
          </a:xfrm>
          <a:prstGeom prst="rect">
            <a:avLst/>
          </a:prstGeom>
        </p:spPr>
      </p:pic>
      <p:sp>
        <p:nvSpPr>
          <p:cNvPr id="62" name="文本框 61"/>
          <p:cNvSpPr txBox="1"/>
          <p:nvPr/>
        </p:nvSpPr>
        <p:spPr>
          <a:xfrm>
            <a:off x="311579" y="1612059"/>
            <a:ext cx="3367479" cy="4297680"/>
          </a:xfrm>
          <a:prstGeom prst="rect">
            <a:avLst/>
          </a:prstGeom>
          <a:noFill/>
        </p:spPr>
        <p:txBody>
          <a:bodyPr rtlCol="0" wrap="square">
            <a:spAutoFit/>
          </a:bodyPr>
          <a:lstStyle/>
          <a:p>
            <a:pPr algn="ctr"/>
            <a:r>
              <a:rPr altLang="en-US" b="1" lang="zh-CN" sz="13800">
                <a:solidFill>
                  <a:srgbClr val="D1C0B1"/>
                </a:solidFill>
                <a:latin charset="-122" panose="02010609060101010101" typeface="仿宋"/>
                <a:ea charset="-122" panose="02010609060101010101" typeface="仿宋"/>
              </a:rPr>
              <a:t>国</a:t>
            </a:r>
          </a:p>
          <a:p>
            <a:pPr algn="ctr"/>
            <a:r>
              <a:rPr altLang="en-US" b="1" lang="zh-CN" sz="13800">
                <a:solidFill>
                  <a:srgbClr val="D1C0B1"/>
                </a:solidFill>
                <a:latin charset="-122" panose="02010609060101010101" typeface="仿宋"/>
                <a:ea charset="-122" panose="02010609060101010101" typeface="仿宋"/>
              </a:rPr>
              <a:t>风</a:t>
            </a:r>
          </a:p>
        </p:txBody>
      </p:sp>
      <p:sp>
        <p:nvSpPr>
          <p:cNvPr id="6" name="文本框 5"/>
          <p:cNvSpPr txBox="1"/>
          <p:nvPr/>
        </p:nvSpPr>
        <p:spPr>
          <a:xfrm>
            <a:off x="3429000" y="3067050"/>
            <a:ext cx="2743200" cy="2883535"/>
          </a:xfrm>
          <a:prstGeom prst="rect">
            <a:avLst/>
          </a:prstGeom>
          <a:noFill/>
        </p:spPr>
        <p:txBody>
          <a:bodyPr rtlCol="0" vert="eaVert" wrap="square">
            <a:spAutoFit/>
          </a:bodyPr>
          <a:lstStyle/>
          <a:p>
            <a:pPr>
              <a:lnSpc>
                <a:spcPct val="200000"/>
              </a:lnSpc>
            </a:pPr>
            <a:r>
              <a:rPr altLang="en-US" kern="0" lang="zh-CN" sz="1400">
                <a:latin charset="-122" panose="02010609060101010101" typeface="楷体"/>
                <a:ea charset="-122" panose="02010609060101010101" typeface="楷体"/>
              </a:rPr>
              <a:t>点击输入本栏的具体文字，简明扼要的说明分项内容，此为概念图解，请根据您的具体内容酌情修改。点击输入本栏的具体文字，简明扼要的说明分项内容，此为概念图解，请根据您的具体内容酌情修改。</a:t>
            </a:r>
          </a:p>
        </p:txBody>
      </p:sp>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10" presetSubtype="0">
                                  <p:stCondLst>
                                    <p:cond delay="0"/>
                                  </p:stCondLst>
                                  <p:childTnLst>
                                    <p:set>
                                      <p:cBhvr>
                                        <p:cTn dur="1" fill="hold" id="6">
                                          <p:stCondLst>
                                            <p:cond delay="0"/>
                                          </p:stCondLst>
                                        </p:cTn>
                                        <p:tgtEl>
                                          <p:spTgt spid="62"/>
                                        </p:tgtEl>
                                        <p:attrNameLst>
                                          <p:attrName>style.visibility</p:attrName>
                                        </p:attrNameLst>
                                      </p:cBhvr>
                                      <p:to>
                                        <p:strVal val="visible"/>
                                      </p:to>
                                    </p:set>
                                    <p:animEffect filter="fade" transition="in">
                                      <p:cBhvr>
                                        <p:cTn dur="500" id="7"/>
                                        <p:tgtEl>
                                          <p:spTgt spid="62"/>
                                        </p:tgtEl>
                                      </p:cBhvr>
                                    </p:animEffect>
                                  </p:childTnLst>
                                </p:cTn>
                              </p:par>
                              <p:par>
                                <p:cTn fill="hold" grpId="0" id="8" nodeType="withEffect" presetClass="entr" presetID="16" presetSubtype="21">
                                  <p:stCondLst>
                                    <p:cond delay="0"/>
                                  </p:stCondLst>
                                  <p:childTnLst>
                                    <p:set>
                                      <p:cBhvr>
                                        <p:cTn dur="1" fill="hold" id="9">
                                          <p:stCondLst>
                                            <p:cond delay="0"/>
                                          </p:stCondLst>
                                        </p:cTn>
                                        <p:tgtEl>
                                          <p:spTgt spid="6"/>
                                        </p:tgtEl>
                                        <p:attrNameLst>
                                          <p:attrName>style.visibility</p:attrName>
                                        </p:attrNameLst>
                                      </p:cBhvr>
                                      <p:to>
                                        <p:strVal val="visible"/>
                                      </p:to>
                                    </p:set>
                                    <p:animEffect filter="barn(inVertical)" transition="in">
                                      <p:cBhvr>
                                        <p:cTn dur="1000" id="10"/>
                                        <p:tgtEl>
                                          <p:spTgt spid="6"/>
                                        </p:tgtEl>
                                      </p:cBhvr>
                                    </p:animEffect>
                                  </p:childTnLst>
                                </p:cTn>
                              </p:par>
                            </p:childTnLst>
                          </p:cTn>
                        </p:par>
                        <p:par>
                          <p:cTn fill="hold" id="11" nodeType="afterGroup">
                            <p:stCondLst>
                              <p:cond delay="1000"/>
                            </p:stCondLst>
                            <p:childTnLst>
                              <p:par>
                                <p:cTn fill="hold" id="12" nodeType="afterEffect" presetClass="entr" presetID="5" presetSubtype="10">
                                  <p:stCondLst>
                                    <p:cond delay="0"/>
                                  </p:stCondLst>
                                  <p:childTnLst>
                                    <p:set>
                                      <p:cBhvr>
                                        <p:cTn dur="1" fill="hold" id="13">
                                          <p:stCondLst>
                                            <p:cond delay="0"/>
                                          </p:stCondLst>
                                        </p:cTn>
                                        <p:tgtEl>
                                          <p:spTgt spid="9"/>
                                        </p:tgtEl>
                                        <p:attrNameLst>
                                          <p:attrName>style.visibility</p:attrName>
                                        </p:attrNameLst>
                                      </p:cBhvr>
                                      <p:to>
                                        <p:strVal val="visible"/>
                                      </p:to>
                                    </p:set>
                                    <p:animEffect filter="checkerboard(across)" transition="in">
                                      <p:cBhvr>
                                        <p:cTn dur="500" id="14"/>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2"/>
      <p:bldP grpId="0" spid="6"/>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290060" y="422910"/>
            <a:ext cx="3771900" cy="365760"/>
          </a:xfrm>
          <a:prstGeom prst="rect">
            <a:avLst/>
          </a:prstGeom>
          <a:noFill/>
        </p:spPr>
        <p:txBody>
          <a:bodyPr rtlCol="0" wrap="square">
            <a:spAutoFit/>
          </a:bodyPr>
          <a:lstStyle/>
          <a:p>
            <a:pPr algn="ctr"/>
            <a:r>
              <a:rPr altLang="en-US" b="1" lang="zh-CN">
                <a:latin charset="-122" panose="02010609060101010101" typeface="仿宋"/>
                <a:ea charset="-122" panose="02010609060101010101" typeface="仿宋"/>
              </a:rPr>
              <a:t>此处输入标题</a:t>
            </a:r>
          </a:p>
        </p:txBody>
      </p:sp>
      <p:pic>
        <p:nvPicPr>
          <p:cNvPr id="52" name="图片 51"/>
          <p:cNvPicPr>
            <a:picLocks noChangeAspect="1"/>
          </p:cNvPicPr>
          <p:nvPr/>
        </p:nvPicPr>
        <p:blipFill>
          <a:blip r:embed="rId2">
            <a:extLst>
              <a:ext uri="{28A0092B-C50C-407E-A947-70E740481C1C}">
                <a14:useLocalDpi val="0"/>
              </a:ext>
            </a:extLst>
          </a:blip>
          <a:srcRect b="53532" l="20464" r="69336" t="16719"/>
          <a:stretch>
            <a:fillRect/>
          </a:stretch>
        </p:blipFill>
        <p:spPr>
          <a:xfrm>
            <a:off x="3168197" y="150584"/>
            <a:ext cx="1182914" cy="1589315"/>
          </a:xfrm>
          <a:prstGeom prst="rect">
            <a:avLst/>
          </a:prstGeom>
        </p:spPr>
      </p:pic>
      <p:grpSp>
        <p:nvGrpSpPr>
          <p:cNvPr id="3" name="组合 2"/>
          <p:cNvGrpSpPr/>
          <p:nvPr/>
        </p:nvGrpSpPr>
        <p:grpSpPr>
          <a:xfrm>
            <a:off x="1875278" y="1645589"/>
            <a:ext cx="9316890" cy="3718495"/>
            <a:chOff x="1501165" y="1875507"/>
            <a:chExt cx="9316890" cy="3718495"/>
          </a:xfrm>
        </p:grpSpPr>
        <p:pic>
          <p:nvPicPr>
            <p:cNvPr id="4" name="图片 3"/>
            <p:cNvPicPr>
              <a:picLocks noChangeAspect="1"/>
            </p:cNvPicPr>
            <p:nvPr/>
          </p:nvPicPr>
          <p:blipFill>
            <a:blip r:embed="rId3">
              <a:extLst>
                <a:ext uri="{28A0092B-C50C-407E-A947-70E740481C1C}">
                  <a14:useLocalDpi val="0"/>
                </a:ext>
              </a:extLst>
            </a:blip>
            <a:stretch>
              <a:fillRect/>
            </a:stretch>
          </p:blipFill>
          <p:spPr>
            <a:xfrm>
              <a:off x="2653293" y="3434956"/>
              <a:ext cx="507678" cy="524055"/>
            </a:xfrm>
            <a:prstGeom prst="rect">
              <a:avLst/>
            </a:prstGeom>
          </p:spPr>
        </p:pic>
        <p:cxnSp>
          <p:nvCxnSpPr>
            <p:cNvPr id="5" name="直接连接符 4"/>
            <p:cNvCxnSpPr/>
            <p:nvPr/>
          </p:nvCxnSpPr>
          <p:spPr>
            <a:xfrm flipV="1">
              <a:off x="4374588" y="2831088"/>
              <a:ext cx="679431" cy="577864"/>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a:off x="4374588" y="3696984"/>
              <a:ext cx="679431" cy="0"/>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4374588" y="3985016"/>
              <a:ext cx="679431" cy="648072"/>
            </a:xfrm>
            <a:prstGeom prst="line">
              <a:avLst/>
            </a:prstGeom>
            <a:ln w="19050">
              <a:solidFill>
                <a:schemeClr val="tx1"/>
              </a:solidFill>
              <a:prstDash val="sysDash"/>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1501165" y="3048912"/>
              <a:ext cx="1152127" cy="1296144"/>
              <a:chOff x="1187624" y="2258908"/>
              <a:chExt cx="1152127" cy="1296144"/>
            </a:xfrm>
          </p:grpSpPr>
          <p:pic>
            <p:nvPicPr>
              <p:cNvPr id="23" name="图片 22"/>
              <p:cNvPicPr>
                <a:picLocks noChangeAspect="1"/>
              </p:cNvPicPr>
              <p:nvPr/>
            </p:nvPicPr>
            <p:blipFill>
              <a:blip r:embed="rId4">
                <a:extLst>
                  <a:ext uri="{28A0092B-C50C-407E-A947-70E740481C1C}">
                    <a14:useLocalDpi val="0"/>
                  </a:ext>
                </a:extLst>
              </a:blip>
              <a:stretch>
                <a:fillRect/>
              </a:stretch>
            </p:blipFill>
            <p:spPr>
              <a:xfrm>
                <a:off x="1187624" y="2258908"/>
                <a:ext cx="1152127" cy="1296144"/>
              </a:xfrm>
              <a:prstGeom prst="rect">
                <a:avLst/>
              </a:prstGeom>
            </p:spPr>
          </p:pic>
          <p:sp>
            <p:nvSpPr>
              <p:cNvPr id="24" name="TextBox 14"/>
              <p:cNvSpPr txBox="1"/>
              <p:nvPr/>
            </p:nvSpPr>
            <p:spPr>
              <a:xfrm>
                <a:off x="1367447" y="2583814"/>
                <a:ext cx="792480" cy="822960"/>
              </a:xfrm>
              <a:prstGeom prst="rect">
                <a:avLst/>
              </a:prstGeom>
              <a:noFill/>
            </p:spPr>
            <p:txBody>
              <a:bodyPr rtlCol="0" wrap="none">
                <a:spAutoFit/>
              </a:bodyPr>
              <a:lstStyle/>
              <a:p>
                <a:pPr algn="ctr"/>
                <a:r>
                  <a:rPr altLang="en-US" b="1" lang="zh-CN" sz="2400">
                    <a:solidFill>
                      <a:schemeClr val="tx1">
                        <a:lumMod val="65000"/>
                        <a:lumOff val="35000"/>
                      </a:schemeClr>
                    </a:solidFill>
                    <a:latin charset="-122" panose="02010609060101010101" typeface="楷体"/>
                    <a:ea charset="-122" panose="02010609060101010101" typeface="楷体"/>
                  </a:rPr>
                  <a:t>标题</a:t>
                </a:r>
              </a:p>
              <a:p>
                <a:pPr algn="ctr"/>
                <a:r>
                  <a:rPr altLang="en-US" b="1" lang="zh-CN" sz="2400">
                    <a:solidFill>
                      <a:schemeClr val="tx1">
                        <a:lumMod val="65000"/>
                        <a:lumOff val="35000"/>
                      </a:schemeClr>
                    </a:solidFill>
                    <a:latin charset="-122" panose="02010609060101010101" typeface="楷体"/>
                    <a:ea charset="-122" panose="02010609060101010101" typeface="楷体"/>
                  </a:rPr>
                  <a:t>文字</a:t>
                </a:r>
              </a:p>
            </p:txBody>
          </p:sp>
        </p:grpSp>
        <p:grpSp>
          <p:nvGrpSpPr>
            <p:cNvPr id="9" name="组合 8"/>
            <p:cNvGrpSpPr/>
            <p:nvPr/>
          </p:nvGrpSpPr>
          <p:grpSpPr>
            <a:xfrm>
              <a:off x="3229357" y="3048912"/>
              <a:ext cx="1152127" cy="1296144"/>
              <a:chOff x="2846201" y="2258908"/>
              <a:chExt cx="1152127" cy="1296144"/>
            </a:xfrm>
          </p:grpSpPr>
          <p:pic>
            <p:nvPicPr>
              <p:cNvPr id="21" name="图片 20"/>
              <p:cNvPicPr>
                <a:picLocks noChangeAspect="1"/>
              </p:cNvPicPr>
              <p:nvPr/>
            </p:nvPicPr>
            <p:blipFill>
              <a:blip r:embed="rId4">
                <a:extLst>
                  <a:ext uri="{28A0092B-C50C-407E-A947-70E740481C1C}">
                    <a14:useLocalDpi val="0"/>
                  </a:ext>
                </a:extLst>
              </a:blip>
              <a:stretch>
                <a:fillRect/>
              </a:stretch>
            </p:blipFill>
            <p:spPr>
              <a:xfrm>
                <a:off x="2846201" y="2258908"/>
                <a:ext cx="1152127" cy="1296144"/>
              </a:xfrm>
              <a:prstGeom prst="rect">
                <a:avLst/>
              </a:prstGeom>
            </p:spPr>
          </p:pic>
          <p:sp>
            <p:nvSpPr>
              <p:cNvPr id="22" name="TextBox 17"/>
              <p:cNvSpPr txBox="1"/>
              <p:nvPr/>
            </p:nvSpPr>
            <p:spPr>
              <a:xfrm>
                <a:off x="3134965" y="2583813"/>
                <a:ext cx="640080" cy="640080"/>
              </a:xfrm>
              <a:prstGeom prst="rect">
                <a:avLst/>
              </a:prstGeom>
              <a:noFill/>
            </p:spPr>
            <p:txBody>
              <a:bodyPr rtlCol="0" wrap="none">
                <a:spAutoFit/>
              </a:bodyPr>
              <a:lstStyle/>
              <a:p>
                <a:pPr algn="ctr"/>
                <a:r>
                  <a:rPr altLang="en-US" b="1" lang="zh-CN">
                    <a:solidFill>
                      <a:srgbClr val="D1C0B1"/>
                    </a:solidFill>
                    <a:latin charset="-122" panose="02010609060101010101" typeface="楷体"/>
                    <a:ea charset="-122" panose="02010609060101010101" typeface="楷体"/>
                  </a:rPr>
                  <a:t>标题</a:t>
                </a:r>
              </a:p>
              <a:p>
                <a:pPr algn="ctr"/>
                <a:r>
                  <a:rPr altLang="en-US" b="1" lang="zh-CN">
                    <a:solidFill>
                      <a:srgbClr val="D1C0B1"/>
                    </a:solidFill>
                    <a:latin charset="-122" panose="02010609060101010101" typeface="楷体"/>
                    <a:ea charset="-122" panose="02010609060101010101" typeface="楷体"/>
                  </a:rPr>
                  <a:t>文字</a:t>
                </a:r>
              </a:p>
            </p:txBody>
          </p:sp>
        </p:grpSp>
        <p:grpSp>
          <p:nvGrpSpPr>
            <p:cNvPr id="10" name="组合 9"/>
            <p:cNvGrpSpPr/>
            <p:nvPr/>
          </p:nvGrpSpPr>
          <p:grpSpPr>
            <a:xfrm>
              <a:off x="5054019" y="1875507"/>
              <a:ext cx="1264785" cy="1205126"/>
              <a:chOff x="4596462" y="1085503"/>
              <a:chExt cx="1264785" cy="1205126"/>
            </a:xfrm>
          </p:grpSpPr>
          <p:pic>
            <p:nvPicPr>
              <p:cNvPr id="19" name="图片 18"/>
              <p:cNvPicPr>
                <a:picLocks noChangeAspect="1"/>
              </p:cNvPicPr>
              <p:nvPr/>
            </p:nvPicPr>
            <p:blipFill>
              <a:blip r:embed="rId5">
                <a:extLst>
                  <a:ext uri="{28A0092B-C50C-407E-A947-70E740481C1C}">
                    <a14:useLocalDpi val="0"/>
                  </a:ext>
                </a:extLst>
              </a:blip>
              <a:stretch>
                <a:fillRect/>
              </a:stretch>
            </p:blipFill>
            <p:spPr>
              <a:xfrm>
                <a:off x="4596462" y="1085503"/>
                <a:ext cx="1264785" cy="1205126"/>
              </a:xfrm>
              <a:prstGeom prst="rect">
                <a:avLst/>
              </a:prstGeom>
            </p:spPr>
          </p:pic>
          <p:sp>
            <p:nvSpPr>
              <p:cNvPr id="20" name="TextBox 20"/>
              <p:cNvSpPr txBox="1"/>
              <p:nvPr/>
            </p:nvSpPr>
            <p:spPr>
              <a:xfrm>
                <a:off x="4788024" y="1463494"/>
                <a:ext cx="864096" cy="365760"/>
              </a:xfrm>
              <a:prstGeom prst="rect">
                <a:avLst/>
              </a:prstGeom>
              <a:noFill/>
            </p:spPr>
            <p:txBody>
              <a:bodyPr rtlCol="0" wrap="square">
                <a:spAutoFit/>
              </a:bodyPr>
              <a:lstStyle/>
              <a:p>
                <a:pPr algn="ctr"/>
                <a:r>
                  <a:rPr altLang="en-US" b="1" lang="zh-CN">
                    <a:solidFill>
                      <a:schemeClr val="bg1"/>
                    </a:solidFill>
                    <a:latin charset="-122" panose="02010609060101010101" typeface="楷体"/>
                    <a:ea charset="-122" panose="02010609060101010101" typeface="楷体"/>
                  </a:rPr>
                  <a:t>标题</a:t>
                </a:r>
              </a:p>
            </p:txBody>
          </p:sp>
        </p:grpSp>
        <p:grpSp>
          <p:nvGrpSpPr>
            <p:cNvPr id="11" name="组合 10"/>
            <p:cNvGrpSpPr/>
            <p:nvPr/>
          </p:nvGrpSpPr>
          <p:grpSpPr>
            <a:xfrm>
              <a:off x="5054019" y="3139930"/>
              <a:ext cx="1264785" cy="1205126"/>
              <a:chOff x="4596462" y="2349926"/>
              <a:chExt cx="1264785" cy="1205126"/>
            </a:xfrm>
          </p:grpSpPr>
          <p:pic>
            <p:nvPicPr>
              <p:cNvPr id="17" name="图片 16"/>
              <p:cNvPicPr>
                <a:picLocks noChangeAspect="1"/>
              </p:cNvPicPr>
              <p:nvPr/>
            </p:nvPicPr>
            <p:blipFill>
              <a:blip r:embed="rId5">
                <a:extLst>
                  <a:ext uri="{28A0092B-C50C-407E-A947-70E740481C1C}">
                    <a14:useLocalDpi val="0"/>
                  </a:ext>
                </a:extLst>
              </a:blip>
              <a:stretch>
                <a:fillRect/>
              </a:stretch>
            </p:blipFill>
            <p:spPr>
              <a:xfrm>
                <a:off x="4596462" y="2349926"/>
                <a:ext cx="1264785" cy="1205126"/>
              </a:xfrm>
              <a:prstGeom prst="rect">
                <a:avLst/>
              </a:prstGeom>
            </p:spPr>
          </p:pic>
          <p:sp>
            <p:nvSpPr>
              <p:cNvPr id="18" name="TextBox 24"/>
              <p:cNvSpPr txBox="1"/>
              <p:nvPr/>
            </p:nvSpPr>
            <p:spPr>
              <a:xfrm>
                <a:off x="4782738" y="2725619"/>
                <a:ext cx="864096" cy="365760"/>
              </a:xfrm>
              <a:prstGeom prst="rect">
                <a:avLst/>
              </a:prstGeom>
              <a:noFill/>
            </p:spPr>
            <p:txBody>
              <a:bodyPr rtlCol="0" wrap="square">
                <a:spAutoFit/>
              </a:bodyPr>
              <a:lstStyle/>
              <a:p>
                <a:pPr algn="ctr"/>
                <a:r>
                  <a:rPr altLang="en-US" b="1" lang="zh-CN">
                    <a:solidFill>
                      <a:schemeClr val="bg1"/>
                    </a:solidFill>
                    <a:latin charset="-122" panose="02010609060101010101" typeface="楷体"/>
                    <a:ea charset="-122" panose="02010609060101010101" typeface="楷体"/>
                  </a:rPr>
                  <a:t>标题</a:t>
                </a:r>
              </a:p>
            </p:txBody>
          </p:sp>
        </p:grpSp>
        <p:grpSp>
          <p:nvGrpSpPr>
            <p:cNvPr id="12" name="组合 11"/>
            <p:cNvGrpSpPr/>
            <p:nvPr/>
          </p:nvGrpSpPr>
          <p:grpSpPr>
            <a:xfrm>
              <a:off x="5054018" y="4388876"/>
              <a:ext cx="1264785" cy="1205126"/>
              <a:chOff x="4596461" y="3598872"/>
              <a:chExt cx="1264785" cy="1205126"/>
            </a:xfrm>
          </p:grpSpPr>
          <p:pic>
            <p:nvPicPr>
              <p:cNvPr id="15" name="图片 14"/>
              <p:cNvPicPr>
                <a:picLocks noChangeAspect="1"/>
              </p:cNvPicPr>
              <p:nvPr/>
            </p:nvPicPr>
            <p:blipFill>
              <a:blip r:embed="rId5">
                <a:extLst>
                  <a:ext uri="{28A0092B-C50C-407E-A947-70E740481C1C}">
                    <a14:useLocalDpi val="0"/>
                  </a:ext>
                </a:extLst>
              </a:blip>
              <a:stretch>
                <a:fillRect/>
              </a:stretch>
            </p:blipFill>
            <p:spPr>
              <a:xfrm>
                <a:off x="4596461" y="3598872"/>
                <a:ext cx="1264785" cy="1205126"/>
              </a:xfrm>
              <a:prstGeom prst="rect">
                <a:avLst/>
              </a:prstGeom>
            </p:spPr>
          </p:pic>
          <p:sp>
            <p:nvSpPr>
              <p:cNvPr id="16" name="TextBox 27"/>
              <p:cNvSpPr txBox="1"/>
              <p:nvPr/>
            </p:nvSpPr>
            <p:spPr>
              <a:xfrm>
                <a:off x="4788024" y="3974564"/>
                <a:ext cx="864096" cy="365760"/>
              </a:xfrm>
              <a:prstGeom prst="rect">
                <a:avLst/>
              </a:prstGeom>
              <a:noFill/>
            </p:spPr>
            <p:txBody>
              <a:bodyPr rtlCol="0" wrap="square">
                <a:spAutoFit/>
              </a:bodyPr>
              <a:lstStyle/>
              <a:p>
                <a:pPr algn="ctr"/>
                <a:r>
                  <a:rPr altLang="en-US" b="1" lang="zh-CN">
                    <a:solidFill>
                      <a:schemeClr val="bg1"/>
                    </a:solidFill>
                    <a:latin charset="-122" panose="02010609060101010101" typeface="楷体"/>
                    <a:ea charset="-122" panose="02010609060101010101" typeface="楷体"/>
                  </a:rPr>
                  <a:t>标题</a:t>
                </a:r>
              </a:p>
            </p:txBody>
          </p:sp>
        </p:grpSp>
        <p:sp>
          <p:nvSpPr>
            <p:cNvPr id="13" name="TextBox 28"/>
            <p:cNvSpPr txBox="1"/>
            <p:nvPr/>
          </p:nvSpPr>
          <p:spPr>
            <a:xfrm>
              <a:off x="6407223" y="2034435"/>
              <a:ext cx="4410831" cy="731520"/>
            </a:xfrm>
            <a:prstGeom prst="rect">
              <a:avLst/>
            </a:prstGeom>
            <a:noFill/>
          </p:spPr>
          <p:txBody>
            <a:bodyPr rtlCol="0" wrap="square">
              <a:spAutoFit/>
            </a:bodyPr>
            <a:lstStyle/>
            <a:p>
              <a:pPr>
                <a:lnSpc>
                  <a:spcPct val="150000"/>
                </a:lnSpc>
              </a:pPr>
              <a:r>
                <a:rPr altLang="en-US" kern="0" lang="zh-CN" sz="1400">
                  <a:latin charset="-122" panose="02010609060101010101" typeface="楷体"/>
                  <a:ea charset="-122" panose="02010609060101010101" typeface="楷体"/>
                </a:rPr>
                <a:t>点击输入本栏的具体文字，简明扼要的说明分项内容，此为概念图解，请根据您的具体内容酌情修改。</a:t>
              </a:r>
            </a:p>
          </p:txBody>
        </p:sp>
        <p:sp>
          <p:nvSpPr>
            <p:cNvPr id="14" name="TextBox 29"/>
            <p:cNvSpPr txBox="1"/>
            <p:nvPr/>
          </p:nvSpPr>
          <p:spPr>
            <a:xfrm>
              <a:off x="6407223" y="3253346"/>
              <a:ext cx="4410831" cy="731520"/>
            </a:xfrm>
            <a:prstGeom prst="rect">
              <a:avLst/>
            </a:prstGeom>
            <a:noFill/>
          </p:spPr>
          <p:txBody>
            <a:bodyPr rtlCol="0" wrap="square">
              <a:spAutoFit/>
            </a:bodyPr>
            <a:lstStyle/>
            <a:p>
              <a:pPr>
                <a:lnSpc>
                  <a:spcPct val="150000"/>
                </a:lnSpc>
              </a:pPr>
              <a:r>
                <a:rPr altLang="en-US" kern="0" lang="zh-CN" sz="1400">
                  <a:latin charset="-122" panose="02010609060101010101" typeface="楷体"/>
                  <a:ea charset="-122" panose="02010609060101010101" typeface="楷体"/>
                </a:rPr>
                <a:t>点击输入本栏的具体文字，简明扼要的说明分项内容，此为概念图解，请根据您的具体内容酌情修改。</a:t>
              </a:r>
            </a:p>
          </p:txBody>
        </p:sp>
        <p:sp>
          <p:nvSpPr>
            <p:cNvPr id="25" name="TextBox 30"/>
            <p:cNvSpPr txBox="1"/>
            <p:nvPr/>
          </p:nvSpPr>
          <p:spPr>
            <a:xfrm>
              <a:off x="6407223" y="4547803"/>
              <a:ext cx="4410831" cy="731520"/>
            </a:xfrm>
            <a:prstGeom prst="rect">
              <a:avLst/>
            </a:prstGeom>
            <a:noFill/>
          </p:spPr>
          <p:txBody>
            <a:bodyPr rtlCol="0" wrap="square">
              <a:spAutoFit/>
            </a:bodyPr>
            <a:lstStyle/>
            <a:p>
              <a:pPr>
                <a:lnSpc>
                  <a:spcPct val="150000"/>
                </a:lnSpc>
              </a:pPr>
              <a:r>
                <a:rPr altLang="en-US" kern="0" lang="zh-CN" sz="1400">
                  <a:latin charset="-122" panose="02010609060101010101" typeface="楷体"/>
                  <a:ea charset="-122" panose="02010609060101010101" typeface="楷体"/>
                </a:rPr>
                <a:t>点击输入本栏的具体文字，简明扼要的说明分项内容，此为概念图解，请根据您的具体内容酌情修改。</a:t>
              </a:r>
            </a:p>
          </p:txBody>
        </p:sp>
      </p:grpSp>
      <p:pic>
        <p:nvPicPr>
          <p:cNvPr descr="F:\ppt素材\图标\我收集的图标\字体\3.png" id="50" name="Picture 9"/>
          <p:cNvPicPr>
            <a:picLocks noChangeArrowheads="1" noChangeAspect="1"/>
          </p:cNvPicPr>
          <p:nvPr/>
        </p:nvPicPr>
        <p:blipFill>
          <a:blip r:embed="rId6">
            <a:extLst>
              <a:ext uri="{28A0092B-C50C-407E-A947-70E740481C1C}">
                <a14:useLocalDpi val="0"/>
              </a:ext>
            </a:extLst>
          </a:blip>
          <a:stretch>
            <a:fillRect/>
          </a:stretch>
        </p:blipFill>
        <p:spPr bwMode="auto">
          <a:xfrm flipV="1">
            <a:off x="586500" y="1359217"/>
            <a:ext cx="746543" cy="4842501"/>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pic>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2"/>
                                        </p:tgtEl>
                                        <p:attrNameLst>
                                          <p:attrName>style.visibility</p:attrName>
                                        </p:attrNameLst>
                                      </p:cBhvr>
                                      <p:to>
                                        <p:strVal val="visible"/>
                                      </p:to>
                                    </p:set>
                                    <p:animEffect filter="fade" transition="in">
                                      <p:cBhvr>
                                        <p:cTn dur="1000" id="7"/>
                                        <p:tgtEl>
                                          <p:spTgt spid="52"/>
                                        </p:tgtEl>
                                      </p:cBhvr>
                                    </p:animEffect>
                                    <p:anim calcmode="lin" valueType="num">
                                      <p:cBhvr>
                                        <p:cTn dur="1000" fill="hold" id="8"/>
                                        <p:tgtEl>
                                          <p:spTgt spid="52"/>
                                        </p:tgtEl>
                                        <p:attrNameLst>
                                          <p:attrName>ppt_x</p:attrName>
                                        </p:attrNameLst>
                                      </p:cBhvr>
                                      <p:tavLst>
                                        <p:tav tm="0">
                                          <p:val>
                                            <p:strVal val="#ppt_x"/>
                                          </p:val>
                                        </p:tav>
                                        <p:tav tm="100000">
                                          <p:val>
                                            <p:strVal val="#ppt_x"/>
                                          </p:val>
                                        </p:tav>
                                      </p:tavLst>
                                    </p:anim>
                                    <p:anim calcmode="lin" valueType="num">
                                      <p:cBhvr>
                                        <p:cTn dur="1000" fill="hold" id="9"/>
                                        <p:tgtEl>
                                          <p:spTgt spid="5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5" presetSubtype="0">
                                  <p:stCondLst>
                                    <p:cond delay="0"/>
                                  </p:stCondLst>
                                  <p:childTnLst>
                                    <p:set>
                                      <p:cBhvr>
                                        <p:cTn dur="1" fill="hold" id="12">
                                          <p:stCondLst>
                                            <p:cond delay="0"/>
                                          </p:stCondLst>
                                        </p:cTn>
                                        <p:tgtEl>
                                          <p:spTgt spid="50"/>
                                        </p:tgtEl>
                                        <p:attrNameLst>
                                          <p:attrName>style.visibility</p:attrName>
                                        </p:attrNameLst>
                                      </p:cBhvr>
                                      <p:to>
                                        <p:strVal val="visible"/>
                                      </p:to>
                                    </p:set>
                                    <p:anim calcmode="lin" valueType="num">
                                      <p:cBhvr>
                                        <p:cTn dur="1000" fill="hold" id="13"/>
                                        <p:tgtEl>
                                          <p:spTgt spid="50"/>
                                        </p:tgtEl>
                                        <p:attrNameLst>
                                          <p:attrName>ppt_w</p:attrName>
                                        </p:attrNameLst>
                                      </p:cBhvr>
                                      <p:tavLst>
                                        <p:tav tm="0">
                                          <p:val>
                                            <p:strVal val="#ppt_w*0.70"/>
                                          </p:val>
                                        </p:tav>
                                        <p:tav tm="100000">
                                          <p:val>
                                            <p:strVal val="#ppt_w"/>
                                          </p:val>
                                        </p:tav>
                                      </p:tavLst>
                                    </p:anim>
                                    <p:anim calcmode="lin" valueType="num">
                                      <p:cBhvr>
                                        <p:cTn dur="1000" fill="hold" id="14"/>
                                        <p:tgtEl>
                                          <p:spTgt spid="50"/>
                                        </p:tgtEl>
                                        <p:attrNameLst>
                                          <p:attrName>ppt_h</p:attrName>
                                        </p:attrNameLst>
                                      </p:cBhvr>
                                      <p:tavLst>
                                        <p:tav tm="0">
                                          <p:val>
                                            <p:strVal val="#ppt_h"/>
                                          </p:val>
                                        </p:tav>
                                        <p:tav tm="100000">
                                          <p:val>
                                            <p:strVal val="#ppt_h"/>
                                          </p:val>
                                        </p:tav>
                                      </p:tavLst>
                                    </p:anim>
                                    <p:animEffect filter="fade" transition="in">
                                      <p:cBhvr>
                                        <p:cTn dur="1000" id="15"/>
                                        <p:tgtEl>
                                          <p:spTgt spid="50"/>
                                        </p:tgtEl>
                                      </p:cBhvr>
                                    </p:animEffect>
                                  </p:childTnLst>
                                </p:cTn>
                              </p:par>
                            </p:childTnLst>
                          </p:cTn>
                        </p:par>
                        <p:par>
                          <p:cTn fill="hold" id="16" nodeType="afterGroup">
                            <p:stCondLst>
                              <p:cond delay="2000"/>
                            </p:stCondLst>
                            <p:childTnLst>
                              <p:par>
                                <p:cTn fill="hold" id="17" nodeType="afterEffect" presetClass="entr" presetID="22" presetSubtype="8">
                                  <p:stCondLst>
                                    <p:cond delay="0"/>
                                  </p:stCondLst>
                                  <p:childTnLst>
                                    <p:set>
                                      <p:cBhvr>
                                        <p:cTn dur="1" fill="hold" id="18">
                                          <p:stCondLst>
                                            <p:cond delay="0"/>
                                          </p:stCondLst>
                                        </p:cTn>
                                        <p:tgtEl>
                                          <p:spTgt spid="3"/>
                                        </p:tgtEl>
                                        <p:attrNameLst>
                                          <p:attrName>style.visibility</p:attrName>
                                        </p:attrNameLst>
                                      </p:cBhvr>
                                      <p:to>
                                        <p:strVal val="visible"/>
                                      </p:to>
                                    </p:set>
                                    <p:animEffect filter="wipe(left)" transition="in">
                                      <p:cBhvr>
                                        <p:cTn dur="2500" id="19"/>
                                        <p:tgtEl>
                                          <p:spTgt spid="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290060" y="422910"/>
            <a:ext cx="3771900" cy="365760"/>
          </a:xfrm>
          <a:prstGeom prst="rect">
            <a:avLst/>
          </a:prstGeom>
          <a:noFill/>
        </p:spPr>
        <p:txBody>
          <a:bodyPr rtlCol="0" wrap="square">
            <a:spAutoFit/>
          </a:bodyPr>
          <a:lstStyle/>
          <a:p>
            <a:pPr algn="ctr"/>
            <a:r>
              <a:rPr altLang="en-US" b="1" lang="zh-CN">
                <a:latin charset="-122" panose="02010609060101010101" typeface="仿宋"/>
                <a:ea charset="-122" panose="02010609060101010101" typeface="仿宋"/>
              </a:rPr>
              <a:t>此处输入标题</a:t>
            </a:r>
          </a:p>
        </p:txBody>
      </p:sp>
      <p:pic>
        <p:nvPicPr>
          <p:cNvPr id="52" name="图片 51"/>
          <p:cNvPicPr>
            <a:picLocks noChangeAspect="1"/>
          </p:cNvPicPr>
          <p:nvPr/>
        </p:nvPicPr>
        <p:blipFill>
          <a:blip r:embed="rId2">
            <a:extLst>
              <a:ext uri="{28A0092B-C50C-407E-A947-70E740481C1C}">
                <a14:useLocalDpi val="0"/>
              </a:ext>
            </a:extLst>
          </a:blip>
          <a:srcRect b="53532" l="20464" r="69336" t="16719"/>
          <a:stretch>
            <a:fillRect/>
          </a:stretch>
        </p:blipFill>
        <p:spPr>
          <a:xfrm>
            <a:off x="3168197" y="150584"/>
            <a:ext cx="1182914" cy="1589315"/>
          </a:xfrm>
          <a:prstGeom prst="rect">
            <a:avLst/>
          </a:prstGeom>
        </p:spPr>
      </p:pic>
      <p:sp>
        <p:nvSpPr>
          <p:cNvPr id="6" name="矩形 5"/>
          <p:cNvSpPr/>
          <p:nvPr/>
        </p:nvSpPr>
        <p:spPr>
          <a:xfrm>
            <a:off x="3338199" y="1822227"/>
            <a:ext cx="2299942" cy="2326496"/>
          </a:xfrm>
          <a:prstGeom prst="rect">
            <a:avLst/>
          </a:prstGeom>
          <a:solidFill>
            <a:srgbClr val="D1C0B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id="7" name="图片 6"/>
          <p:cNvPicPr>
            <a:picLocks noChangeAspect="1"/>
          </p:cNvPicPr>
          <p:nvPr/>
        </p:nvPicPr>
        <p:blipFill>
          <a:blip r:embed="rId3">
            <a:extLst>
              <a:ext uri="{28A0092B-C50C-407E-A947-70E740481C1C}">
                <a14:useLocalDpi val="0"/>
              </a:ext>
            </a:extLst>
          </a:blip>
          <a:stretch>
            <a:fillRect/>
          </a:stretch>
        </p:blipFill>
        <p:spPr>
          <a:xfrm>
            <a:off x="573819" y="1971437"/>
            <a:ext cx="4893821" cy="3254422"/>
          </a:xfrm>
          <a:prstGeom prst="rect">
            <a:avLst/>
          </a:prstGeom>
        </p:spPr>
      </p:pic>
      <p:pic>
        <p:nvPicPr>
          <p:cNvPr id="5" name="图片 4"/>
          <p:cNvPicPr>
            <a:picLocks noChangeAspect="1"/>
          </p:cNvPicPr>
          <p:nvPr/>
        </p:nvPicPr>
        <p:blipFill>
          <a:blip r:embed="rId4">
            <a:biLevel thresh="75000"/>
            <a:extLst>
              <a:ext uri="{28A0092B-C50C-407E-A947-70E740481C1C}">
                <a14:useLocalDpi val="0"/>
              </a:ext>
            </a:extLst>
          </a:blip>
          <a:stretch>
            <a:fillRect/>
          </a:stretch>
        </p:blipFill>
        <p:spPr>
          <a:xfrm>
            <a:off x="7259085" y="791429"/>
            <a:ext cx="4624465" cy="2987405"/>
          </a:xfrm>
          <a:prstGeom prst="rect">
            <a:avLst/>
          </a:prstGeom>
        </p:spPr>
      </p:pic>
      <p:sp>
        <p:nvSpPr>
          <p:cNvPr id="28" name="矩形 27"/>
          <p:cNvSpPr/>
          <p:nvPr/>
        </p:nvSpPr>
        <p:spPr>
          <a:xfrm>
            <a:off x="6012815" y="3553459"/>
            <a:ext cx="4709160" cy="2082165"/>
          </a:xfrm>
          <a:prstGeom prst="rect">
            <a:avLst/>
          </a:prstGeom>
          <a:ln w="15875">
            <a:noFill/>
            <a:prstDash val="lgDashDot"/>
          </a:ln>
        </p:spPr>
        <p:txBody>
          <a:bodyPr vert="eaVert" wrap="square">
            <a:spAutoFit/>
          </a:bodyPr>
          <a:lstStyle/>
          <a:p>
            <a:pPr>
              <a:lnSpc>
                <a:spcPct val="150000"/>
              </a:lnSpc>
            </a:pPr>
            <a:r>
              <a:rPr altLang="en-US" lang="zh-CN">
                <a:solidFill>
                  <a:schemeClr val="tx1">
                    <a:lumMod val="75000"/>
                    <a:lumOff val="25000"/>
                  </a:schemeClr>
                </a:solidFill>
                <a:latin charset="-122" panose="02010609060101010101" typeface="楷体"/>
                <a:ea charset="-122" panose="02010609060101010101" typeface="楷体"/>
                <a:cs charset="-122" panose="02010604000101010101" pitchFamily="2" typeface="全字库正楷体"/>
              </a:rPr>
              <a:t>人生贵在于恬淡中品味，于自然中享受。花开任它开，云散任它散。须知，得意时能够淡然处之，是真君子的胸怀，而失意时能够泰然处之，则是大丈夫的风度，所以，无论苦与短，无论成与败，都应保持一颗平常心。</a:t>
            </a:r>
          </a:p>
        </p:txBody>
      </p:sp>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2"/>
                                        </p:tgtEl>
                                        <p:attrNameLst>
                                          <p:attrName>style.visibility</p:attrName>
                                        </p:attrNameLst>
                                      </p:cBhvr>
                                      <p:to>
                                        <p:strVal val="visible"/>
                                      </p:to>
                                    </p:set>
                                    <p:animEffect filter="fade" transition="in">
                                      <p:cBhvr>
                                        <p:cTn dur="1000" id="7"/>
                                        <p:tgtEl>
                                          <p:spTgt spid="52"/>
                                        </p:tgtEl>
                                      </p:cBhvr>
                                    </p:animEffect>
                                    <p:anim calcmode="lin" valueType="num">
                                      <p:cBhvr>
                                        <p:cTn dur="1000" fill="hold" id="8"/>
                                        <p:tgtEl>
                                          <p:spTgt spid="52"/>
                                        </p:tgtEl>
                                        <p:attrNameLst>
                                          <p:attrName>ppt_x</p:attrName>
                                        </p:attrNameLst>
                                      </p:cBhvr>
                                      <p:tavLst>
                                        <p:tav tm="0">
                                          <p:val>
                                            <p:strVal val="#ppt_x"/>
                                          </p:val>
                                        </p:tav>
                                        <p:tav tm="100000">
                                          <p:val>
                                            <p:strVal val="#ppt_x"/>
                                          </p:val>
                                        </p:tav>
                                      </p:tavLst>
                                    </p:anim>
                                    <p:anim calcmode="lin" valueType="num">
                                      <p:cBhvr>
                                        <p:cTn dur="1000" fill="hold" id="9"/>
                                        <p:tgtEl>
                                          <p:spTgt spid="52"/>
                                        </p:tgtEl>
                                        <p:attrNameLst>
                                          <p:attrName>ppt_y</p:attrName>
                                        </p:attrNameLst>
                                      </p:cBhvr>
                                      <p:tavLst>
                                        <p:tav tm="0">
                                          <p:val>
                                            <p:strVal val="#ppt_y+.1"/>
                                          </p:val>
                                        </p:tav>
                                        <p:tav tm="100000">
                                          <p:val>
                                            <p:strVal val="#ppt_y"/>
                                          </p:val>
                                        </p:tav>
                                      </p:tavLst>
                                    </p:anim>
                                  </p:childTnLst>
                                </p:cTn>
                              </p:par>
                              <p:par>
                                <p:cTn fill="hold" id="10" nodeType="withEffect" presetClass="entr" presetID="42" presetSubtype="0">
                                  <p:stCondLst>
                                    <p:cond delay="0"/>
                                  </p:stCondLst>
                                  <p:childTnLst>
                                    <p:set>
                                      <p:cBhvr>
                                        <p:cTn dur="1" fill="hold" id="11">
                                          <p:stCondLst>
                                            <p:cond delay="0"/>
                                          </p:stCondLst>
                                        </p:cTn>
                                        <p:tgtEl>
                                          <p:spTgt spid="7"/>
                                        </p:tgtEl>
                                        <p:attrNameLst>
                                          <p:attrName>style.visibility</p:attrName>
                                        </p:attrNameLst>
                                      </p:cBhvr>
                                      <p:to>
                                        <p:strVal val="visible"/>
                                      </p:to>
                                    </p:set>
                                    <p:animEffect filter="fade" transition="in">
                                      <p:cBhvr>
                                        <p:cTn dur="1000" id="12"/>
                                        <p:tgtEl>
                                          <p:spTgt spid="7"/>
                                        </p:tgtEl>
                                      </p:cBhvr>
                                    </p:animEffect>
                                    <p:anim calcmode="lin" valueType="num">
                                      <p:cBhvr>
                                        <p:cTn dur="1000" fill="hold" id="13"/>
                                        <p:tgtEl>
                                          <p:spTgt spid="7"/>
                                        </p:tgtEl>
                                        <p:attrNameLst>
                                          <p:attrName>ppt_x</p:attrName>
                                        </p:attrNameLst>
                                      </p:cBhvr>
                                      <p:tavLst>
                                        <p:tav tm="0">
                                          <p:val>
                                            <p:strVal val="#ppt_x"/>
                                          </p:val>
                                        </p:tav>
                                        <p:tav tm="100000">
                                          <p:val>
                                            <p:strVal val="#ppt_x"/>
                                          </p:val>
                                        </p:tav>
                                      </p:tavLst>
                                    </p:anim>
                                    <p:anim calcmode="lin" valueType="num">
                                      <p:cBhvr>
                                        <p:cTn dur="1000" fill="hold" id="14"/>
                                        <p:tgtEl>
                                          <p:spTgt spid="7"/>
                                        </p:tgtEl>
                                        <p:attrNameLst>
                                          <p:attrName>ppt_y</p:attrName>
                                        </p:attrNameLst>
                                      </p:cBhvr>
                                      <p:tavLst>
                                        <p:tav tm="0">
                                          <p:val>
                                            <p:strVal val="#ppt_y+.1"/>
                                          </p:val>
                                        </p:tav>
                                        <p:tav tm="100000">
                                          <p:val>
                                            <p:strVal val="#ppt_y"/>
                                          </p:val>
                                        </p:tav>
                                      </p:tavLst>
                                    </p:anim>
                                  </p:childTnLst>
                                </p:cTn>
                              </p:par>
                              <p:par>
                                <p:cTn fill="hold" grpId="0" id="15" nodeType="withEffect" presetClass="entr" presetID="10" presetSubtype="0">
                                  <p:stCondLst>
                                    <p:cond delay="0"/>
                                  </p:stCondLst>
                                  <p:childTnLst>
                                    <p:set>
                                      <p:cBhvr>
                                        <p:cTn dur="1" fill="hold" id="16">
                                          <p:stCondLst>
                                            <p:cond delay="0"/>
                                          </p:stCondLst>
                                        </p:cTn>
                                        <p:tgtEl>
                                          <p:spTgt spid="6"/>
                                        </p:tgtEl>
                                        <p:attrNameLst>
                                          <p:attrName>style.visibility</p:attrName>
                                        </p:attrNameLst>
                                      </p:cBhvr>
                                      <p:to>
                                        <p:strVal val="visible"/>
                                      </p:to>
                                    </p:set>
                                    <p:animEffect filter="fade" transition="in">
                                      <p:cBhvr>
                                        <p:cTn dur="500" id="17"/>
                                        <p:tgtEl>
                                          <p:spTgt spid="6"/>
                                        </p:tgtEl>
                                      </p:cBhvr>
                                    </p:animEffect>
                                  </p:childTnLst>
                                </p:cTn>
                              </p:par>
                              <p:par>
                                <p:cTn fill="hold" id="18" nodeType="withEffect" presetClass="entr" presetID="55" presetSubtype="0">
                                  <p:stCondLst>
                                    <p:cond delay="0"/>
                                  </p:stCondLst>
                                  <p:childTnLst>
                                    <p:set>
                                      <p:cBhvr>
                                        <p:cTn dur="1" fill="hold" id="19">
                                          <p:stCondLst>
                                            <p:cond delay="0"/>
                                          </p:stCondLst>
                                        </p:cTn>
                                        <p:tgtEl>
                                          <p:spTgt spid="5"/>
                                        </p:tgtEl>
                                        <p:attrNameLst>
                                          <p:attrName>style.visibility</p:attrName>
                                        </p:attrNameLst>
                                      </p:cBhvr>
                                      <p:to>
                                        <p:strVal val="visible"/>
                                      </p:to>
                                    </p:set>
                                    <p:anim calcmode="lin" valueType="num">
                                      <p:cBhvr>
                                        <p:cTn dur="1000" fill="hold" id="20"/>
                                        <p:tgtEl>
                                          <p:spTgt spid="5"/>
                                        </p:tgtEl>
                                        <p:attrNameLst>
                                          <p:attrName>ppt_w</p:attrName>
                                        </p:attrNameLst>
                                      </p:cBhvr>
                                      <p:tavLst>
                                        <p:tav tm="0">
                                          <p:val>
                                            <p:strVal val="#ppt_w*0.70"/>
                                          </p:val>
                                        </p:tav>
                                        <p:tav tm="100000">
                                          <p:val>
                                            <p:strVal val="#ppt_w"/>
                                          </p:val>
                                        </p:tav>
                                      </p:tavLst>
                                    </p:anim>
                                    <p:anim calcmode="lin" valueType="num">
                                      <p:cBhvr>
                                        <p:cTn dur="1000" fill="hold" id="21"/>
                                        <p:tgtEl>
                                          <p:spTgt spid="5"/>
                                        </p:tgtEl>
                                        <p:attrNameLst>
                                          <p:attrName>ppt_h</p:attrName>
                                        </p:attrNameLst>
                                      </p:cBhvr>
                                      <p:tavLst>
                                        <p:tav tm="0">
                                          <p:val>
                                            <p:strVal val="#ppt_h"/>
                                          </p:val>
                                        </p:tav>
                                        <p:tav tm="100000">
                                          <p:val>
                                            <p:strVal val="#ppt_h"/>
                                          </p:val>
                                        </p:tav>
                                      </p:tavLst>
                                    </p:anim>
                                    <p:animEffect filter="fade" transition="in">
                                      <p:cBhvr>
                                        <p:cTn dur="1000" id="22"/>
                                        <p:tgtEl>
                                          <p:spTgt spid="5"/>
                                        </p:tgtEl>
                                      </p:cBhvr>
                                    </p:animEffect>
                                  </p:childTnLst>
                                </p:cTn>
                              </p:par>
                              <p:par>
                                <p:cTn fill="hold" grpId="0" id="23" nodeType="withEffect" presetClass="entr" presetID="17" presetSubtype="10">
                                  <p:stCondLst>
                                    <p:cond delay="0"/>
                                  </p:stCondLst>
                                  <p:childTnLst>
                                    <p:set>
                                      <p:cBhvr>
                                        <p:cTn dur="1" fill="hold" id="24">
                                          <p:stCondLst>
                                            <p:cond delay="0"/>
                                          </p:stCondLst>
                                        </p:cTn>
                                        <p:tgtEl>
                                          <p:spTgt spid="28"/>
                                        </p:tgtEl>
                                        <p:attrNameLst>
                                          <p:attrName>style.visibility</p:attrName>
                                        </p:attrNameLst>
                                      </p:cBhvr>
                                      <p:to>
                                        <p:strVal val="visible"/>
                                      </p:to>
                                    </p:set>
                                    <p:anim calcmode="lin" valueType="num">
                                      <p:cBhvr>
                                        <p:cTn dur="500" fill="hold" id="25"/>
                                        <p:tgtEl>
                                          <p:spTgt spid="28"/>
                                        </p:tgtEl>
                                        <p:attrNameLst>
                                          <p:attrName>ppt_w</p:attrName>
                                        </p:attrNameLst>
                                      </p:cBhvr>
                                      <p:tavLst>
                                        <p:tav tm="0">
                                          <p:val>
                                            <p:fltVal val="0"/>
                                          </p:val>
                                        </p:tav>
                                        <p:tav tm="100000">
                                          <p:val>
                                            <p:strVal val="#ppt_w"/>
                                          </p:val>
                                        </p:tav>
                                      </p:tavLst>
                                    </p:anim>
                                    <p:anim calcmode="lin" valueType="num">
                                      <p:cBhvr>
                                        <p:cTn dur="500" fill="hold" id="26"/>
                                        <p:tgtEl>
                                          <p:spTgt spid="28"/>
                                        </p:tgtEl>
                                        <p:attrNameLst>
                                          <p:attrName>ppt_h</p:attrName>
                                        </p:attrNameLst>
                                      </p:cBhvr>
                                      <p:tavLst>
                                        <p:tav tm="0">
                                          <p:val>
                                            <p:strVal val="#ppt_h"/>
                                          </p:val>
                                        </p:tav>
                                        <p:tav tm="100000">
                                          <p:val>
                                            <p:strVal val="#ppt_h"/>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6"/>
      <p:bldP grpId="0" spid="28"/>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 name="文本框 1"/>
          <p:cNvSpPr txBox="1"/>
          <p:nvPr/>
        </p:nvSpPr>
        <p:spPr>
          <a:xfrm>
            <a:off x="4290060" y="422910"/>
            <a:ext cx="3771900" cy="365760"/>
          </a:xfrm>
          <a:prstGeom prst="rect">
            <a:avLst/>
          </a:prstGeom>
          <a:noFill/>
        </p:spPr>
        <p:txBody>
          <a:bodyPr rtlCol="0" wrap="square">
            <a:spAutoFit/>
          </a:bodyPr>
          <a:lstStyle/>
          <a:p>
            <a:pPr algn="ctr"/>
            <a:r>
              <a:rPr altLang="en-US" b="1" lang="zh-CN">
                <a:latin charset="-122" panose="02010609060101010101" typeface="仿宋"/>
                <a:ea charset="-122" panose="02010609060101010101" typeface="仿宋"/>
              </a:rPr>
              <a:t>此处输入标题</a:t>
            </a:r>
          </a:p>
        </p:txBody>
      </p:sp>
      <p:pic>
        <p:nvPicPr>
          <p:cNvPr id="52" name="图片 51"/>
          <p:cNvPicPr>
            <a:picLocks noChangeAspect="1"/>
          </p:cNvPicPr>
          <p:nvPr/>
        </p:nvPicPr>
        <p:blipFill>
          <a:blip r:embed="rId2">
            <a:extLst>
              <a:ext uri="{28A0092B-C50C-407E-A947-70E740481C1C}">
                <a14:useLocalDpi val="0"/>
              </a:ext>
            </a:extLst>
          </a:blip>
          <a:srcRect b="53532" l="20464" r="69336" t="16719"/>
          <a:stretch>
            <a:fillRect/>
          </a:stretch>
        </p:blipFill>
        <p:spPr>
          <a:xfrm>
            <a:off x="3168197" y="150584"/>
            <a:ext cx="1182914" cy="1589315"/>
          </a:xfrm>
          <a:prstGeom prst="rect">
            <a:avLst/>
          </a:prstGeom>
        </p:spPr>
      </p:pic>
      <p:pic>
        <p:nvPicPr>
          <p:cNvPr id="3" name="图片 2"/>
          <p:cNvPicPr>
            <a:picLocks noChangeAspect="1"/>
          </p:cNvPicPr>
          <p:nvPr/>
        </p:nvPicPr>
        <p:blipFill>
          <a:blip r:embed="rId3">
            <a:extLst>
              <a:ext uri="{28A0092B-C50C-407E-A947-70E740481C1C}">
                <a14:useLocalDpi val="0"/>
              </a:ext>
            </a:extLst>
          </a:blip>
          <a:stretch>
            <a:fillRect/>
          </a:stretch>
        </p:blipFill>
        <p:spPr>
          <a:xfrm>
            <a:off x="1654175" y="3329940"/>
            <a:ext cx="1823085" cy="631190"/>
          </a:xfrm>
          <a:prstGeom prst="rect">
            <a:avLst/>
          </a:prstGeom>
        </p:spPr>
      </p:pic>
      <p:pic>
        <p:nvPicPr>
          <p:cNvPr id="4" name="图片 3"/>
          <p:cNvPicPr>
            <a:picLocks noChangeAspect="1"/>
          </p:cNvPicPr>
          <p:nvPr/>
        </p:nvPicPr>
        <p:blipFill>
          <a:blip r:embed="rId3">
            <a:extLst>
              <a:ext uri="{28A0092B-C50C-407E-A947-70E740481C1C}">
                <a14:useLocalDpi val="0"/>
              </a:ext>
            </a:extLst>
          </a:blip>
          <a:stretch>
            <a:fillRect/>
          </a:stretch>
        </p:blipFill>
        <p:spPr>
          <a:xfrm>
            <a:off x="5328920" y="3329940"/>
            <a:ext cx="1823085" cy="631190"/>
          </a:xfrm>
          <a:prstGeom prst="rect">
            <a:avLst/>
          </a:prstGeom>
        </p:spPr>
      </p:pic>
      <p:pic>
        <p:nvPicPr>
          <p:cNvPr id="5" name="图片 4"/>
          <p:cNvPicPr>
            <a:picLocks noChangeAspect="1"/>
          </p:cNvPicPr>
          <p:nvPr/>
        </p:nvPicPr>
        <p:blipFill>
          <a:blip r:embed="rId3">
            <a:extLst>
              <a:ext uri="{28A0092B-C50C-407E-A947-70E740481C1C}">
                <a14:useLocalDpi val="0"/>
              </a:ext>
            </a:extLst>
          </a:blip>
          <a:stretch>
            <a:fillRect/>
          </a:stretch>
        </p:blipFill>
        <p:spPr>
          <a:xfrm>
            <a:off x="8387080" y="3329940"/>
            <a:ext cx="1823085" cy="631190"/>
          </a:xfrm>
          <a:prstGeom prst="rect">
            <a:avLst/>
          </a:prstGeom>
        </p:spPr>
      </p:pic>
      <p:grpSp>
        <p:nvGrpSpPr>
          <p:cNvPr id="17" name="组合 16"/>
          <p:cNvGrpSpPr/>
          <p:nvPr/>
        </p:nvGrpSpPr>
        <p:grpSpPr>
          <a:xfrm>
            <a:off x="1572260" y="4352290"/>
            <a:ext cx="2129790" cy="717550"/>
            <a:chOff x="1797" y="3182"/>
            <a:chExt cx="3354" cy="1130"/>
          </a:xfrm>
        </p:grpSpPr>
        <p:sp>
          <p:nvSpPr>
            <p:cNvPr id="18" name="TextBox 45"/>
            <p:cNvSpPr txBox="1"/>
            <p:nvPr/>
          </p:nvSpPr>
          <p:spPr>
            <a:xfrm>
              <a:off x="1797" y="3182"/>
              <a:ext cx="3354" cy="663"/>
            </a:xfrm>
            <a:prstGeom prst="rect">
              <a:avLst/>
            </a:prstGeom>
          </p:spPr>
          <p:txBody>
            <a:bodyPr anchor="b" anchorCtr="1" bIns="0" lIns="0" rIns="0" tIns="0" vert="horz" wrap="none">
              <a:noAutofit/>
            </a:bodyPr>
            <a:lstStyle/>
            <a:p>
              <a:pPr algn="ctr"/>
              <a:r>
                <a:rPr altLang="en-US" b="1" kern="900" lang="zh-CN" sz="2000">
                  <a:solidFill>
                    <a:schemeClr val="tx1">
                      <a:lumMod val="95000"/>
                      <a:lumOff val="5000"/>
                    </a:schemeClr>
                  </a:solidFill>
                  <a:latin charset="-122" panose="02010609060101010101" typeface="楷体"/>
                  <a:ea charset="-122" panose="02010609060101010101" typeface="楷体"/>
                  <a:cs typeface="+mn-ea"/>
                  <a:sym typeface="+mn-lt"/>
                </a:rPr>
                <a:t>四海八荒</a:t>
              </a:r>
            </a:p>
          </p:txBody>
        </p:sp>
        <p:sp>
          <p:nvSpPr>
            <p:cNvPr id="19" name="TextBox 46"/>
            <p:cNvSpPr txBox="1"/>
            <p:nvPr/>
          </p:nvSpPr>
          <p:spPr>
            <a:xfrm>
              <a:off x="1797" y="3853"/>
              <a:ext cx="3128"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95000"/>
                      <a:lumOff val="5000"/>
                    </a:schemeClr>
                  </a:solidFill>
                  <a:latin charset="-122" panose="02010609060101010101" typeface="楷体"/>
                  <a:ea charset="-122" panose="02010609060101010101" typeface="楷体"/>
                  <a:cs typeface="+mn-ea"/>
                  <a:sym typeface="+mn-lt"/>
                </a:rPr>
                <a:t>此部分内容作为文字排版占位显示</a:t>
              </a:r>
              <a:br>
                <a:rPr altLang="en-US" lang="zh-CN" sz="1200">
                  <a:solidFill>
                    <a:schemeClr val="tx1">
                      <a:lumMod val="95000"/>
                      <a:lumOff val="5000"/>
                    </a:schemeClr>
                  </a:solidFill>
                  <a:latin charset="-122" panose="02010609060101010101" typeface="楷体"/>
                  <a:ea charset="-122" panose="02010609060101010101" typeface="楷体"/>
                  <a:cs typeface="+mn-ea"/>
                  <a:sym typeface="+mn-lt"/>
                </a:rPr>
              </a:br>
              <a:r>
                <a:rPr altLang="en-US" lang="zh-CN" sz="1200">
                  <a:solidFill>
                    <a:schemeClr val="tx1">
                      <a:lumMod val="95000"/>
                      <a:lumOff val="5000"/>
                    </a:schemeClr>
                  </a:solidFill>
                  <a:latin charset="-122" panose="02010609060101010101" typeface="楷体"/>
                  <a:ea charset="-122" panose="02010609060101010101" typeface="楷体"/>
                  <a:cs typeface="+mn-ea"/>
                  <a:sym typeface="+mn-lt"/>
                </a:rPr>
                <a:t>（建议使用主题字体）</a:t>
              </a:r>
            </a:p>
          </p:txBody>
        </p:sp>
      </p:grpSp>
      <p:grpSp>
        <p:nvGrpSpPr>
          <p:cNvPr id="6" name="组合 5"/>
          <p:cNvGrpSpPr/>
          <p:nvPr/>
        </p:nvGrpSpPr>
        <p:grpSpPr>
          <a:xfrm>
            <a:off x="5175885" y="1907540"/>
            <a:ext cx="2129790" cy="717550"/>
            <a:chOff x="1797" y="3182"/>
            <a:chExt cx="3354" cy="1130"/>
          </a:xfrm>
        </p:grpSpPr>
        <p:sp>
          <p:nvSpPr>
            <p:cNvPr id="7" name="TextBox 45"/>
            <p:cNvSpPr txBox="1"/>
            <p:nvPr/>
          </p:nvSpPr>
          <p:spPr>
            <a:xfrm>
              <a:off x="1797" y="3182"/>
              <a:ext cx="3354" cy="663"/>
            </a:xfrm>
            <a:prstGeom prst="rect">
              <a:avLst/>
            </a:prstGeom>
          </p:spPr>
          <p:txBody>
            <a:bodyPr anchor="b" anchorCtr="1" bIns="0" lIns="0" rIns="0" tIns="0" vert="horz" wrap="none">
              <a:noAutofit/>
            </a:bodyPr>
            <a:lstStyle/>
            <a:p>
              <a:pPr algn="ctr"/>
              <a:r>
                <a:rPr altLang="en-US" b="1" kern="900" lang="zh-CN" sz="2000">
                  <a:solidFill>
                    <a:schemeClr val="tx1">
                      <a:lumMod val="95000"/>
                      <a:lumOff val="5000"/>
                    </a:schemeClr>
                  </a:solidFill>
                  <a:latin charset="-122" panose="02010609060101010101" typeface="楷体"/>
                  <a:ea charset="-122" panose="02010609060101010101" typeface="楷体"/>
                  <a:cs typeface="+mn-ea"/>
                  <a:sym typeface="+mn-lt"/>
                </a:rPr>
                <a:t>四海八荒</a:t>
              </a:r>
            </a:p>
          </p:txBody>
        </p:sp>
        <p:sp>
          <p:nvSpPr>
            <p:cNvPr id="8" name="TextBox 46"/>
            <p:cNvSpPr txBox="1"/>
            <p:nvPr/>
          </p:nvSpPr>
          <p:spPr>
            <a:xfrm>
              <a:off x="1797" y="3853"/>
              <a:ext cx="3128"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95000"/>
                      <a:lumOff val="5000"/>
                    </a:schemeClr>
                  </a:solidFill>
                  <a:latin charset="-122" panose="02010609060101010101" typeface="楷体"/>
                  <a:ea charset="-122" panose="02010609060101010101" typeface="楷体"/>
                  <a:cs typeface="+mn-ea"/>
                  <a:sym typeface="+mn-lt"/>
                </a:rPr>
                <a:t>此部分内容作为文字排版占位显示</a:t>
              </a:r>
              <a:br>
                <a:rPr altLang="en-US" lang="zh-CN" sz="1200">
                  <a:solidFill>
                    <a:schemeClr val="tx1">
                      <a:lumMod val="95000"/>
                      <a:lumOff val="5000"/>
                    </a:schemeClr>
                  </a:solidFill>
                  <a:latin charset="-122" panose="02010609060101010101" typeface="楷体"/>
                  <a:ea charset="-122" panose="02010609060101010101" typeface="楷体"/>
                  <a:cs typeface="+mn-ea"/>
                  <a:sym typeface="+mn-lt"/>
                </a:rPr>
              </a:br>
              <a:r>
                <a:rPr altLang="en-US" lang="zh-CN" sz="1200">
                  <a:solidFill>
                    <a:schemeClr val="tx1">
                      <a:lumMod val="95000"/>
                      <a:lumOff val="5000"/>
                    </a:schemeClr>
                  </a:solidFill>
                  <a:latin charset="-122" panose="02010609060101010101" typeface="楷体"/>
                  <a:ea charset="-122" panose="02010609060101010101" typeface="楷体"/>
                  <a:cs typeface="+mn-ea"/>
                  <a:sym typeface="+mn-lt"/>
                </a:rPr>
                <a:t>（建议使用主题字体）</a:t>
              </a:r>
            </a:p>
          </p:txBody>
        </p:sp>
      </p:grpSp>
      <p:grpSp>
        <p:nvGrpSpPr>
          <p:cNvPr id="9" name="组合 8"/>
          <p:cNvGrpSpPr/>
          <p:nvPr/>
        </p:nvGrpSpPr>
        <p:grpSpPr>
          <a:xfrm>
            <a:off x="8223885" y="4352290"/>
            <a:ext cx="2129790" cy="717550"/>
            <a:chOff x="1797" y="3182"/>
            <a:chExt cx="3354" cy="1130"/>
          </a:xfrm>
        </p:grpSpPr>
        <p:sp>
          <p:nvSpPr>
            <p:cNvPr id="10" name="TextBox 45"/>
            <p:cNvSpPr txBox="1"/>
            <p:nvPr/>
          </p:nvSpPr>
          <p:spPr>
            <a:xfrm>
              <a:off x="1797" y="3182"/>
              <a:ext cx="3354" cy="663"/>
            </a:xfrm>
            <a:prstGeom prst="rect">
              <a:avLst/>
            </a:prstGeom>
          </p:spPr>
          <p:txBody>
            <a:bodyPr anchor="b" anchorCtr="1" bIns="0" lIns="0" rIns="0" tIns="0" vert="horz" wrap="none">
              <a:noAutofit/>
            </a:bodyPr>
            <a:lstStyle/>
            <a:p>
              <a:pPr algn="ctr"/>
              <a:r>
                <a:rPr altLang="en-US" b="1" kern="900" lang="zh-CN" sz="2000">
                  <a:solidFill>
                    <a:schemeClr val="tx1">
                      <a:lumMod val="95000"/>
                      <a:lumOff val="5000"/>
                    </a:schemeClr>
                  </a:solidFill>
                  <a:latin charset="-122" panose="02010609060101010101" typeface="楷体"/>
                  <a:ea charset="-122" panose="02010609060101010101" typeface="楷体"/>
                  <a:cs typeface="+mn-ea"/>
                  <a:sym typeface="+mn-lt"/>
                </a:rPr>
                <a:t>四海八荒</a:t>
              </a:r>
            </a:p>
          </p:txBody>
        </p:sp>
        <p:sp>
          <p:nvSpPr>
            <p:cNvPr id="11" name="TextBox 46"/>
            <p:cNvSpPr txBox="1"/>
            <p:nvPr/>
          </p:nvSpPr>
          <p:spPr>
            <a:xfrm>
              <a:off x="1797" y="3853"/>
              <a:ext cx="3128" cy="459"/>
            </a:xfrm>
            <a:prstGeom prst="rect">
              <a:avLst/>
            </a:prstGeom>
          </p:spPr>
          <p:txBody>
            <a:bodyPr anchor="t" anchorCtr="1" bIns="0" lIns="0" rIns="0" tIns="0" vert="horz" wrap="square">
              <a:noAutofit/>
            </a:bodyPr>
            <a:lstStyle/>
            <a:p>
              <a:pPr algn="ctr" lvl="0">
                <a:lnSpc>
                  <a:spcPct val="120000"/>
                </a:lnSpc>
              </a:pPr>
              <a:r>
                <a:rPr altLang="en-US" lang="zh-CN" sz="1200">
                  <a:solidFill>
                    <a:schemeClr val="tx1">
                      <a:lumMod val="95000"/>
                      <a:lumOff val="5000"/>
                    </a:schemeClr>
                  </a:solidFill>
                  <a:latin charset="-122" panose="02010609060101010101" typeface="楷体"/>
                  <a:ea charset="-122" panose="02010609060101010101" typeface="楷体"/>
                  <a:cs typeface="+mn-ea"/>
                  <a:sym typeface="+mn-lt"/>
                </a:rPr>
                <a:t>此部分内容作为文字排版占位显示</a:t>
              </a:r>
              <a:br>
                <a:rPr altLang="en-US" lang="zh-CN" sz="1200">
                  <a:solidFill>
                    <a:schemeClr val="tx1">
                      <a:lumMod val="95000"/>
                      <a:lumOff val="5000"/>
                    </a:schemeClr>
                  </a:solidFill>
                  <a:latin charset="-122" panose="02010609060101010101" typeface="楷体"/>
                  <a:ea charset="-122" panose="02010609060101010101" typeface="楷体"/>
                  <a:cs typeface="+mn-ea"/>
                  <a:sym typeface="+mn-lt"/>
                </a:rPr>
              </a:br>
              <a:r>
                <a:rPr altLang="en-US" lang="zh-CN" sz="1200">
                  <a:solidFill>
                    <a:schemeClr val="tx1">
                      <a:lumMod val="95000"/>
                      <a:lumOff val="5000"/>
                    </a:schemeClr>
                  </a:solidFill>
                  <a:latin charset="-122" panose="02010609060101010101" typeface="楷体"/>
                  <a:ea charset="-122" panose="02010609060101010101" typeface="楷体"/>
                  <a:cs typeface="+mn-ea"/>
                  <a:sym typeface="+mn-lt"/>
                </a:rPr>
                <a:t>（建议使用主题字体）</a:t>
              </a:r>
            </a:p>
          </p:txBody>
        </p:sp>
      </p:grpSp>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2"/>
                                        </p:tgtEl>
                                        <p:attrNameLst>
                                          <p:attrName>style.visibility</p:attrName>
                                        </p:attrNameLst>
                                      </p:cBhvr>
                                      <p:to>
                                        <p:strVal val="visible"/>
                                      </p:to>
                                    </p:set>
                                    <p:animEffect filter="fade" transition="in">
                                      <p:cBhvr>
                                        <p:cTn dur="1000" id="7"/>
                                        <p:tgtEl>
                                          <p:spTgt spid="52"/>
                                        </p:tgtEl>
                                      </p:cBhvr>
                                    </p:animEffect>
                                    <p:anim calcmode="lin" valueType="num">
                                      <p:cBhvr>
                                        <p:cTn dur="1000" fill="hold" id="8"/>
                                        <p:tgtEl>
                                          <p:spTgt spid="52"/>
                                        </p:tgtEl>
                                        <p:attrNameLst>
                                          <p:attrName>ppt_x</p:attrName>
                                        </p:attrNameLst>
                                      </p:cBhvr>
                                      <p:tavLst>
                                        <p:tav tm="0">
                                          <p:val>
                                            <p:strVal val="#ppt_x"/>
                                          </p:val>
                                        </p:tav>
                                        <p:tav tm="100000">
                                          <p:val>
                                            <p:strVal val="#ppt_x"/>
                                          </p:val>
                                        </p:tav>
                                      </p:tavLst>
                                    </p:anim>
                                    <p:anim calcmode="lin" valueType="num">
                                      <p:cBhvr>
                                        <p:cTn dur="1000" fill="hold" id="9"/>
                                        <p:tgtEl>
                                          <p:spTgt spid="5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id="11" nodeType="afterEffect" presetClass="entr" presetID="5" presetSubtype="10">
                                  <p:stCondLst>
                                    <p:cond delay="0"/>
                                  </p:stCondLst>
                                  <p:childTnLst>
                                    <p:set>
                                      <p:cBhvr>
                                        <p:cTn dur="1" fill="hold" id="12">
                                          <p:stCondLst>
                                            <p:cond delay="0"/>
                                          </p:stCondLst>
                                        </p:cTn>
                                        <p:tgtEl>
                                          <p:spTgt spid="3"/>
                                        </p:tgtEl>
                                        <p:attrNameLst>
                                          <p:attrName>style.visibility</p:attrName>
                                        </p:attrNameLst>
                                      </p:cBhvr>
                                      <p:to>
                                        <p:strVal val="visible"/>
                                      </p:to>
                                    </p:set>
                                    <p:animEffect filter="checkerboard(across)" transition="in">
                                      <p:cBhvr>
                                        <p:cTn dur="500" id="13"/>
                                        <p:tgtEl>
                                          <p:spTgt spid="3"/>
                                        </p:tgtEl>
                                      </p:cBhvr>
                                    </p:animEffect>
                                  </p:childTnLst>
                                </p:cTn>
                              </p:par>
                              <p:par>
                                <p:cTn fill="hold" id="14" nodeType="withEffect" presetClass="entr" presetID="5" presetSubtype="10">
                                  <p:stCondLst>
                                    <p:cond delay="0"/>
                                  </p:stCondLst>
                                  <p:childTnLst>
                                    <p:set>
                                      <p:cBhvr>
                                        <p:cTn dur="1" fill="hold" id="15">
                                          <p:stCondLst>
                                            <p:cond delay="0"/>
                                          </p:stCondLst>
                                        </p:cTn>
                                        <p:tgtEl>
                                          <p:spTgt spid="4"/>
                                        </p:tgtEl>
                                        <p:attrNameLst>
                                          <p:attrName>style.visibility</p:attrName>
                                        </p:attrNameLst>
                                      </p:cBhvr>
                                      <p:to>
                                        <p:strVal val="visible"/>
                                      </p:to>
                                    </p:set>
                                    <p:animEffect filter="checkerboard(across)" transition="in">
                                      <p:cBhvr>
                                        <p:cTn dur="500" id="16"/>
                                        <p:tgtEl>
                                          <p:spTgt spid="4"/>
                                        </p:tgtEl>
                                      </p:cBhvr>
                                    </p:animEffect>
                                  </p:childTnLst>
                                </p:cTn>
                              </p:par>
                              <p:par>
                                <p:cTn fill="hold" id="17" nodeType="withEffect" presetClass="entr" presetID="5" presetSubtype="10">
                                  <p:stCondLst>
                                    <p:cond delay="0"/>
                                  </p:stCondLst>
                                  <p:childTnLst>
                                    <p:set>
                                      <p:cBhvr>
                                        <p:cTn dur="1" fill="hold" id="18">
                                          <p:stCondLst>
                                            <p:cond delay="0"/>
                                          </p:stCondLst>
                                        </p:cTn>
                                        <p:tgtEl>
                                          <p:spTgt spid="5"/>
                                        </p:tgtEl>
                                        <p:attrNameLst>
                                          <p:attrName>style.visibility</p:attrName>
                                        </p:attrNameLst>
                                      </p:cBhvr>
                                      <p:to>
                                        <p:strVal val="visible"/>
                                      </p:to>
                                    </p:set>
                                    <p:animEffect filter="checkerboard(across)" transition="in">
                                      <p:cBhvr>
                                        <p:cTn dur="500" id="19"/>
                                        <p:tgtEl>
                                          <p:spTgt spid="5"/>
                                        </p:tgtEl>
                                      </p:cBhvr>
                                    </p:animEffect>
                                  </p:childTnLst>
                                </p:cTn>
                              </p:par>
                            </p:childTnLst>
                          </p:cTn>
                        </p:par>
                        <p:par>
                          <p:cTn fill="hold" id="20" nodeType="afterGroup">
                            <p:stCondLst>
                              <p:cond delay="1500"/>
                            </p:stCondLst>
                            <p:childTnLst>
                              <p:par>
                                <p:cTn fill="hold" id="21" nodeType="afterEffect" presetClass="entr" presetID="5" presetSubtype="10">
                                  <p:stCondLst>
                                    <p:cond delay="0"/>
                                  </p:stCondLst>
                                  <p:childTnLst>
                                    <p:set>
                                      <p:cBhvr>
                                        <p:cTn dur="1" fill="hold" id="22">
                                          <p:stCondLst>
                                            <p:cond delay="0"/>
                                          </p:stCondLst>
                                        </p:cTn>
                                        <p:tgtEl>
                                          <p:spTgt spid="17"/>
                                        </p:tgtEl>
                                        <p:attrNameLst>
                                          <p:attrName>style.visibility</p:attrName>
                                        </p:attrNameLst>
                                      </p:cBhvr>
                                      <p:to>
                                        <p:strVal val="visible"/>
                                      </p:to>
                                    </p:set>
                                    <p:animEffect filter="checkerboard(across)" transition="in">
                                      <p:cBhvr>
                                        <p:cTn dur="500" id="23"/>
                                        <p:tgtEl>
                                          <p:spTgt spid="17"/>
                                        </p:tgtEl>
                                      </p:cBhvr>
                                    </p:animEffect>
                                  </p:childTnLst>
                                </p:cTn>
                              </p:par>
                            </p:childTnLst>
                          </p:cTn>
                        </p:par>
                        <p:par>
                          <p:cTn fill="hold" id="24" nodeType="afterGroup">
                            <p:stCondLst>
                              <p:cond delay="2000"/>
                            </p:stCondLst>
                            <p:childTnLst>
                              <p:par>
                                <p:cTn fill="hold" id="25" nodeType="afterEffect" presetClass="entr" presetID="5" presetSubtype="10">
                                  <p:stCondLst>
                                    <p:cond delay="0"/>
                                  </p:stCondLst>
                                  <p:childTnLst>
                                    <p:set>
                                      <p:cBhvr>
                                        <p:cTn dur="1" fill="hold" id="26">
                                          <p:stCondLst>
                                            <p:cond delay="0"/>
                                          </p:stCondLst>
                                        </p:cTn>
                                        <p:tgtEl>
                                          <p:spTgt spid="6"/>
                                        </p:tgtEl>
                                        <p:attrNameLst>
                                          <p:attrName>style.visibility</p:attrName>
                                        </p:attrNameLst>
                                      </p:cBhvr>
                                      <p:to>
                                        <p:strVal val="visible"/>
                                      </p:to>
                                    </p:set>
                                    <p:animEffect filter="checkerboard(across)" transition="in">
                                      <p:cBhvr>
                                        <p:cTn dur="500" id="27"/>
                                        <p:tgtEl>
                                          <p:spTgt spid="6"/>
                                        </p:tgtEl>
                                      </p:cBhvr>
                                    </p:animEffect>
                                  </p:childTnLst>
                                </p:cTn>
                              </p:par>
                            </p:childTnLst>
                          </p:cTn>
                        </p:par>
                        <p:par>
                          <p:cTn fill="hold" id="28" nodeType="afterGroup">
                            <p:stCondLst>
                              <p:cond delay="2500"/>
                            </p:stCondLst>
                            <p:childTnLst>
                              <p:par>
                                <p:cTn fill="hold" id="29" nodeType="afterEffect" presetClass="entr" presetID="5" presetSubtype="10">
                                  <p:stCondLst>
                                    <p:cond delay="0"/>
                                  </p:stCondLst>
                                  <p:childTnLst>
                                    <p:set>
                                      <p:cBhvr>
                                        <p:cTn dur="1" fill="hold" id="30">
                                          <p:stCondLst>
                                            <p:cond delay="0"/>
                                          </p:stCondLst>
                                        </p:cTn>
                                        <p:tgtEl>
                                          <p:spTgt spid="9"/>
                                        </p:tgtEl>
                                        <p:attrNameLst>
                                          <p:attrName>style.visibility</p:attrName>
                                        </p:attrNameLst>
                                      </p:cBhvr>
                                      <p:to>
                                        <p:strVal val="visible"/>
                                      </p:to>
                                    </p:set>
                                    <p:animEffect filter="checkerboard(across)" transition="in">
                                      <p:cBhvr>
                                        <p:cTn dur="500" id="31"/>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文本框 3"/>
          <p:cNvSpPr txBox="1"/>
          <p:nvPr/>
        </p:nvSpPr>
        <p:spPr>
          <a:xfrm>
            <a:off x="7730746" y="916790"/>
            <a:ext cx="1675667" cy="4114800"/>
          </a:xfrm>
          <a:prstGeom prst="rect">
            <a:avLst/>
          </a:prstGeom>
          <a:noFill/>
        </p:spPr>
        <p:txBody>
          <a:bodyPr rtlCol="0" wrap="square">
            <a:spAutoFit/>
          </a:bodyPr>
          <a:lstStyle/>
          <a:p>
            <a:pPr algn="ctr"/>
            <a:r>
              <a:rPr altLang="en-US" lang="zh-CN" sz="8800">
                <a:latin charset="-120" panose="03000409000000000000" pitchFamily="65" typeface="新蒂文徵明體"/>
                <a:ea charset="-120" panose="03000409000000000000" pitchFamily="65" typeface="新蒂文徵明體"/>
              </a:rPr>
              <a:t>第二章</a:t>
            </a:r>
          </a:p>
        </p:txBody>
      </p:sp>
      <p:sp>
        <p:nvSpPr>
          <p:cNvPr id="2" name="文本框 1"/>
          <p:cNvSpPr txBox="1"/>
          <p:nvPr/>
        </p:nvSpPr>
        <p:spPr>
          <a:xfrm>
            <a:off x="6162931" y="3409019"/>
            <a:ext cx="1554480" cy="1461840"/>
          </a:xfrm>
          <a:prstGeom prst="rect">
            <a:avLst/>
          </a:prstGeom>
          <a:noFill/>
        </p:spPr>
        <p:txBody>
          <a:bodyPr rtlCol="0" vert="eaVert" wrap="square">
            <a:spAutoFit/>
          </a:bodyPr>
          <a:lstStyle/>
          <a:p>
            <a:pPr>
              <a:lnSpc>
                <a:spcPct val="250000"/>
              </a:lnSpc>
            </a:pPr>
            <a:r>
              <a:rPr altLang="en-US" b="1" lang="zh-CN" spc="300">
                <a:solidFill>
                  <a:srgbClr val="323E32"/>
                </a:solidFill>
                <a:latin charset="-122" panose="02010609060101010101" typeface="仿宋"/>
                <a:ea charset="-122" panose="02010609060101010101" typeface="仿宋"/>
                <a:sym typeface="+mn-ea"/>
              </a:rPr>
              <a:t>飞歌倚天</a:t>
            </a:r>
          </a:p>
          <a:p>
            <a:pPr>
              <a:lnSpc>
                <a:spcPct val="250000"/>
              </a:lnSpc>
            </a:pPr>
            <a:r>
              <a:rPr altLang="en-US" b="1" lang="zh-CN" spc="300">
                <a:solidFill>
                  <a:srgbClr val="323E32"/>
                </a:solidFill>
                <a:latin charset="-122" panose="02010609060101010101" typeface="仿宋"/>
                <a:ea charset="-122" panose="02010609060101010101" typeface="仿宋"/>
                <a:sym typeface="+mn-ea"/>
              </a:rPr>
              <a:t>心未远</a:t>
            </a:r>
          </a:p>
        </p:txBody>
      </p:sp>
      <p:pic>
        <p:nvPicPr>
          <p:cNvPr id="3" name="图片 2"/>
          <p:cNvPicPr>
            <a:picLocks noChangeAspect="1"/>
          </p:cNvPicPr>
          <p:nvPr/>
        </p:nvPicPr>
        <p:blipFill>
          <a:blip r:embed="rId2">
            <a:extLst>
              <a:ext uri="{28A0092B-C50C-407E-A947-70E740481C1C}">
                <a14:useLocalDpi val="0"/>
              </a:ext>
            </a:extLst>
          </a:blip>
          <a:stretch>
            <a:fillRect/>
          </a:stretch>
        </p:blipFill>
        <p:spPr>
          <a:xfrm>
            <a:off x="157480" y="2364740"/>
            <a:ext cx="6496050" cy="4117340"/>
          </a:xfrm>
          <a:prstGeom prst="rect">
            <a:avLst/>
          </a:prstGeom>
        </p:spPr>
      </p:pic>
      <p:pic>
        <p:nvPicPr>
          <p:cNvPr id="52" name="图片 51"/>
          <p:cNvPicPr>
            <a:picLocks noChangeAspect="1"/>
          </p:cNvPicPr>
          <p:nvPr/>
        </p:nvPicPr>
        <p:blipFill>
          <a:blip r:embed="rId3">
            <a:extLst>
              <a:ext uri="{28A0092B-C50C-407E-A947-70E740481C1C}">
                <a14:useLocalDpi val="0"/>
              </a:ext>
            </a:extLst>
          </a:blip>
          <a:srcRect b="53532" l="20464" r="69336" t="16719"/>
          <a:stretch>
            <a:fillRect/>
          </a:stretch>
        </p:blipFill>
        <p:spPr>
          <a:xfrm>
            <a:off x="5168447" y="1274534"/>
            <a:ext cx="1182914" cy="1589315"/>
          </a:xfrm>
          <a:prstGeom prst="rect">
            <a:avLst/>
          </a:prstGeom>
        </p:spPr>
      </p:pic>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grpId="0" id="5" nodeType="afterEffect" presetClass="entr" presetID="53" presetSubtype="0">
                                  <p:stCondLst>
                                    <p:cond delay="0"/>
                                  </p:stCondLst>
                                  <p:childTnLst>
                                    <p:set>
                                      <p:cBhvr>
                                        <p:cTn dur="1" fill="hold" id="6">
                                          <p:stCondLst>
                                            <p:cond delay="0"/>
                                          </p:stCondLst>
                                        </p:cTn>
                                        <p:tgtEl>
                                          <p:spTgt spid="4"/>
                                        </p:tgtEl>
                                        <p:attrNameLst>
                                          <p:attrName>style.visibility</p:attrName>
                                        </p:attrNameLst>
                                      </p:cBhvr>
                                      <p:to>
                                        <p:strVal val="visible"/>
                                      </p:to>
                                    </p:set>
                                    <p:anim calcmode="lin" valueType="num">
                                      <p:cBhvr>
                                        <p:cTn dur="1000" fill="hold" id="7"/>
                                        <p:tgtEl>
                                          <p:spTgt spid="4"/>
                                        </p:tgtEl>
                                        <p:attrNameLst>
                                          <p:attrName>ppt_w</p:attrName>
                                        </p:attrNameLst>
                                      </p:cBhvr>
                                      <p:tavLst>
                                        <p:tav tm="0">
                                          <p:val>
                                            <p:fltVal val="0"/>
                                          </p:val>
                                        </p:tav>
                                        <p:tav tm="100000">
                                          <p:val>
                                            <p:strVal val="#ppt_w"/>
                                          </p:val>
                                        </p:tav>
                                      </p:tavLst>
                                    </p:anim>
                                    <p:anim calcmode="lin" valueType="num">
                                      <p:cBhvr>
                                        <p:cTn dur="1000" fill="hold" id="8"/>
                                        <p:tgtEl>
                                          <p:spTgt spid="4"/>
                                        </p:tgtEl>
                                        <p:attrNameLst>
                                          <p:attrName>ppt_h</p:attrName>
                                        </p:attrNameLst>
                                      </p:cBhvr>
                                      <p:tavLst>
                                        <p:tav tm="0">
                                          <p:val>
                                            <p:fltVal val="0"/>
                                          </p:val>
                                        </p:tav>
                                        <p:tav tm="100000">
                                          <p:val>
                                            <p:strVal val="#ppt_h"/>
                                          </p:val>
                                        </p:tav>
                                      </p:tavLst>
                                    </p:anim>
                                    <p:animEffect filter="fade" transition="in">
                                      <p:cBhvr>
                                        <p:cTn dur="1000" id="9"/>
                                        <p:tgtEl>
                                          <p:spTgt spid="4"/>
                                        </p:tgtEl>
                                      </p:cBhvr>
                                    </p:animEffect>
                                  </p:childTnLst>
                                </p:cTn>
                              </p:par>
                              <p:par>
                                <p:cTn fill="hold" id="10" nodeType="withEffect" presetClass="entr" presetID="42" presetSubtype="0">
                                  <p:stCondLst>
                                    <p:cond delay="0"/>
                                  </p:stCondLst>
                                  <p:childTnLst>
                                    <p:set>
                                      <p:cBhvr>
                                        <p:cTn dur="1" fill="hold" id="11">
                                          <p:stCondLst>
                                            <p:cond delay="0"/>
                                          </p:stCondLst>
                                        </p:cTn>
                                        <p:tgtEl>
                                          <p:spTgt spid="52"/>
                                        </p:tgtEl>
                                        <p:attrNameLst>
                                          <p:attrName>style.visibility</p:attrName>
                                        </p:attrNameLst>
                                      </p:cBhvr>
                                      <p:to>
                                        <p:strVal val="visible"/>
                                      </p:to>
                                    </p:set>
                                    <p:animEffect filter="fade" transition="in">
                                      <p:cBhvr>
                                        <p:cTn dur="1000" id="12"/>
                                        <p:tgtEl>
                                          <p:spTgt spid="52"/>
                                        </p:tgtEl>
                                      </p:cBhvr>
                                    </p:animEffect>
                                    <p:anim calcmode="lin" valueType="num">
                                      <p:cBhvr>
                                        <p:cTn dur="1000" fill="hold" id="13"/>
                                        <p:tgtEl>
                                          <p:spTgt spid="52"/>
                                        </p:tgtEl>
                                        <p:attrNameLst>
                                          <p:attrName>ppt_x</p:attrName>
                                        </p:attrNameLst>
                                      </p:cBhvr>
                                      <p:tavLst>
                                        <p:tav tm="0">
                                          <p:val>
                                            <p:strVal val="#ppt_x"/>
                                          </p:val>
                                        </p:tav>
                                        <p:tav tm="100000">
                                          <p:val>
                                            <p:strVal val="#ppt_x"/>
                                          </p:val>
                                        </p:tav>
                                      </p:tavLst>
                                    </p:anim>
                                    <p:anim calcmode="lin" valueType="num">
                                      <p:cBhvr>
                                        <p:cTn dur="1000" fill="hold" id="14"/>
                                        <p:tgtEl>
                                          <p:spTgt spid="52"/>
                                        </p:tgtEl>
                                        <p:attrNameLst>
                                          <p:attrName>ppt_y</p:attrName>
                                        </p:attrNameLst>
                                      </p:cBhvr>
                                      <p:tavLst>
                                        <p:tav tm="0">
                                          <p:val>
                                            <p:strVal val="#ppt_y+.1"/>
                                          </p:val>
                                        </p:tav>
                                        <p:tav tm="100000">
                                          <p:val>
                                            <p:strVal val="#ppt_y"/>
                                          </p:val>
                                        </p:tav>
                                      </p:tavLst>
                                    </p:anim>
                                  </p:childTnLst>
                                </p:cTn>
                              </p:par>
                              <p:par>
                                <p:cTn fill="hold" grpId="0" id="15" nodeType="withEffect" presetClass="entr" presetID="42" presetSubtype="0">
                                  <p:stCondLst>
                                    <p:cond delay="0"/>
                                  </p:stCondLst>
                                  <p:childTnLst>
                                    <p:set>
                                      <p:cBhvr>
                                        <p:cTn dur="1" fill="hold" id="16">
                                          <p:stCondLst>
                                            <p:cond delay="0"/>
                                          </p:stCondLst>
                                        </p:cTn>
                                        <p:tgtEl>
                                          <p:spTgt spid="2"/>
                                        </p:tgtEl>
                                        <p:attrNameLst>
                                          <p:attrName>style.visibility</p:attrName>
                                        </p:attrNameLst>
                                      </p:cBhvr>
                                      <p:to>
                                        <p:strVal val="visible"/>
                                      </p:to>
                                    </p:set>
                                    <p:animEffect filter="fade" transition="in">
                                      <p:cBhvr>
                                        <p:cTn dur="1000" id="17"/>
                                        <p:tgtEl>
                                          <p:spTgt spid="2"/>
                                        </p:tgtEl>
                                      </p:cBhvr>
                                    </p:animEffect>
                                    <p:anim calcmode="lin" valueType="num">
                                      <p:cBhvr>
                                        <p:cTn dur="1000" fill="hold" id="18"/>
                                        <p:tgtEl>
                                          <p:spTgt spid="2"/>
                                        </p:tgtEl>
                                        <p:attrNameLst>
                                          <p:attrName>ppt_x</p:attrName>
                                        </p:attrNameLst>
                                      </p:cBhvr>
                                      <p:tavLst>
                                        <p:tav tm="0">
                                          <p:val>
                                            <p:strVal val="#ppt_x"/>
                                          </p:val>
                                        </p:tav>
                                        <p:tav tm="100000">
                                          <p:val>
                                            <p:strVal val="#ppt_x"/>
                                          </p:val>
                                        </p:tav>
                                      </p:tavLst>
                                    </p:anim>
                                    <p:anim calcmode="lin" valueType="num">
                                      <p:cBhvr>
                                        <p:cTn dur="1000" fill="hold" id="19"/>
                                        <p:tgtEl>
                                          <p:spTgt spid="2"/>
                                        </p:tgtEl>
                                        <p:attrNameLst>
                                          <p:attrName>ppt_y</p:attrName>
                                        </p:attrNameLst>
                                      </p:cBhvr>
                                      <p:tavLst>
                                        <p:tav tm="0">
                                          <p:val>
                                            <p:strVal val="#ppt_y+.1"/>
                                          </p:val>
                                        </p:tav>
                                        <p:tav tm="100000">
                                          <p:val>
                                            <p:strVal val="#ppt_y"/>
                                          </p:val>
                                        </p:tav>
                                      </p:tavLst>
                                    </p:anim>
                                  </p:childTnLst>
                                </p:cTn>
                              </p:par>
                              <p:par>
                                <p:cTn fill="hold" id="20" nodeType="withEffect" presetClass="entr" presetID="42" presetSubtype="0">
                                  <p:stCondLst>
                                    <p:cond delay="0"/>
                                  </p:stCondLst>
                                  <p:childTnLst>
                                    <p:set>
                                      <p:cBhvr>
                                        <p:cTn dur="1" fill="hold" id="21">
                                          <p:stCondLst>
                                            <p:cond delay="0"/>
                                          </p:stCondLst>
                                        </p:cTn>
                                        <p:tgtEl>
                                          <p:spTgt spid="3"/>
                                        </p:tgtEl>
                                        <p:attrNameLst>
                                          <p:attrName>style.visibility</p:attrName>
                                        </p:attrNameLst>
                                      </p:cBhvr>
                                      <p:to>
                                        <p:strVal val="visible"/>
                                      </p:to>
                                    </p:set>
                                    <p:animEffect filter="fade" transition="in">
                                      <p:cBhvr>
                                        <p:cTn dur="1000" id="22"/>
                                        <p:tgtEl>
                                          <p:spTgt spid="3"/>
                                        </p:tgtEl>
                                      </p:cBhvr>
                                    </p:animEffect>
                                    <p:anim calcmode="lin" valueType="num">
                                      <p:cBhvr>
                                        <p:cTn dur="1000" fill="hold" id="23"/>
                                        <p:tgtEl>
                                          <p:spTgt spid="3"/>
                                        </p:tgtEl>
                                        <p:attrNameLst>
                                          <p:attrName>ppt_x</p:attrName>
                                        </p:attrNameLst>
                                      </p:cBhvr>
                                      <p:tavLst>
                                        <p:tav tm="0">
                                          <p:val>
                                            <p:strVal val="#ppt_x"/>
                                          </p:val>
                                        </p:tav>
                                        <p:tav tm="100000">
                                          <p:val>
                                            <p:strVal val="#ppt_x"/>
                                          </p:val>
                                        </p:tav>
                                      </p:tavLst>
                                    </p:anim>
                                    <p:anim calcmode="lin" valueType="num">
                                      <p:cBhvr>
                                        <p:cTn dur="1000" fill="hold" id="24"/>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3" name="矩形 2"/>
          <p:cNvSpPr/>
          <p:nvPr/>
        </p:nvSpPr>
        <p:spPr>
          <a:xfrm>
            <a:off x="183515" y="1242060"/>
            <a:ext cx="11825605" cy="2562225"/>
          </a:xfrm>
          <a:prstGeom prst="rect">
            <a:avLst/>
          </a:prstGeom>
          <a:solidFill>
            <a:schemeClr val="bg1">
              <a:lumMod val="85000"/>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2" name="文本框 1"/>
          <p:cNvSpPr txBox="1"/>
          <p:nvPr/>
        </p:nvSpPr>
        <p:spPr>
          <a:xfrm>
            <a:off x="4290060" y="422910"/>
            <a:ext cx="3771900" cy="365760"/>
          </a:xfrm>
          <a:prstGeom prst="rect">
            <a:avLst/>
          </a:prstGeom>
          <a:noFill/>
        </p:spPr>
        <p:txBody>
          <a:bodyPr rtlCol="0" wrap="square">
            <a:spAutoFit/>
          </a:bodyPr>
          <a:lstStyle/>
          <a:p>
            <a:pPr algn="ctr"/>
            <a:r>
              <a:rPr altLang="en-US" b="1" lang="zh-CN">
                <a:latin charset="-122" panose="02010609060101010101" typeface="仿宋"/>
                <a:ea charset="-122" panose="02010609060101010101" typeface="仿宋"/>
              </a:rPr>
              <a:t>此处输入标题</a:t>
            </a:r>
          </a:p>
        </p:txBody>
      </p:sp>
      <p:pic>
        <p:nvPicPr>
          <p:cNvPr id="52" name="图片 51"/>
          <p:cNvPicPr>
            <a:picLocks noChangeAspect="1"/>
          </p:cNvPicPr>
          <p:nvPr/>
        </p:nvPicPr>
        <p:blipFill>
          <a:blip r:embed="rId2">
            <a:extLst>
              <a:ext uri="{28A0092B-C50C-407E-A947-70E740481C1C}">
                <a14:useLocalDpi val="0"/>
              </a:ext>
            </a:extLst>
          </a:blip>
          <a:srcRect b="53532" l="20464" r="69336" t="16719"/>
          <a:stretch>
            <a:fillRect/>
          </a:stretch>
        </p:blipFill>
        <p:spPr>
          <a:xfrm>
            <a:off x="3168197" y="150584"/>
            <a:ext cx="1182914" cy="1589315"/>
          </a:xfrm>
          <a:prstGeom prst="rect">
            <a:avLst/>
          </a:prstGeom>
        </p:spPr>
      </p:pic>
      <p:sp>
        <p:nvSpPr>
          <p:cNvPr id="62" name="文本框 61"/>
          <p:cNvSpPr txBox="1"/>
          <p:nvPr/>
        </p:nvSpPr>
        <p:spPr>
          <a:xfrm>
            <a:off x="3080385" y="1415415"/>
            <a:ext cx="6032500" cy="2194560"/>
          </a:xfrm>
          <a:prstGeom prst="rect">
            <a:avLst/>
          </a:prstGeom>
          <a:noFill/>
        </p:spPr>
        <p:txBody>
          <a:bodyPr rtlCol="0" wrap="square">
            <a:spAutoFit/>
          </a:bodyPr>
          <a:lstStyle/>
          <a:p>
            <a:pPr algn="dist"/>
            <a:r>
              <a:rPr altLang="en-US" b="1" lang="zh-CN" sz="13800">
                <a:solidFill>
                  <a:srgbClr val="D1C0B1"/>
                </a:solidFill>
                <a:latin charset="-122" panose="02010609060101010101" typeface="仿宋"/>
                <a:ea charset="-122" panose="02010609060101010101" typeface="仿宋"/>
              </a:rPr>
              <a:t>国风</a:t>
            </a:r>
          </a:p>
        </p:txBody>
      </p:sp>
      <p:sp>
        <p:nvSpPr>
          <p:cNvPr id="4" name="椭圆 3"/>
          <p:cNvSpPr/>
          <p:nvPr/>
        </p:nvSpPr>
        <p:spPr>
          <a:xfrm>
            <a:off x="2406650" y="1080135"/>
            <a:ext cx="3362325" cy="3095625"/>
          </a:xfrm>
          <a:prstGeom prst="ellipse">
            <a:avLst/>
          </a:prstGeom>
          <a:noFill/>
          <a:ln>
            <a:solidFill>
              <a:srgbClr val="D1C0B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5" name="椭圆 4"/>
          <p:cNvSpPr/>
          <p:nvPr/>
        </p:nvSpPr>
        <p:spPr>
          <a:xfrm>
            <a:off x="6419850" y="1080135"/>
            <a:ext cx="3362325" cy="3095625"/>
          </a:xfrm>
          <a:prstGeom prst="ellipse">
            <a:avLst/>
          </a:prstGeom>
          <a:noFill/>
          <a:ln>
            <a:solidFill>
              <a:srgbClr val="D1C0B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pic>
        <p:nvPicPr>
          <p:cNvPr descr="108c536cbfccd37a0485a4795bebca4b" id="10" name="图片 9"/>
          <p:cNvPicPr>
            <a:picLocks noChangeAspect="1"/>
          </p:cNvPicPr>
          <p:nvPr/>
        </p:nvPicPr>
        <p:blipFill>
          <a:blip r:embed="rId3"/>
          <a:stretch>
            <a:fillRect/>
          </a:stretch>
        </p:blipFill>
        <p:spPr>
          <a:xfrm>
            <a:off x="2237105" y="3985260"/>
            <a:ext cx="9772015" cy="2687320"/>
          </a:xfrm>
          <a:prstGeom prst="rect">
            <a:avLst/>
          </a:prstGeom>
        </p:spPr>
      </p:pic>
      <p:sp>
        <p:nvSpPr>
          <p:cNvPr id="8" name="文本框 7"/>
          <p:cNvSpPr txBox="1">
            <a:spLocks noChangeArrowheads="1"/>
          </p:cNvSpPr>
          <p:nvPr/>
        </p:nvSpPr>
        <p:spPr bwMode="auto">
          <a:xfrm>
            <a:off x="907276" y="4360719"/>
            <a:ext cx="4023361" cy="98622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eaVert" wrap="square">
            <a:spAutoFit/>
          </a:bodyPr>
          <a:lstStyle>
            <a:lvl1pPr>
              <a:defRPr sz="1500">
                <a:solidFill>
                  <a:schemeClr val="tx1"/>
                </a:solidFill>
                <a:latin charset="0" panose="020f0502020204030204" pitchFamily="34" typeface="Calibri"/>
                <a:ea charset="-122" panose="02010600030101010101" pitchFamily="2" typeface="宋体"/>
              </a:defRPr>
            </a:lvl1pPr>
            <a:lvl2pPr indent="-285750" marL="742950">
              <a:defRPr sz="1500">
                <a:solidFill>
                  <a:schemeClr val="tx1"/>
                </a:solidFill>
                <a:latin charset="0" panose="020f0502020204030204" pitchFamily="34" typeface="Calibri"/>
                <a:ea charset="-122" panose="02010600030101010101" pitchFamily="2" typeface="宋体"/>
              </a:defRPr>
            </a:lvl2pPr>
            <a:lvl3pPr indent="-228600" marL="1143000">
              <a:defRPr sz="1500">
                <a:solidFill>
                  <a:schemeClr val="tx1"/>
                </a:solidFill>
                <a:latin charset="0" panose="020f0502020204030204" pitchFamily="34" typeface="Calibri"/>
                <a:ea charset="-122" panose="02010600030101010101" pitchFamily="2" typeface="宋体"/>
              </a:defRPr>
            </a:lvl3pPr>
            <a:lvl4pPr indent="-228600" marL="1600200">
              <a:defRPr sz="1500">
                <a:solidFill>
                  <a:schemeClr val="tx1"/>
                </a:solidFill>
                <a:latin charset="0" panose="020f0502020204030204" pitchFamily="34" typeface="Calibri"/>
                <a:ea charset="-122" panose="02010600030101010101" pitchFamily="2" typeface="宋体"/>
              </a:defRPr>
            </a:lvl4pPr>
            <a:lvl5pPr indent="-228600" marL="2057400">
              <a:defRPr sz="1500">
                <a:solidFill>
                  <a:schemeClr val="tx1"/>
                </a:solidFill>
                <a:latin charset="0" panose="020f0502020204030204" pitchFamily="34" typeface="Calibri"/>
                <a:ea charset="-122" panose="02010600030101010101" pitchFamily="2" typeface="宋体"/>
              </a:defRPr>
            </a:lvl5pPr>
            <a:lvl6pPr defTabSz="775970" fontAlgn="base" indent="-228600" marL="2514600">
              <a:spcBef>
                <a:spcPct val="0"/>
              </a:spcBef>
              <a:spcAft>
                <a:spcPct val="0"/>
              </a:spcAft>
              <a:defRPr sz="1500">
                <a:solidFill>
                  <a:schemeClr val="tx1"/>
                </a:solidFill>
                <a:latin charset="0" panose="020f0502020204030204" pitchFamily="34" typeface="Calibri"/>
                <a:ea charset="-122" panose="02010600030101010101" pitchFamily="2" typeface="宋体"/>
              </a:defRPr>
            </a:lvl6pPr>
            <a:lvl7pPr defTabSz="775970" fontAlgn="base" indent="-228600" marL="2971800">
              <a:spcBef>
                <a:spcPct val="0"/>
              </a:spcBef>
              <a:spcAft>
                <a:spcPct val="0"/>
              </a:spcAft>
              <a:defRPr sz="1500">
                <a:solidFill>
                  <a:schemeClr val="tx1"/>
                </a:solidFill>
                <a:latin charset="0" panose="020f0502020204030204" pitchFamily="34" typeface="Calibri"/>
                <a:ea charset="-122" panose="02010600030101010101" pitchFamily="2" typeface="宋体"/>
              </a:defRPr>
            </a:lvl7pPr>
            <a:lvl8pPr defTabSz="775970" fontAlgn="base" indent="-228600" marL="3429000">
              <a:spcBef>
                <a:spcPct val="0"/>
              </a:spcBef>
              <a:spcAft>
                <a:spcPct val="0"/>
              </a:spcAft>
              <a:defRPr sz="1500">
                <a:solidFill>
                  <a:schemeClr val="tx1"/>
                </a:solidFill>
                <a:latin charset="0" panose="020f0502020204030204" pitchFamily="34" typeface="Calibri"/>
                <a:ea charset="-122" panose="02010600030101010101" pitchFamily="2" typeface="宋体"/>
              </a:defRPr>
            </a:lvl8pPr>
            <a:lvl9pPr defTabSz="775970" fontAlgn="base" indent="-228600" marL="3886200">
              <a:spcBef>
                <a:spcPct val="0"/>
              </a:spcBef>
              <a:spcAft>
                <a:spcPct val="0"/>
              </a:spcAft>
              <a:defRPr sz="1500">
                <a:solidFill>
                  <a:schemeClr val="tx1"/>
                </a:solidFill>
                <a:latin charset="0" panose="020f0502020204030204" pitchFamily="34" typeface="Calibri"/>
                <a:ea charset="-122" panose="02010600030101010101" pitchFamily="2" typeface="宋体"/>
              </a:defRPr>
            </a:lvl9pPr>
          </a:lstStyle>
          <a:p>
            <a:pPr>
              <a:lnSpc>
                <a:spcPct val="200000"/>
              </a:lnSpc>
            </a:pPr>
            <a:r>
              <a:rPr altLang="en-US" kern="0" lang="zh-CN" sz="1400">
                <a:solidFill>
                  <a:schemeClr val="tx1">
                    <a:lumMod val="75000"/>
                    <a:lumOff val="25000"/>
                  </a:schemeClr>
                </a:solidFill>
                <a:latin charset="-122" panose="02010609060101010101" typeface="楷体"/>
                <a:ea charset="-122" panose="02010609060101010101" typeface="楷体"/>
              </a:rPr>
              <a:t>点击输入本栏的具体文字，简明扼要的说明分项内容，此为概念图解，请根据您的具体内容酌情修改。</a:t>
            </a:r>
          </a:p>
        </p:txBody>
      </p:sp>
    </p:spTree>
  </p:cSld>
  <p:clrMapOvr>
    <a:masterClrMapping/>
  </p:clrMapOvr>
  <p:transition>
    <p:wipe dir="u"/>
  </p:transition>
  <p:timing>
    <p:tnLst>
      <p:par>
        <p:cTn dur="indefinite" id="1" nodeType="tmRoot" restart="never">
          <p:childTnLst>
            <p:seq concurrent="1" nextAc="seek">
              <p:cTn dur="indefinite" id="2" nodeType="mainSeq">
                <p:childTnLst>
                  <p:par>
                    <p:cTn fill="hold" id="3" nodeType="clickPar">
                      <p:stCondLst>
                        <p:cond delay="indefinite"/>
                        <p:cond delay="0" evt="onBegin">
                          <p:tn val="2"/>
                        </p:cond>
                      </p:stCondLst>
                      <p:childTnLst>
                        <p:par>
                          <p:cTn fill="hold" id="4" nodeType="afterGroup">
                            <p:stCondLst>
                              <p:cond delay="0"/>
                            </p:stCondLst>
                            <p:childTnLst>
                              <p:par>
                                <p:cTn fill="hold" id="5" nodeType="withEffect" presetClass="entr" presetID="42" presetSubtype="0">
                                  <p:stCondLst>
                                    <p:cond delay="0"/>
                                  </p:stCondLst>
                                  <p:childTnLst>
                                    <p:set>
                                      <p:cBhvr>
                                        <p:cTn dur="1" fill="hold" id="6">
                                          <p:stCondLst>
                                            <p:cond delay="0"/>
                                          </p:stCondLst>
                                        </p:cTn>
                                        <p:tgtEl>
                                          <p:spTgt spid="52"/>
                                        </p:tgtEl>
                                        <p:attrNameLst>
                                          <p:attrName>style.visibility</p:attrName>
                                        </p:attrNameLst>
                                      </p:cBhvr>
                                      <p:to>
                                        <p:strVal val="visible"/>
                                      </p:to>
                                    </p:set>
                                    <p:animEffect filter="fade" transition="in">
                                      <p:cBhvr>
                                        <p:cTn dur="1000" id="7"/>
                                        <p:tgtEl>
                                          <p:spTgt spid="52"/>
                                        </p:tgtEl>
                                      </p:cBhvr>
                                    </p:animEffect>
                                    <p:anim calcmode="lin" valueType="num">
                                      <p:cBhvr>
                                        <p:cTn dur="1000" fill="hold" id="8"/>
                                        <p:tgtEl>
                                          <p:spTgt spid="52"/>
                                        </p:tgtEl>
                                        <p:attrNameLst>
                                          <p:attrName>ppt_x</p:attrName>
                                        </p:attrNameLst>
                                      </p:cBhvr>
                                      <p:tavLst>
                                        <p:tav tm="0">
                                          <p:val>
                                            <p:strVal val="#ppt_x"/>
                                          </p:val>
                                        </p:tav>
                                        <p:tav tm="100000">
                                          <p:val>
                                            <p:strVal val="#ppt_x"/>
                                          </p:val>
                                        </p:tav>
                                      </p:tavLst>
                                    </p:anim>
                                    <p:anim calcmode="lin" valueType="num">
                                      <p:cBhvr>
                                        <p:cTn dur="1000" fill="hold" id="9"/>
                                        <p:tgtEl>
                                          <p:spTgt spid="52"/>
                                        </p:tgtEl>
                                        <p:attrNameLst>
                                          <p:attrName>ppt_y</p:attrName>
                                        </p:attrNameLst>
                                      </p:cBhvr>
                                      <p:tavLst>
                                        <p:tav tm="0">
                                          <p:val>
                                            <p:strVal val="#ppt_y+.1"/>
                                          </p:val>
                                        </p:tav>
                                        <p:tav tm="100000">
                                          <p:val>
                                            <p:strVal val="#ppt_y"/>
                                          </p:val>
                                        </p:tav>
                                      </p:tavLst>
                                    </p:anim>
                                  </p:childTnLst>
                                </p:cTn>
                              </p:par>
                            </p:childTnLst>
                          </p:cTn>
                        </p:par>
                        <p:par>
                          <p:cTn fill="hold" id="10" nodeType="afterGroup">
                            <p:stCondLst>
                              <p:cond delay="1000"/>
                            </p:stCondLst>
                            <p:childTnLst>
                              <p:par>
                                <p:cTn fill="hold" grpId="0" id="11" nodeType="afterEffect" presetClass="entr" presetID="42" presetSubtype="0">
                                  <p:stCondLst>
                                    <p:cond delay="0"/>
                                  </p:stCondLst>
                                  <p:childTnLst>
                                    <p:set>
                                      <p:cBhvr>
                                        <p:cTn dur="1" fill="hold" id="12">
                                          <p:stCondLst>
                                            <p:cond delay="0"/>
                                          </p:stCondLst>
                                        </p:cTn>
                                        <p:tgtEl>
                                          <p:spTgt spid="3"/>
                                        </p:tgtEl>
                                        <p:attrNameLst>
                                          <p:attrName>style.visibility</p:attrName>
                                        </p:attrNameLst>
                                      </p:cBhvr>
                                      <p:to>
                                        <p:strVal val="visible"/>
                                      </p:to>
                                    </p:set>
                                    <p:animEffect filter="fade" transition="in">
                                      <p:cBhvr>
                                        <p:cTn dur="1000" id="13"/>
                                        <p:tgtEl>
                                          <p:spTgt spid="3"/>
                                        </p:tgtEl>
                                      </p:cBhvr>
                                    </p:animEffect>
                                    <p:anim calcmode="lin" valueType="num">
                                      <p:cBhvr>
                                        <p:cTn dur="1000" fill="hold" id="14"/>
                                        <p:tgtEl>
                                          <p:spTgt spid="3"/>
                                        </p:tgtEl>
                                        <p:attrNameLst>
                                          <p:attrName>ppt_x</p:attrName>
                                        </p:attrNameLst>
                                      </p:cBhvr>
                                      <p:tavLst>
                                        <p:tav tm="0">
                                          <p:val>
                                            <p:strVal val="#ppt_x"/>
                                          </p:val>
                                        </p:tav>
                                        <p:tav tm="100000">
                                          <p:val>
                                            <p:strVal val="#ppt_x"/>
                                          </p:val>
                                        </p:tav>
                                      </p:tavLst>
                                    </p:anim>
                                    <p:anim calcmode="lin" valueType="num">
                                      <p:cBhvr>
                                        <p:cTn dur="1000" fill="hold" id="15"/>
                                        <p:tgtEl>
                                          <p:spTgt spid="3"/>
                                        </p:tgtEl>
                                        <p:attrNameLst>
                                          <p:attrName>ppt_y</p:attrName>
                                        </p:attrNameLst>
                                      </p:cBhvr>
                                      <p:tavLst>
                                        <p:tav tm="0">
                                          <p:val>
                                            <p:strVal val="#ppt_y+.1"/>
                                          </p:val>
                                        </p:tav>
                                        <p:tav tm="100000">
                                          <p:val>
                                            <p:strVal val="#ppt_y"/>
                                          </p:val>
                                        </p:tav>
                                      </p:tavLst>
                                    </p:anim>
                                  </p:childTnLst>
                                </p:cTn>
                              </p:par>
                              <p:par>
                                <p:cTn fill="hold" grpId="0" id="16" nodeType="withEffect" presetClass="entr" presetID="42" presetSubtype="0">
                                  <p:stCondLst>
                                    <p:cond delay="0"/>
                                  </p:stCondLst>
                                  <p:childTnLst>
                                    <p:set>
                                      <p:cBhvr>
                                        <p:cTn dur="1" fill="hold" id="17">
                                          <p:stCondLst>
                                            <p:cond delay="0"/>
                                          </p:stCondLst>
                                        </p:cTn>
                                        <p:tgtEl>
                                          <p:spTgt spid="62"/>
                                        </p:tgtEl>
                                        <p:attrNameLst>
                                          <p:attrName>style.visibility</p:attrName>
                                        </p:attrNameLst>
                                      </p:cBhvr>
                                      <p:to>
                                        <p:strVal val="visible"/>
                                      </p:to>
                                    </p:set>
                                    <p:animEffect filter="fade" transition="in">
                                      <p:cBhvr>
                                        <p:cTn dur="1000" id="18"/>
                                        <p:tgtEl>
                                          <p:spTgt spid="62"/>
                                        </p:tgtEl>
                                      </p:cBhvr>
                                    </p:animEffect>
                                    <p:anim calcmode="lin" valueType="num">
                                      <p:cBhvr>
                                        <p:cTn dur="1000" fill="hold" id="19"/>
                                        <p:tgtEl>
                                          <p:spTgt spid="62"/>
                                        </p:tgtEl>
                                        <p:attrNameLst>
                                          <p:attrName>ppt_x</p:attrName>
                                        </p:attrNameLst>
                                      </p:cBhvr>
                                      <p:tavLst>
                                        <p:tav tm="0">
                                          <p:val>
                                            <p:strVal val="#ppt_x"/>
                                          </p:val>
                                        </p:tav>
                                        <p:tav tm="100000">
                                          <p:val>
                                            <p:strVal val="#ppt_x"/>
                                          </p:val>
                                        </p:tav>
                                      </p:tavLst>
                                    </p:anim>
                                    <p:anim calcmode="lin" valueType="num">
                                      <p:cBhvr>
                                        <p:cTn dur="1000" fill="hold" id="20"/>
                                        <p:tgtEl>
                                          <p:spTgt spid="62"/>
                                        </p:tgtEl>
                                        <p:attrNameLst>
                                          <p:attrName>ppt_y</p:attrName>
                                        </p:attrNameLst>
                                      </p:cBhvr>
                                      <p:tavLst>
                                        <p:tav tm="0">
                                          <p:val>
                                            <p:strVal val="#ppt_y+.1"/>
                                          </p:val>
                                        </p:tav>
                                        <p:tav tm="100000">
                                          <p:val>
                                            <p:strVal val="#ppt_y"/>
                                          </p:val>
                                        </p:tav>
                                      </p:tavLst>
                                    </p:anim>
                                  </p:childTnLst>
                                </p:cTn>
                              </p:par>
                              <p:par>
                                <p:cTn fill="hold" grpId="0" id="21" nodeType="withEffect" presetClass="entr" presetID="42" presetSubtype="0">
                                  <p:stCondLst>
                                    <p:cond delay="0"/>
                                  </p:stCondLst>
                                  <p:childTnLst>
                                    <p:set>
                                      <p:cBhvr>
                                        <p:cTn dur="1" fill="hold" id="22">
                                          <p:stCondLst>
                                            <p:cond delay="0"/>
                                          </p:stCondLst>
                                        </p:cTn>
                                        <p:tgtEl>
                                          <p:spTgt spid="4"/>
                                        </p:tgtEl>
                                        <p:attrNameLst>
                                          <p:attrName>style.visibility</p:attrName>
                                        </p:attrNameLst>
                                      </p:cBhvr>
                                      <p:to>
                                        <p:strVal val="visible"/>
                                      </p:to>
                                    </p:set>
                                    <p:animEffect filter="fade" transition="in">
                                      <p:cBhvr>
                                        <p:cTn dur="1000" id="23"/>
                                        <p:tgtEl>
                                          <p:spTgt spid="4"/>
                                        </p:tgtEl>
                                      </p:cBhvr>
                                    </p:animEffect>
                                    <p:anim calcmode="lin" valueType="num">
                                      <p:cBhvr>
                                        <p:cTn dur="1000" fill="hold" id="24"/>
                                        <p:tgtEl>
                                          <p:spTgt spid="4"/>
                                        </p:tgtEl>
                                        <p:attrNameLst>
                                          <p:attrName>ppt_x</p:attrName>
                                        </p:attrNameLst>
                                      </p:cBhvr>
                                      <p:tavLst>
                                        <p:tav tm="0">
                                          <p:val>
                                            <p:strVal val="#ppt_x"/>
                                          </p:val>
                                        </p:tav>
                                        <p:tav tm="100000">
                                          <p:val>
                                            <p:strVal val="#ppt_x"/>
                                          </p:val>
                                        </p:tav>
                                      </p:tavLst>
                                    </p:anim>
                                    <p:anim calcmode="lin" valueType="num">
                                      <p:cBhvr>
                                        <p:cTn dur="1000" fill="hold" id="25"/>
                                        <p:tgtEl>
                                          <p:spTgt spid="4"/>
                                        </p:tgtEl>
                                        <p:attrNameLst>
                                          <p:attrName>ppt_y</p:attrName>
                                        </p:attrNameLst>
                                      </p:cBhvr>
                                      <p:tavLst>
                                        <p:tav tm="0">
                                          <p:val>
                                            <p:strVal val="#ppt_y+.1"/>
                                          </p:val>
                                        </p:tav>
                                        <p:tav tm="100000">
                                          <p:val>
                                            <p:strVal val="#ppt_y"/>
                                          </p:val>
                                        </p:tav>
                                      </p:tavLst>
                                    </p:anim>
                                  </p:childTnLst>
                                </p:cTn>
                              </p:par>
                              <p:par>
                                <p:cTn fill="hold" grpId="0" id="26" nodeType="withEffect" presetClass="entr" presetID="42" presetSubtype="0">
                                  <p:stCondLst>
                                    <p:cond delay="0"/>
                                  </p:stCondLst>
                                  <p:childTnLst>
                                    <p:set>
                                      <p:cBhvr>
                                        <p:cTn dur="1" fill="hold" id="27">
                                          <p:stCondLst>
                                            <p:cond delay="0"/>
                                          </p:stCondLst>
                                        </p:cTn>
                                        <p:tgtEl>
                                          <p:spTgt spid="5"/>
                                        </p:tgtEl>
                                        <p:attrNameLst>
                                          <p:attrName>style.visibility</p:attrName>
                                        </p:attrNameLst>
                                      </p:cBhvr>
                                      <p:to>
                                        <p:strVal val="visible"/>
                                      </p:to>
                                    </p:set>
                                    <p:animEffect filter="fade" transition="in">
                                      <p:cBhvr>
                                        <p:cTn dur="1000" id="28"/>
                                        <p:tgtEl>
                                          <p:spTgt spid="5"/>
                                        </p:tgtEl>
                                      </p:cBhvr>
                                    </p:animEffect>
                                    <p:anim calcmode="lin" valueType="num">
                                      <p:cBhvr>
                                        <p:cTn dur="1000" fill="hold" id="29"/>
                                        <p:tgtEl>
                                          <p:spTgt spid="5"/>
                                        </p:tgtEl>
                                        <p:attrNameLst>
                                          <p:attrName>ppt_x</p:attrName>
                                        </p:attrNameLst>
                                      </p:cBhvr>
                                      <p:tavLst>
                                        <p:tav tm="0">
                                          <p:val>
                                            <p:strVal val="#ppt_x"/>
                                          </p:val>
                                        </p:tav>
                                        <p:tav tm="100000">
                                          <p:val>
                                            <p:strVal val="#ppt_x"/>
                                          </p:val>
                                        </p:tav>
                                      </p:tavLst>
                                    </p:anim>
                                    <p:anim calcmode="lin" valueType="num">
                                      <p:cBhvr>
                                        <p:cTn dur="1000" fill="hold" id="30"/>
                                        <p:tgtEl>
                                          <p:spTgt spid="5"/>
                                        </p:tgtEl>
                                        <p:attrNameLst>
                                          <p:attrName>ppt_y</p:attrName>
                                        </p:attrNameLst>
                                      </p:cBhvr>
                                      <p:tavLst>
                                        <p:tav tm="0">
                                          <p:val>
                                            <p:strVal val="#ppt_y+.1"/>
                                          </p:val>
                                        </p:tav>
                                        <p:tav tm="100000">
                                          <p:val>
                                            <p:strVal val="#ppt_y"/>
                                          </p:val>
                                        </p:tav>
                                      </p:tavLst>
                                    </p:anim>
                                  </p:childTnLst>
                                </p:cTn>
                              </p:par>
                              <p:par>
                                <p:cTn fill="hold" grpId="0" id="31" nodeType="withEffect" presetClass="entr" presetID="3" presetSubtype="10">
                                  <p:stCondLst>
                                    <p:cond delay="0"/>
                                  </p:stCondLst>
                                  <p:childTnLst>
                                    <p:set>
                                      <p:cBhvr>
                                        <p:cTn dur="1" fill="hold" id="32">
                                          <p:stCondLst>
                                            <p:cond delay="0"/>
                                          </p:stCondLst>
                                        </p:cTn>
                                        <p:tgtEl>
                                          <p:spTgt spid="8"/>
                                        </p:tgtEl>
                                        <p:attrNameLst>
                                          <p:attrName>style.visibility</p:attrName>
                                        </p:attrNameLst>
                                      </p:cBhvr>
                                      <p:to>
                                        <p:strVal val="visible"/>
                                      </p:to>
                                    </p:set>
                                    <p:animEffect filter="blinds(horizontal)" transition="in">
                                      <p:cBhvr>
                                        <p:cTn dur="500" id="33"/>
                                        <p:tgtEl>
                                          <p:spTgt spid="8"/>
                                        </p:tgtEl>
                                      </p:cBhvr>
                                    </p:animEffect>
                                  </p:childTnLst>
                                </p:cTn>
                              </p:par>
                            </p:childTnLst>
                          </p:cTn>
                        </p:par>
                        <p:par>
                          <p:cTn fill="hold" id="34" nodeType="afterGroup">
                            <p:stCondLst>
                              <p:cond delay="2000"/>
                            </p:stCondLst>
                            <p:childTnLst>
                              <p:par>
                                <p:cTn fill="hold" id="35" nodeType="afterEffect" presetClass="entr" presetID="42" presetSubtype="0">
                                  <p:stCondLst>
                                    <p:cond delay="0"/>
                                  </p:stCondLst>
                                  <p:childTnLst>
                                    <p:set>
                                      <p:cBhvr>
                                        <p:cTn dur="1" fill="hold" id="36">
                                          <p:stCondLst>
                                            <p:cond delay="0"/>
                                          </p:stCondLst>
                                        </p:cTn>
                                        <p:tgtEl>
                                          <p:spTgt spid="10"/>
                                        </p:tgtEl>
                                        <p:attrNameLst>
                                          <p:attrName>style.visibility</p:attrName>
                                        </p:attrNameLst>
                                      </p:cBhvr>
                                      <p:to>
                                        <p:strVal val="visible"/>
                                      </p:to>
                                    </p:set>
                                    <p:animEffect filter="fade" transition="in">
                                      <p:cBhvr>
                                        <p:cTn dur="1000" id="37"/>
                                        <p:tgtEl>
                                          <p:spTgt spid="10"/>
                                        </p:tgtEl>
                                      </p:cBhvr>
                                    </p:animEffect>
                                    <p:anim calcmode="lin" valueType="num">
                                      <p:cBhvr>
                                        <p:cTn dur="1000" fill="hold" id="38"/>
                                        <p:tgtEl>
                                          <p:spTgt spid="10"/>
                                        </p:tgtEl>
                                        <p:attrNameLst>
                                          <p:attrName>ppt_x</p:attrName>
                                        </p:attrNameLst>
                                      </p:cBhvr>
                                      <p:tavLst>
                                        <p:tav tm="0">
                                          <p:val>
                                            <p:strVal val="#ppt_x"/>
                                          </p:val>
                                        </p:tav>
                                        <p:tav tm="100000">
                                          <p:val>
                                            <p:strVal val="#ppt_x"/>
                                          </p:val>
                                        </p:tav>
                                      </p:tavLst>
                                    </p:anim>
                                    <p:anim calcmode="lin" valueType="num">
                                      <p:cBhvr>
                                        <p:cTn dur="1000" fill="hold" id="39"/>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3"/>
      <p:bldP grpId="0" spid="62"/>
      <p:bldP grpId="0" spid="4"/>
      <p:bldP grpId="0" spid="5"/>
      <p:bldP grpId="0" spid="8"/>
    </p:bldLst>
  </p:timing>
</p:sld>
</file>

<file path=ppt/tags/tag1.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heme/theme1.xml><?xml version="1.0" encoding="utf-8"?>
<a:theme xmlns:r="http://schemas.openxmlformats.org/officeDocument/2006/relationships" xmlns:a="http://schemas.openxmlformats.org/drawingml/2006/main" na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中国风">
      <a:majorFont>
        <a:latin typeface="华文细黑"/>
        <a:ea typeface="方正清刻本悦宋简体"/>
        <a:cs typeface="Arial"/>
      </a:majorFont>
      <a:minorFont>
        <a:latin typeface="华文细黑"/>
        <a:ea typeface="幼圆"/>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Company/>
  <Paragraphs>143</Paragraphs>
  <Slides>24</Slides>
  <Notes>2</Notes>
  <TotalTime>0</TotalTime>
  <HiddenSlides>0</HiddenSlides>
  <MMClips>0</MMClips>
  <ScaleCrop>0</ScaleCrop>
  <HeadingPairs>
    <vt:vector baseType="variant" size="6">
      <vt:variant>
        <vt:lpstr>Fonts used</vt:lpstr>
      </vt:variant>
      <vt:variant>
        <vt:i4>15</vt:i4>
      </vt:variant>
      <vt:variant>
        <vt:lpstr>Theme</vt:lpstr>
      </vt:variant>
      <vt:variant>
        <vt:i4>1</vt:i4>
      </vt:variant>
      <vt:variant>
        <vt:lpstr>Slide Titles</vt:lpstr>
      </vt:variant>
      <vt:variant>
        <vt:i4>24</vt:i4>
      </vt:variant>
    </vt:vector>
  </HeadingPairs>
  <TitlesOfParts>
    <vt:vector baseType="lpstr" size="40">
      <vt:lpstr>Arial</vt:lpstr>
      <vt:lpstr>华文细黑</vt:lpstr>
      <vt:lpstr>方正清刻本悦宋简体</vt:lpstr>
      <vt:lpstr>幼圆</vt:lpstr>
      <vt:lpstr>微软雅黑</vt:lpstr>
      <vt:lpstr>Calibri Light</vt:lpstr>
      <vt:lpstr>Calibri</vt:lpstr>
      <vt:lpstr>楷体</vt:lpstr>
      <vt:lpstr>全字库正楷体</vt:lpstr>
      <vt:lpstr>仿宋</vt:lpstr>
      <vt:lpstr>新蒂文徵明體</vt:lpstr>
      <vt:lpstr>宋体</vt:lpstr>
      <vt:lpstr>方正苏新诗柳楷简体</vt:lpstr>
      <vt:lpstr>禹卫书法行书简体</vt:lpstr>
      <vt:lpstr>隶书</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2021-08-22T12:03:46Z</dcterms:created>
  <cp:lastPrinted>2021-08-22T12:03:46Z</cp:lastPrinted>
  <dcterms:modified xsi:type="dcterms:W3CDTF">2021-08-22T05:45:56Z</dcterms:modified>
  <cp:revision>1</cp:revision>
</cp:coreProperties>
</file>